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jp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tags/tag12.xml" ContentType="application/vnd.openxmlformats-officedocument.presentationml.tags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0.xml" ContentType="application/vnd.openxmlformats-officedocument.presentationml.slide+xml"/>
  <Override PartName="/ppt/slides/slide17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4.xml" ContentType="application/vnd.openxmlformats-officedocument.presentationml.slide+xml"/>
  <Override PartName="/ppt/slides/slide22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s/slide31.xml" ContentType="application/vnd.openxmlformats-officedocument.presentationml.slide+xml"/>
  <Override PartName="/ppt/tags/tag13.xml" ContentType="application/vnd.openxmlformats-officedocument.presentationml.tags+xml"/>
  <Override PartName="/ppt/slides/slide32.xml" ContentType="application/vnd.openxmlformats-officedocument.presentationml.slide+xml"/>
  <Override PartName="/ppt/tags/tag14.xml" ContentType="application/vnd.openxmlformats-officedocument.presentationml.tags+xml"/>
  <Override PartName="/ppt/slides/slide33.xml" ContentType="application/vnd.openxmlformats-officedocument.presentationml.slide+xml"/>
  <Override PartName="/ppt/tags/tag15.xml" ContentType="application/vnd.openxmlformats-officedocument.presentationml.tags+xml"/>
  <Override PartName="/ppt/slides/slide34.xml" ContentType="application/vnd.openxmlformats-officedocument.presentationml.slide+xml"/>
  <Override PartName="/ppt/slides/slide35.xml" ContentType="application/vnd.openxmlformats-officedocument.presentationml.slide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p:presentation xmlns:p15="http://schemas.microsoft.com/office/powerpoint/2012/main"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6" r:id="R91d0c88cf4e84f3f"/>
    <p:sldId id="257" r:id="Ra648728dfbcd4184"/>
    <p:sldId id="258" r:id="Rbcf0fde557464333"/>
    <p:sldId id="259" r:id="R042194f109f24c77"/>
    <p:sldId id="260" r:id="R3926309051184030"/>
    <p:sldId id="261" r:id="R5c5c486e34884e81"/>
    <p:sldId id="262" r:id="Rf9b36bc03fa64d33"/>
    <p:sldId id="263" r:id="Re431ab4fdd2a4440"/>
    <p:sldId id="264" r:id="Rc44a67619b224996"/>
    <p:sldId id="265" r:id="R9aa6a7228a8b4ec4"/>
    <p:sldId id="266" r:id="Rfb36c4db1bd346c1"/>
    <p:sldId id="267" r:id="R9392022fd8b7466c"/>
    <p:sldId id="268" r:id="R2643412c3e4e4e95"/>
    <p:sldId id="269" r:id="Rb36ea8f0d8944da1"/>
    <p:sldId id="270" r:id="R55e7481828874a59"/>
    <p:sldId id="271" r:id="R88f98956ec944ef4"/>
    <p:sldId id="272" r:id="Rf9b5334367834051"/>
    <p:sldId id="273" r:id="R14d98460a754424c"/>
    <p:sldId id="274" r:id="Reab0bbc84c7d470a"/>
    <p:sldId id="275" r:id="Ree3f31534b534c0b"/>
    <p:sldId id="276" r:id="R02fb0b6da02b4b62"/>
    <p:sldId id="277" r:id="Refe41ebd4b75402c"/>
    <p:sldId id="278" r:id="Rea7e0a9c04af4536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orient="horz" pos="712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86483" autoAdjust="0"/>
  </p:normalViewPr>
  <p:slideViewPr>
    <p:cSldViewPr snapToGrid="0" showGuides="1">
      <p:cViewPr varScale="1">
        <p:scale>
          <a:sx n="60" d="100"/>
          <a:sy n="60" d="100"/>
        </p:scale>
        <p:origin x="132" y="264"/>
      </p:cViewPr>
      <p:guideLst>
        <p:guide pos="416"/>
        <p:guide pos="7256"/>
        <p:guide orient="horz" pos="648"/>
        <p:guide orient="horz" pos="712"/>
        <p:guide orient="horz" pos="3928"/>
        <p:guide orient="horz" pos="3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Master" Target="slideMasters/slideMaster1.xml" Id="rId1" /><Relationship Type="http://schemas.openxmlformats.org/officeDocument/2006/relationships/tags" Target="tags/tag1.xml" Id="rId15" /><Relationship Type="http://schemas.openxmlformats.org/officeDocument/2006/relationships/presProps" Target="presProps.xml" Id="rId16" /><Relationship Type="http://schemas.openxmlformats.org/officeDocument/2006/relationships/viewProps" Target="viewProps.xml" Id="rId17" /><Relationship Type="http://schemas.openxmlformats.org/officeDocument/2006/relationships/theme" Target="theme/theme1.xml" Id="rId18" /><Relationship Type="http://schemas.openxmlformats.org/officeDocument/2006/relationships/tableStyles" Target="tableStyles.xml" Id="rId19" /><Relationship Type="http://schemas.openxmlformats.org/officeDocument/2006/relationships/notesMaster" Target="notesMasters/notesMaster1.xml" Id="rId2" /><Relationship Type="http://schemas.openxmlformats.org/officeDocument/2006/relationships/slide" Target="/ppt/slides/slide13.xml" Id="R91d0c88cf4e84f3f" /><Relationship Type="http://schemas.openxmlformats.org/officeDocument/2006/relationships/slide" Target="/ppt/slides/slide14.xml" Id="Ra648728dfbcd4184" /><Relationship Type="http://schemas.openxmlformats.org/officeDocument/2006/relationships/slide" Target="/ppt/slides/slide15.xml" Id="Rbcf0fde557464333" /><Relationship Type="http://schemas.openxmlformats.org/officeDocument/2006/relationships/slide" Target="/ppt/slides/slide16.xml" Id="R042194f109f24c77" /><Relationship Type="http://schemas.openxmlformats.org/officeDocument/2006/relationships/slide" Target="/ppt/slides/slide17.xml" Id="R3926309051184030" /><Relationship Type="http://schemas.openxmlformats.org/officeDocument/2006/relationships/slide" Target="/ppt/slides/slide18.xml" Id="R5c5c486e34884e81" /><Relationship Type="http://schemas.openxmlformats.org/officeDocument/2006/relationships/slide" Target="/ppt/slides/slide19.xml" Id="Rf9b36bc03fa64d33" /><Relationship Type="http://schemas.openxmlformats.org/officeDocument/2006/relationships/slide" Target="/ppt/slides/slide20.xml" Id="Re431ab4fdd2a4440" /><Relationship Type="http://schemas.openxmlformats.org/officeDocument/2006/relationships/slide" Target="/ppt/slides/slide21.xml" Id="Rc44a67619b224996" /><Relationship Type="http://schemas.openxmlformats.org/officeDocument/2006/relationships/slide" Target="/ppt/slides/slide22.xml" Id="R9aa6a7228a8b4ec4" /><Relationship Type="http://schemas.openxmlformats.org/officeDocument/2006/relationships/slide" Target="/ppt/slides/slide23.xml" Id="Rfb36c4db1bd346c1" /><Relationship Type="http://schemas.openxmlformats.org/officeDocument/2006/relationships/slide" Target="/ppt/slides/slide24.xml" Id="R9392022fd8b7466c" /><Relationship Type="http://schemas.openxmlformats.org/officeDocument/2006/relationships/slide" Target="/ppt/slides/slide25.xml" Id="R2643412c3e4e4e95" /><Relationship Type="http://schemas.openxmlformats.org/officeDocument/2006/relationships/slide" Target="/ppt/slides/slide26.xml" Id="Rb36ea8f0d8944da1" /><Relationship Type="http://schemas.openxmlformats.org/officeDocument/2006/relationships/slide" Target="/ppt/slides/slide27.xml" Id="R55e7481828874a59" /><Relationship Type="http://schemas.openxmlformats.org/officeDocument/2006/relationships/slide" Target="/ppt/slides/slide28.xml" Id="R88f98956ec944ef4" /><Relationship Type="http://schemas.openxmlformats.org/officeDocument/2006/relationships/slide" Target="/ppt/slides/slide29.xml" Id="Rf9b5334367834051" /><Relationship Type="http://schemas.openxmlformats.org/officeDocument/2006/relationships/slide" Target="/ppt/slides/slide30.xml" Id="R14d98460a754424c" /><Relationship Type="http://schemas.openxmlformats.org/officeDocument/2006/relationships/slide" Target="/ppt/slides/slide31.xml" Id="Reab0bbc84c7d470a" /><Relationship Type="http://schemas.openxmlformats.org/officeDocument/2006/relationships/slide" Target="/ppt/slides/slide32.xml" Id="Ree3f31534b534c0b" /><Relationship Type="http://schemas.openxmlformats.org/officeDocument/2006/relationships/slide" Target="/ppt/slides/slide33.xml" Id="R02fb0b6da02b4b62" /><Relationship Type="http://schemas.openxmlformats.org/officeDocument/2006/relationships/slide" Target="/ppt/slides/slide34.xml" Id="Refe41ebd4b75402c" /><Relationship Type="http://schemas.openxmlformats.org/officeDocument/2006/relationships/slide" Target="/ppt/slides/slide35.xml" Id="Rea7e0a9c04af4536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AA585-50EE-434F-95AD-8626957965DE}" type="datetimeFigureOut">
              <a:rPr lang="zh-CN" altLang="en-US" smtClean="0"/>
              <a:t>2024/1/15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A427E-F70D-455F-B479-81A7E72C33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1063510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096000" y="1130300"/>
            <a:ext cx="5422899" cy="221711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096000" y="3347418"/>
            <a:ext cx="5422899" cy="1828800"/>
          </a:xfrm>
        </p:spPr>
        <p:txBody>
          <a:bodyPr>
            <a:norm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5560829"/>
            <a:ext cx="5422900" cy="274320"/>
          </a:xfrm>
        </p:spPr>
        <p:txBody>
          <a:bodyPr anchor="ctr"/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0" y="5835149"/>
            <a:ext cx="5422900" cy="27432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matchingName="Agenda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60400" y="1500187"/>
            <a:ext cx="2836562" cy="915667"/>
          </a:xfrm>
        </p:spPr>
        <p:txBody>
          <a:bodyPr anchor="t">
            <a:normAutofit/>
          </a:bodyPr>
          <a:lstStyle>
            <a:lvl1pPr algn="r">
              <a:defRPr sz="2800"/>
            </a:lvl1pPr>
          </a:lstStyle>
          <a:p>
            <a:pPr lvl="0"/>
            <a:r>
              <a:rPr lang="en-US"/>
              <a:t>Agenda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 hasCustomPrompt="1"/>
          </p:nvPr>
        </p:nvSpPr>
        <p:spPr>
          <a:xfrm>
            <a:off x="3745078" y="1500188"/>
            <a:ext cx="7773821" cy="4633912"/>
          </a:xfrm>
        </p:spPr>
        <p:txBody>
          <a:bodyPr/>
          <a:lstStyle>
            <a:lvl1pPr marL="342900" indent="-342900">
              <a:lnSpc>
                <a:spcPct val="100000"/>
              </a:lnSpc>
              <a:buFont typeface="+mj-lt"/>
              <a:buAutoNum type="arabicPeriod"/>
              <a:defRPr/>
            </a:lvl1pPr>
            <a:lvl2pPr marL="800100" indent="-342900">
              <a:lnSpc>
                <a:spcPct val="100000"/>
              </a:lnSpc>
              <a:buFont typeface="+mj-ea"/>
              <a:buAutoNum type="circleNumDbPlain"/>
              <a:defRPr/>
            </a:lvl2pPr>
            <a:lvl3pPr marL="1257300" indent="-342900">
              <a:lnSpc>
                <a:spcPct val="100000"/>
              </a:lnSpc>
              <a:buFont typeface="+mj-lt"/>
              <a:buAutoNum type="alphaLcParenR"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任意多边形: 形状 7"/>
          <p:cNvSpPr>
            <a:spLocks noChangeAspect="1"/>
          </p:cNvSpPr>
          <p:nvPr/>
        </p:nvSpPr>
        <p:spPr bwMode="auto">
          <a:xfrm>
            <a:off x="2626456" y="5219207"/>
            <a:ext cx="870506" cy="915667"/>
          </a:xfrm>
          <a:custGeom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矩形 6"/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9818" y="1144693"/>
            <a:ext cx="5126182" cy="13716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969818" y="2521798"/>
            <a:ext cx="5126182" cy="361230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matchingName="Closing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899564" y="1967344"/>
            <a:ext cx="4619336" cy="2724727"/>
          </a:xfrm>
        </p:spPr>
        <p:txBody>
          <a:bodyPr anchor="ctr">
            <a:noAutofit/>
          </a:bodyPr>
          <a:lstStyle>
            <a:lvl1pPr>
              <a:defRPr sz="4800"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 hasCustomPrompt="1"/>
          </p:nvPr>
        </p:nvSpPr>
        <p:spPr>
          <a:xfrm>
            <a:off x="6899564" y="5555204"/>
            <a:ext cx="4619336" cy="274320"/>
          </a:xfrm>
        </p:spPr>
        <p:txBody>
          <a:bodyPr anchor="ctr"/>
          <a:lstStyle>
            <a:lvl1pPr marL="0" indent="0" algn="l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 hasCustomPrompt="1"/>
          </p:nvPr>
        </p:nvSpPr>
        <p:spPr>
          <a:xfrm>
            <a:off x="6899564" y="5829524"/>
            <a:ext cx="4619336" cy="27432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128587"/>
            <a:ext cx="10858500" cy="900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en-US"/>
              <a:t>Click to add title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8050" y="6409690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399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861300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B1146-E542-4D4E-B8E9-6919A11DDD4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4" r:id="rId5"/>
    <p:sldLayoutId id="2147483655" r:id="rId6"/>
    <p:sldLayoutId id="2147483657" r:id="rId7"/>
  </p:sldLayoutIdLst>
  <p:transition/>
  <p:timing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3.xml.rels>&#65279;<?xml version="1.0" encoding="utf-8"?><Relationships xmlns="http://schemas.openxmlformats.org/package/2006/relationships"><Relationship Type="http://schemas.openxmlformats.org/officeDocument/2006/relationships/slideLayout" Target="/ppt/slideLayouts/slideLayout1.xml" Id="R06c7b23b8ed04c0d" /></Relationships>
</file>

<file path=ppt/slides/_rels/slide14.xml.rels>&#65279;<?xml version="1.0" encoding="utf-8"?><Relationships xmlns="http://schemas.openxmlformats.org/package/2006/relationships"><Relationship Type="http://schemas.openxmlformats.org/officeDocument/2006/relationships/slideLayout" Target="/ppt/slideLayouts/slideLayout3.xml" Id="Rbab89871255b484e" /></Relationships>
</file>

<file path=ppt/slides/_rels/slide15.xml.rels>&#65279;<?xml version="1.0" encoding="utf-8"?><Relationships xmlns="http://schemas.openxmlformats.org/package/2006/relationships"><Relationship Type="http://schemas.openxmlformats.org/officeDocument/2006/relationships/slideLayout" Target="/ppt/slideLayouts/slideLayout4.xml" Id="R2de69353eb3b4f87" /></Relationships>
</file>

<file path=ppt/slides/_rels/slide16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79e2dfc6630b4127" /></Relationships>
</file>

<file path=ppt/slides/_rels/slide17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6f61b31e880d4382" /><Relationship Type="http://schemas.openxmlformats.org/officeDocument/2006/relationships/tags" Target="/ppt/tags/tag12.xml" Id="rId1" /></Relationships>
</file>

<file path=ppt/slides/_rels/slide18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572480390b6b408f" /></Relationships>
</file>

<file path=ppt/slides/_rels/slide19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88424f276c5d4ba6" /></Relationships>
</file>

<file path=ppt/slides/_rels/slide20.xml.rels>&#65279;<?xml version="1.0" encoding="utf-8"?><Relationships xmlns="http://schemas.openxmlformats.org/package/2006/relationships"><Relationship Type="http://schemas.openxmlformats.org/officeDocument/2006/relationships/slideLayout" Target="/ppt/slideLayouts/slideLayout4.xml" Id="R9382806df0b948c7" /></Relationships>
</file>

<file path=ppt/slides/_rels/slide21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a29e248312ae4d3d" /></Relationships>
</file>

<file path=ppt/slides/_rels/slide22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0ccba46468674c6d" /></Relationships>
</file>

<file path=ppt/slides/_rels/slide23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fbf97ff1ece24227" /><Relationship Type="http://schemas.openxmlformats.org/officeDocument/2006/relationships/image" Target="/ppt/media/image12.jpg" Id="rId3" /></Relationships>
</file>

<file path=ppt/slides/_rels/slide24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973d232420ac4853" /></Relationships>
</file>

<file path=ppt/slides/_rels/slide25.xml.rels>&#65279;<?xml version="1.0" encoding="utf-8"?><Relationships xmlns="http://schemas.openxmlformats.org/package/2006/relationships"><Relationship Type="http://schemas.openxmlformats.org/officeDocument/2006/relationships/slideLayout" Target="/ppt/slideLayouts/slideLayout4.xml" Id="Re907495df9c147da" /></Relationships>
</file>

<file path=ppt/slides/_rels/slide26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7885dde70ac14419" /></Relationships>
</file>

<file path=ppt/slides/_rels/slide27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7301903a0ddd401a" /></Relationships>
</file>

<file path=ppt/slides/_rels/slide28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01e9d4faba21453c" /><Relationship Type="http://schemas.openxmlformats.org/officeDocument/2006/relationships/image" Target="/ppt/media/image63.jpeg" Id="rId8" /><Relationship Type="http://schemas.openxmlformats.org/officeDocument/2006/relationships/image" Target="/ppt/media/image14.jpeg" Id="rId3" /><Relationship Type="http://schemas.openxmlformats.org/officeDocument/2006/relationships/image" Target="/ppt/media/image55.jpeg" Id="rId7" /><Relationship Type="http://schemas.openxmlformats.org/officeDocument/2006/relationships/image" Target="/ppt/media/image46.jpeg" Id="rId6" /><Relationship Type="http://schemas.openxmlformats.org/officeDocument/2006/relationships/image" Target="/ppt/media/image37.jpeg" Id="rId5" /><Relationship Type="http://schemas.openxmlformats.org/officeDocument/2006/relationships/image" Target="/ppt/media/image28.jpeg" Id="rId4" /><Relationship Type="http://schemas.openxmlformats.org/officeDocument/2006/relationships/image" Target="/ppt/media/image79.jpeg" Id="rId9" /></Relationships>
</file>

<file path=ppt/slides/_rels/slide29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eeaaabad5b984b08" /></Relationships>
</file>

<file path=ppt/slides/_rels/slide30.xml.rels>&#65279;<?xml version="1.0" encoding="utf-8"?><Relationships xmlns="http://schemas.openxmlformats.org/package/2006/relationships"><Relationship Type="http://schemas.openxmlformats.org/officeDocument/2006/relationships/slideLayout" Target="/ppt/slideLayouts/slideLayout4.xml" Id="R9c1649b25e5c4265" /></Relationships>
</file>

<file path=ppt/slides/_rels/slide31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a59c9235e86f43d9" /><Relationship Type="http://schemas.openxmlformats.org/officeDocument/2006/relationships/tags" Target="/ppt/tags/tag13.xml" Id="rId1" /><Relationship Type="http://schemas.openxmlformats.org/officeDocument/2006/relationships/image" Target="/ppt/media/image110.jpg" Id="rId4" /></Relationships>
</file>

<file path=ppt/slides/_rels/slide32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35b2a902abb44cb0" /><Relationship Type="http://schemas.openxmlformats.org/officeDocument/2006/relationships/tags" Target="/ppt/tags/tag14.xml" Id="rId1" /><Relationship Type="http://schemas.openxmlformats.org/officeDocument/2006/relationships/image" Target="/ppt/media/image111.jpg" Id="rId4" /></Relationships>
</file>

<file path=ppt/slides/_rels/slide33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8d7a9d5636ff4365" /><Relationship Type="http://schemas.openxmlformats.org/officeDocument/2006/relationships/tags" Target="/ppt/tags/tag15.xml" Id="rId1" /><Relationship Type="http://schemas.openxmlformats.org/officeDocument/2006/relationships/image" Target="/ppt/media/image112.jpg" Id="rId4" /></Relationships>
</file>

<file path=ppt/slides/_rels/slide34.xml.rels>&#65279;<?xml version="1.0" encoding="utf-8"?><Relationships xmlns="http://schemas.openxmlformats.org/package/2006/relationships"><Relationship Type="http://schemas.openxmlformats.org/officeDocument/2006/relationships/slideLayout" Target="/ppt/slideLayouts/slideLayout5.xml" Id="R64870e7e159c4e0a" /></Relationships>
</file>

<file path=ppt/slides/_rels/slide35.xml.rels>&#65279;<?xml version="1.0" encoding="utf-8"?><Relationships xmlns="http://schemas.openxmlformats.org/package/2006/relationships"><Relationship Type="http://schemas.openxmlformats.org/officeDocument/2006/relationships/slideLayout" Target="/ppt/slideLayouts/slideLayout7.xml" Id="R160408f410ab41c9" /></Relationships>
</file>

<file path=ppt/slides/slide1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ctr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暖心伴陪伴老年人的机器人功能介绍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subTitle" idx="1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探索智能陪伴未来</a:t>
            </a:r>
            <a:endParaRPr lang="en-US" dirty="0"/>
          </a:p>
        </p:txBody>
      </p:sp>
      <p:sp>
        <p:nvSpPr>
          <p:cNvPr id="4" name=""/>
          <p:cNvSpPr>
            <a:spLocks noGrp="1"/>
          </p:cNvSpPr>
          <p:nvPr>
            <p:ph type="body" sz="quarter" idx="13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报告人名称</a:t>
            </a:r>
            <a:endParaRPr lang="en-US" dirty="0"/>
          </a:p>
        </p:txBody>
      </p:sp>
      <p:sp>
        <p:nvSpPr>
          <p:cNvPr id="5" name=""/>
          <p:cNvSpPr>
            <a:spLocks noGrp="1"/>
          </p:cNvSpPr>
          <p:nvPr>
            <p:ph type="body" sz="quarter" idx="14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20xx.xx.xx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目录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sz="quarter" idx="1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机器人的基本功能</a:t>
            </a:r>
            <a:endParaRPr lang="en-US" dirty="0"/>
          </a:p>
          <a:p>
            <a:pPr/>
            <a:r>
              <a:rPr lang="zh-CN" altLang="en-US" dirty="0"/>
              <a:t>健康监测与管理</a:t>
            </a:r>
            <a:endParaRPr lang="en-US" dirty="0"/>
          </a:p>
          <a:p>
            <a:pPr/>
            <a:r>
              <a:rPr lang="zh-CN" altLang="en-US" dirty="0"/>
              <a:t>娱乐与互动</a:t>
            </a:r>
            <a:endParaRPr lang="en-US" dirty="0"/>
          </a:p>
          <a:p>
            <a:pPr/>
            <a:r>
              <a:rPr lang="zh-CN" altLang="en-US" dirty="0"/>
              <a:t>教育与学习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机器人的基本功能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body" idx="1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概述日常交互功能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问候与回应</a:t>
            </a:r>
            <a:endParaRPr lang="en-US" dirty="0"/>
          </a:p>
        </p:txBody>
      </p:sp>
      <p:grpSp>
        <p:nvGrpSpPr>
          <p:cNvPr id="51" name="9cba7b1d-1cd2-4015-b4ac-8f91b82dca04.source.7.zh-Hans.pptx">
            <a:extLst>
              <a:ext uri="{FF2B5EF4-FFF2-40B4-BE49-F238E27FC236}">
                <a16:creationId id="{7292C405-7EFD-3645-0291-CD6063DEB060}"/>
              </a:ext>
            </a:extLst>
          </p:cNvPr>
          <p:cNvGrpSpPr/>
          <p:nvPr/>
        </p:nvGrpSpPr>
        <p:grpSpPr>
          <a:xfrm>
            <a:off x="261256" y="1291756"/>
            <a:ext cx="11669487" cy="4696732"/>
            <a:chOff x="261256" y="1291756"/>
            <a:chExt cx="11669487" cy="4696732"/>
          </a:xfrm>
        </p:grpSpPr>
        <p:sp>
          <p:nvSpPr>
            <p:cNvPr id="2" name="Title">
              <a:extLst>
                <a:ext uri="{FF2B5EF4-FFF2-40B4-BE49-F238E27FC236}">
                  <a16:creationId id="{2AF4973C-1437-447F-A9F0-7F805D0833BB}"/>
                </a:ext>
              </a:extLst>
            </p:cNvPr>
            <p:cNvSpPr/>
            <p:nvPr/>
          </p:nvSpPr>
          <p:spPr>
            <a:xfrm>
              <a:off x="660400" y="1291756"/>
              <a:ext cx="10858500" cy="431798"/>
            </a:xfrm>
            <a:prstGeom prst="rect">
              <a:avLst/>
            </a:prstGeom>
          </p:spPr>
          <p:txBody>
            <a:bodyPr vert="horz" wrap="square" lIns="0" tIns="0" rIns="0" bIns="0" anchor="b" anchorCtr="0">
              <a:normAutofit/>
            </a:bodyPr>
            <a:lstStyle/>
            <a:p>
              <a:pPr marR="0" lvl="0" indent="0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2400" b="1" dirty="0"/>
                <a:t>机器人的问候及回应设置</a:t>
              </a:r>
              <a:endParaRPr lang="en-US" dirty="0"/>
            </a:p>
          </p:txBody>
        </p:sp>
        <p:grpSp>
          <p:nvGrpSpPr>
            <p:cNvPr id="11" name="组合 10">
              <a:extLst>
                <a:ext uri="{FF2B5EF4-FFF2-40B4-BE49-F238E27FC236}">
                  <a16:creationId id="{2E1E4F16-963D-4C3E-A35A-625F3BB249A7}"/>
                </a:ext>
              </a:extLst>
            </p:cNvPr>
            <p:cNvGrpSpPr/>
            <p:nvPr/>
          </p:nvGrpSpPr>
          <p:grpSpPr>
            <a:xfrm>
              <a:off x="261256" y="2471841"/>
              <a:ext cx="11669487" cy="3516647"/>
              <a:chOff x="18675" y="2471841"/>
              <a:chExt cx="11669487" cy="3516647"/>
            </a:xfrm>
          </p:grpSpPr>
          <p:grpSp>
            <p:nvGrpSpPr>
              <p:cNvPr id="26" name="组合 25">
                <a:extLst>
                  <a:ext uri="{FF2B5EF4-FFF2-40B4-BE49-F238E27FC236}">
                    <a16:creationId id="{98815F7E-A29D-4FEF-9C7E-561400236F20}"/>
                  </a:ext>
                </a:extLst>
              </p:cNvPr>
              <p:cNvGrpSpPr/>
              <p:nvPr/>
            </p:nvGrpSpPr>
            <p:grpSpPr>
              <a:xfrm>
                <a:off x="18675" y="2471841"/>
                <a:ext cx="2317338" cy="2761096"/>
                <a:chOff x="3469487" y="1881276"/>
                <a:chExt cx="3480919" cy="2761096"/>
              </a:xfrm>
            </p:grpSpPr>
            <p:grpSp>
              <p:nvGrpSpPr>
                <p:cNvPr id="7" name="组合 6">
                  <a:extLst>
                    <a:ext uri="{FF2B5EF4-FFF2-40B4-BE49-F238E27FC236}">
                      <a16:creationId id="{407CFB6F-0503-4A26-9ACF-7994E2C9E258}"/>
                    </a:ext>
                  </a:extLst>
                </p:cNvPr>
                <p:cNvGrpSpPr/>
                <p:nvPr/>
              </p:nvGrpSpPr>
              <p:grpSpPr>
                <a:xfrm>
                  <a:off x="3469487" y="1881276"/>
                  <a:ext cx="3480919" cy="2761096"/>
                  <a:chOff x="1022015" y="2306655"/>
                  <a:chExt cx="3480919" cy="2761096"/>
                </a:xfrm>
              </p:grpSpPr>
              <p:sp>
                <p:nvSpPr>
                  <p:cNvPr id="4" name="Bullet1">
                    <a:extLst>
                      <a:ext uri="{FF2B5EF4-FFF2-40B4-BE49-F238E27FC236}">
                        <a16:creationId id="{83A4C153-F69D-4520-9057-98CCE7BEDA01}"/>
                      </a:ext>
                    </a:extLst>
                  </p:cNvPr>
                  <p:cNvSpPr txBox="1"/>
                  <p:nvPr/>
                </p:nvSpPr>
                <p:spPr>
                  <a:xfrm>
                    <a:off x="1022015" y="3981641"/>
                    <a:ext cx="3480919" cy="648512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normAutofit/>
                  </a:bodyPr>
                  <a:lstStyle/>
                  <a:p>
                    <a:pPr algn="ctr"/>
                    <a:r>
                      <a:rPr lang="zh-CN" altLang="en-US" b="1" dirty="0"/>
                      <a:t>问候功能</a:t>
                    </a:r>
                    <a:endParaRPr lang="en-US" dirty="0"/>
                  </a:p>
                </p:txBody>
              </p:sp>
              <p:sp>
                <p:nvSpPr>
                  <p:cNvPr id="5" name="Text1">
                    <a:extLst>
                      <a:ext uri="{FF2B5EF4-FFF2-40B4-BE49-F238E27FC236}">
                        <a16:creationId id="{970930C7-157C-486C-B5BC-C2A59092433C}"/>
                      </a:ext>
                    </a:extLst>
                  </p:cNvPr>
                  <p:cNvSpPr/>
                  <p:nvPr/>
                </p:nvSpPr>
                <p:spPr>
                  <a:xfrm>
                    <a:off x="1362344" y="4424253"/>
                    <a:ext cx="2800267" cy="643498"/>
                  </a:xfrm>
                  <a:prstGeom prst="rect">
                    <a:avLst/>
                  </a:prstGeom>
                  <a:noFill/>
                  <a:ln w="57150" cap="rnd">
                    <a:noFill/>
                    <a:prstDash val="solid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0000" tIns="46800" rIns="90000" bIns="46800" numCol="1" spcCol="0" rtlCol="0" fromWordArt="0" anchor="ctr" anchorCtr="0" forceAA="0" compatLnSpc="1">
                    <a:normAutofit fontScale="92500" lnSpcReduction="10000"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zh-CN" altLang="en-US" sz="1200" dirty="0">
                        <a:solidFill>
                          <a:schemeClr val="tx1"/>
                        </a:solidFill>
                      </a:rPr>
                      <a:t>自动化问候设置，定时向老人问安</a:t>
                    </a:r>
                    <a:endParaRPr lang="en-US" dirty="0"/>
                  </a:p>
                </p:txBody>
              </p:sp>
              <p:sp>
                <p:nvSpPr>
                  <p:cNvPr id="6" name="Number1">
                    <a:extLst>
                      <a:ext uri="{FF2B5EF4-FFF2-40B4-BE49-F238E27FC236}">
                        <a16:creationId id="{805C7220-ED01-46C0-ABDF-CF9F32265891}"/>
                      </a:ext>
                    </a:extLst>
                  </p:cNvPr>
                  <p:cNvSpPr txBox="1"/>
                  <p:nvPr/>
                </p:nvSpPr>
                <p:spPr>
                  <a:xfrm>
                    <a:off x="1985962" y="2306655"/>
                    <a:ext cx="1468075" cy="771623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spAutoFit/>
                  </a:bodyPr>
                  <a:lstStyle/>
                  <a:p>
                    <a:pPr algn="ctr"/>
                    <a:r>
                      <a:rPr lang="en-US" altLang="zh-CN" sz="4400" b="1" dirty="0"/>
                      <a:t>01</a:t>
                    </a:r>
                    <a:endParaRPr lang="zh-CN" altLang="en-US" sz="4400" b="1" dirty="0"/>
                  </a:p>
                </p:txBody>
              </p:sp>
            </p:grpSp>
            <p:cxnSp>
              <p:nvCxnSpPr>
                <p:cNvPr id="25" name="直接连接符 24">
                  <a:extLst>
                    <a:ext uri="{FF2B5EF4-FFF2-40B4-BE49-F238E27FC236}">
                      <a16:creationId id="{F787E170-3265-4811-BF8D-FE7CA8450E3A}"/>
                    </a:ext>
                  </a:extLst>
                </p:cNvPr>
                <p:cNvCxnSpPr/>
                <p:nvPr/>
              </p:nvCxnSpPr>
              <p:spPr>
                <a:xfrm>
                  <a:off x="5201104" y="2712127"/>
                  <a:ext cx="0" cy="930266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组合 26">
                <a:extLst>
                  <a:ext uri="{FF2B5EF4-FFF2-40B4-BE49-F238E27FC236}">
                    <a16:creationId id="{C7A033E2-7143-4BD3-8F55-C1EBF75D3686}"/>
                  </a:ext>
                </a:extLst>
              </p:cNvPr>
              <p:cNvGrpSpPr/>
              <p:nvPr/>
            </p:nvGrpSpPr>
            <p:grpSpPr>
              <a:xfrm>
                <a:off x="1577366" y="3468599"/>
                <a:ext cx="2317338" cy="2519889"/>
                <a:chOff x="3469487" y="1881276"/>
                <a:chExt cx="3480919" cy="2519889"/>
              </a:xfrm>
            </p:grpSpPr>
            <p:grpSp>
              <p:nvGrpSpPr>
                <p:cNvPr id="28" name="组合 27">
                  <a:extLst>
                    <a:ext uri="{FF2B5EF4-FFF2-40B4-BE49-F238E27FC236}">
                      <a16:creationId id="{4BF96DD5-7DF3-4E93-9DC2-445FD0A03507}"/>
                    </a:ext>
                  </a:extLst>
                </p:cNvPr>
                <p:cNvGrpSpPr/>
                <p:nvPr/>
              </p:nvGrpSpPr>
              <p:grpSpPr>
                <a:xfrm>
                  <a:off x="3469487" y="1881276"/>
                  <a:ext cx="3480919" cy="2519889"/>
                  <a:chOff x="1022015" y="2306655"/>
                  <a:chExt cx="3480919" cy="2519889"/>
                </a:xfrm>
              </p:grpSpPr>
              <p:sp>
                <p:nvSpPr>
                  <p:cNvPr id="30" name="Bullet2">
                    <a:extLst>
                      <a:ext uri="{FF2B5EF4-FFF2-40B4-BE49-F238E27FC236}">
                        <a16:creationId id="{BAC4C868-6FB7-4E3A-AE6B-8E6635A72DF2}"/>
                      </a:ext>
                    </a:extLst>
                  </p:cNvPr>
                  <p:cNvSpPr txBox="1"/>
                  <p:nvPr/>
                </p:nvSpPr>
                <p:spPr>
                  <a:xfrm>
                    <a:off x="1022015" y="3981641"/>
                    <a:ext cx="3480919" cy="648512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normAutofit/>
                  </a:bodyPr>
                  <a:lstStyle/>
                  <a:p>
                    <a:pPr algn="ctr"/>
                    <a:r>
                      <a:rPr lang="zh-CN" altLang="en-US" b="1" dirty="0">
                        <a:solidFill>
                          <a:schemeClr val="accent1"/>
                        </a:solidFill>
                      </a:rPr>
                      <a:t>回应机制</a:t>
                    </a:r>
                    <a:endParaRPr lang="en-US" dirty="0"/>
                  </a:p>
                </p:txBody>
              </p:sp>
              <p:sp>
                <p:nvSpPr>
                  <p:cNvPr id="31" name="Text2">
                    <a:extLst>
                      <a:ext uri="{FF2B5EF4-FFF2-40B4-BE49-F238E27FC236}">
                        <a16:creationId id="{65A457A8-42B0-4D45-9C7A-447FB0377E98}"/>
                      </a:ext>
                    </a:extLst>
                  </p:cNvPr>
                  <p:cNvSpPr/>
                  <p:nvPr/>
                </p:nvSpPr>
                <p:spPr>
                  <a:xfrm>
                    <a:off x="1362344" y="4424253"/>
                    <a:ext cx="2800267" cy="402291"/>
                  </a:xfrm>
                  <a:prstGeom prst="rect">
                    <a:avLst/>
                  </a:prstGeom>
                  <a:noFill/>
                  <a:ln w="57150" cap="rnd">
                    <a:noFill/>
                    <a:prstDash val="solid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0000" tIns="46800" rIns="90000" bIns="46800" numCol="1" spcCol="0" rtlCol="0" fromWordArt="0" anchor="ctr" anchorCtr="0" forceAA="0" compatLnSpc="1">
                    <a:normAutofit fontScale="85000" lnSpcReduction="20000"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zh-CN" altLang="en-US" sz="1200" dirty="0">
                        <a:solidFill>
                          <a:schemeClr val="tx1"/>
                        </a:solidFill>
                      </a:rPr>
                      <a:t>能够识别并回应老年人的口头指令</a:t>
                    </a:r>
                    <a:endParaRPr lang="en-US" dirty="0"/>
                  </a:p>
                </p:txBody>
              </p:sp>
              <p:sp>
                <p:nvSpPr>
                  <p:cNvPr id="32" name="Number2">
                    <a:extLst>
                      <a:ext uri="{FF2B5EF4-FFF2-40B4-BE49-F238E27FC236}">
                        <a16:creationId id="{E6F58ADE-4B15-47DE-B8FC-294A135CF7A6}"/>
                      </a:ext>
                    </a:extLst>
                  </p:cNvPr>
                  <p:cNvSpPr txBox="1"/>
                  <p:nvPr/>
                </p:nvSpPr>
                <p:spPr>
                  <a:xfrm>
                    <a:off x="1985962" y="2306655"/>
                    <a:ext cx="1468075" cy="771623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spAutoFit/>
                  </a:bodyPr>
                  <a:lstStyle/>
                  <a:p>
                    <a:pPr algn="ctr"/>
                    <a:r>
                      <a:rPr lang="en-US" altLang="zh-CN" sz="4400" b="1" dirty="0">
                        <a:solidFill>
                          <a:schemeClr val="accent1"/>
                        </a:solidFill>
                      </a:rPr>
                      <a:t>02</a:t>
                    </a:r>
                    <a:endParaRPr lang="zh-CN" altLang="en-US" sz="4400" b="1" dirty="0">
                      <a:solidFill>
                        <a:schemeClr val="accent1"/>
                      </a:solidFill>
                    </a:endParaRPr>
                  </a:p>
                </p:txBody>
              </p:sp>
            </p:grpSp>
            <p:cxnSp>
              <p:nvCxnSpPr>
                <p:cNvPr id="29" name="直接连接符 28">
                  <a:extLst>
                    <a:ext uri="{FF2B5EF4-FFF2-40B4-BE49-F238E27FC236}">
                      <a16:creationId id="{B89D9DF4-4BB2-4A72-B886-E3A6648C51EC}"/>
                    </a:ext>
                  </a:extLst>
                </p:cNvPr>
                <p:cNvCxnSpPr/>
                <p:nvPr/>
              </p:nvCxnSpPr>
              <p:spPr>
                <a:xfrm>
                  <a:off x="5201104" y="2712127"/>
                  <a:ext cx="0" cy="930266"/>
                </a:xfrm>
                <a:prstGeom prst="line">
                  <a:avLst/>
                </a:prstGeom>
                <a:ln w="127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组合 32">
                <a:extLst>
                  <a:ext uri="{FF2B5EF4-FFF2-40B4-BE49-F238E27FC236}">
                    <a16:creationId id="{5FB2A376-D483-46BA-8F41-DA5886ACFB0F}"/>
                  </a:ext>
                </a:extLst>
              </p:cNvPr>
              <p:cNvGrpSpPr/>
              <p:nvPr/>
            </p:nvGrpSpPr>
            <p:grpSpPr>
              <a:xfrm>
                <a:off x="3136057" y="2471841"/>
                <a:ext cx="2317338" cy="2757875"/>
                <a:chOff x="3469487" y="1881276"/>
                <a:chExt cx="3480919" cy="2757875"/>
              </a:xfrm>
            </p:grpSpPr>
            <p:grpSp>
              <p:nvGrpSpPr>
                <p:cNvPr id="34" name="组合 33">
                  <a:extLst>
                    <a:ext uri="{FF2B5EF4-FFF2-40B4-BE49-F238E27FC236}">
                      <a16:creationId id="{16611DDF-6FA3-478B-A460-6B730303B14A}"/>
                    </a:ext>
                  </a:extLst>
                </p:cNvPr>
                <p:cNvGrpSpPr/>
                <p:nvPr/>
              </p:nvGrpSpPr>
              <p:grpSpPr>
                <a:xfrm>
                  <a:off x="3469487" y="1881276"/>
                  <a:ext cx="3480919" cy="2757875"/>
                  <a:chOff x="1022015" y="2306655"/>
                  <a:chExt cx="3480919" cy="2757875"/>
                </a:xfrm>
              </p:grpSpPr>
              <p:sp>
                <p:nvSpPr>
                  <p:cNvPr id="36" name="Bullet3">
                    <a:extLst>
                      <a:ext uri="{FF2B5EF4-FFF2-40B4-BE49-F238E27FC236}">
                        <a16:creationId id="{36AAF268-4880-4D83-842D-141A74ACBE7A}"/>
                      </a:ext>
                    </a:extLst>
                  </p:cNvPr>
                  <p:cNvSpPr txBox="1"/>
                  <p:nvPr/>
                </p:nvSpPr>
                <p:spPr>
                  <a:xfrm>
                    <a:off x="1022015" y="3984862"/>
                    <a:ext cx="3480919" cy="648512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normAutofit/>
                  </a:bodyPr>
                  <a:lstStyle/>
                  <a:p>
                    <a:pPr algn="ctr"/>
                    <a:r>
                      <a:rPr lang="zh-CN" altLang="en-US" b="1" dirty="0"/>
                      <a:t>情感交流</a:t>
                    </a:r>
                    <a:endParaRPr lang="en-US" dirty="0"/>
                  </a:p>
                </p:txBody>
              </p:sp>
              <p:sp>
                <p:nvSpPr>
                  <p:cNvPr id="37" name="Text3">
                    <a:extLst>
                      <a:ext uri="{FF2B5EF4-FFF2-40B4-BE49-F238E27FC236}">
                        <a16:creationId id="{EF8114FC-A7F2-4411-9405-63465361C535}"/>
                      </a:ext>
                    </a:extLst>
                  </p:cNvPr>
                  <p:cNvSpPr/>
                  <p:nvPr/>
                </p:nvSpPr>
                <p:spPr>
                  <a:xfrm>
                    <a:off x="1362344" y="4421032"/>
                    <a:ext cx="2800267" cy="643498"/>
                  </a:xfrm>
                  <a:prstGeom prst="rect">
                    <a:avLst/>
                  </a:prstGeom>
                  <a:noFill/>
                  <a:ln w="57150" cap="rnd">
                    <a:noFill/>
                    <a:prstDash val="solid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0000" tIns="46800" rIns="90000" bIns="46800" numCol="1" spcCol="0" rtlCol="0" fromWordArt="0" anchor="ctr" anchorCtr="0" forceAA="0" compatLnSpc="1">
                    <a:normAutofit fontScale="92500" lnSpcReduction="10000"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zh-CN" altLang="en-US" sz="1200" dirty="0">
                        <a:solidFill>
                          <a:schemeClr val="tx1"/>
                        </a:solidFill>
                      </a:rPr>
                      <a:t>配置情感识别系统，理解老年人情绪变化</a:t>
                    </a:r>
                    <a:endParaRPr lang="en-US" dirty="0"/>
                  </a:p>
                </p:txBody>
              </p:sp>
              <p:sp>
                <p:nvSpPr>
                  <p:cNvPr id="38" name="Number3">
                    <a:extLst>
                      <a:ext uri="{FF2B5EF4-FFF2-40B4-BE49-F238E27FC236}">
                        <a16:creationId id="{C5380E2C-AEA3-4BDF-B256-BCA6A32180BF}"/>
                      </a:ext>
                    </a:extLst>
                  </p:cNvPr>
                  <p:cNvSpPr txBox="1"/>
                  <p:nvPr/>
                </p:nvSpPr>
                <p:spPr>
                  <a:xfrm>
                    <a:off x="1985962" y="2306655"/>
                    <a:ext cx="1468075" cy="771623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spAutoFit/>
                  </a:bodyPr>
                  <a:lstStyle/>
                  <a:p>
                    <a:pPr algn="ctr"/>
                    <a:r>
                      <a:rPr lang="en-US" altLang="zh-CN" sz="4400" b="1" dirty="0"/>
                      <a:t>03</a:t>
                    </a:r>
                    <a:endParaRPr lang="zh-CN" altLang="en-US" sz="4400" b="1" dirty="0"/>
                  </a:p>
                </p:txBody>
              </p:sp>
            </p:grpSp>
            <p:cxnSp>
              <p:nvCxnSpPr>
                <p:cNvPr id="35" name="直接连接符 34">
                  <a:extLst>
                    <a:ext uri="{FF2B5EF4-FFF2-40B4-BE49-F238E27FC236}">
                      <a16:creationId id="{EF27A9F2-F6FF-42A6-BB20-7661D2F36555}"/>
                    </a:ext>
                  </a:extLst>
                </p:cNvPr>
                <p:cNvCxnSpPr/>
                <p:nvPr/>
              </p:nvCxnSpPr>
              <p:spPr>
                <a:xfrm>
                  <a:off x="5201104" y="2712127"/>
                  <a:ext cx="0" cy="930266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组合 38">
                <a:extLst>
                  <a:ext uri="{FF2B5EF4-FFF2-40B4-BE49-F238E27FC236}">
                    <a16:creationId id="{3E158AD4-0726-43B7-A72C-FE88802925FC}"/>
                  </a:ext>
                </a:extLst>
              </p:cNvPr>
              <p:cNvGrpSpPr/>
              <p:nvPr/>
            </p:nvGrpSpPr>
            <p:grpSpPr>
              <a:xfrm>
                <a:off x="4694748" y="3468599"/>
                <a:ext cx="2317338" cy="2516668"/>
                <a:chOff x="3469487" y="1881276"/>
                <a:chExt cx="3480919" cy="2516668"/>
              </a:xfrm>
            </p:grpSpPr>
            <p:grpSp>
              <p:nvGrpSpPr>
                <p:cNvPr id="40" name="组合 39">
                  <a:extLst>
                    <a:ext uri="{FF2B5EF4-FFF2-40B4-BE49-F238E27FC236}">
                      <a16:creationId id="{AF9C2207-BC5E-4EE8-AFB2-18D5C7C100D5}"/>
                    </a:ext>
                  </a:extLst>
                </p:cNvPr>
                <p:cNvGrpSpPr/>
                <p:nvPr/>
              </p:nvGrpSpPr>
              <p:grpSpPr>
                <a:xfrm>
                  <a:off x="3469487" y="1881276"/>
                  <a:ext cx="3480919" cy="2516668"/>
                  <a:chOff x="1022015" y="2306655"/>
                  <a:chExt cx="3480919" cy="2516668"/>
                </a:xfrm>
              </p:grpSpPr>
              <p:sp>
                <p:nvSpPr>
                  <p:cNvPr id="42" name="Bullet4">
                    <a:extLst>
                      <a:ext uri="{FF2B5EF4-FFF2-40B4-BE49-F238E27FC236}">
                        <a16:creationId id="{C02ED281-5C7E-48E1-9E7C-7E463E684FF3}"/>
                      </a:ext>
                    </a:extLst>
                  </p:cNvPr>
                  <p:cNvSpPr txBox="1"/>
                  <p:nvPr/>
                </p:nvSpPr>
                <p:spPr>
                  <a:xfrm>
                    <a:off x="1022015" y="3981641"/>
                    <a:ext cx="3480919" cy="648512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normAutofit/>
                  </a:bodyPr>
                  <a:lstStyle/>
                  <a:p>
                    <a:pPr algn="ctr"/>
                    <a:r>
                      <a:rPr lang="zh-CN" altLang="en-US" b="1" dirty="0"/>
                      <a:t>日常提醒</a:t>
                    </a:r>
                    <a:endParaRPr lang="en-US" dirty="0"/>
                  </a:p>
                </p:txBody>
              </p:sp>
              <p:sp>
                <p:nvSpPr>
                  <p:cNvPr id="43" name="Text4">
                    <a:extLst>
                      <a:ext uri="{FF2B5EF4-FFF2-40B4-BE49-F238E27FC236}">
                        <a16:creationId id="{622AE165-A261-43FD-B071-5CEE84F37C0F}"/>
                      </a:ext>
                    </a:extLst>
                  </p:cNvPr>
                  <p:cNvSpPr/>
                  <p:nvPr/>
                </p:nvSpPr>
                <p:spPr>
                  <a:xfrm>
                    <a:off x="1362344" y="4421032"/>
                    <a:ext cx="2800267" cy="402291"/>
                  </a:xfrm>
                  <a:prstGeom prst="rect">
                    <a:avLst/>
                  </a:prstGeom>
                  <a:noFill/>
                  <a:ln w="57150" cap="rnd">
                    <a:noFill/>
                    <a:prstDash val="solid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0000" tIns="46800" rIns="90000" bIns="46800" numCol="1" spcCol="0" rtlCol="0" fromWordArt="0" anchor="ctr" anchorCtr="0" forceAA="0" compatLnSpc="1">
                    <a:normAutofit fontScale="85000" lnSpcReduction="20000"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zh-CN" altLang="en-US" sz="1200" dirty="0">
                        <a:solidFill>
                          <a:schemeClr val="tx1"/>
                        </a:solidFill>
                      </a:rPr>
                      <a:t>提醒老年人服药、饮食及休息时间</a:t>
                    </a:r>
                    <a:endParaRPr lang="en-US" dirty="0"/>
                  </a:p>
                </p:txBody>
              </p:sp>
              <p:sp>
                <p:nvSpPr>
                  <p:cNvPr id="44" name="Number4">
                    <a:extLst>
                      <a:ext uri="{FF2B5EF4-FFF2-40B4-BE49-F238E27FC236}">
                        <a16:creationId id="{57DC50F9-021D-4209-A268-4E8386F13CF6}"/>
                      </a:ext>
                    </a:extLst>
                  </p:cNvPr>
                  <p:cNvSpPr txBox="1"/>
                  <p:nvPr/>
                </p:nvSpPr>
                <p:spPr>
                  <a:xfrm>
                    <a:off x="1985962" y="2306655"/>
                    <a:ext cx="1468075" cy="771623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spAutoFit/>
                  </a:bodyPr>
                  <a:lstStyle/>
                  <a:p>
                    <a:pPr algn="ctr"/>
                    <a:r>
                      <a:rPr lang="en-US" altLang="zh-CN" sz="4400" b="1" dirty="0"/>
                      <a:t>04</a:t>
                    </a:r>
                    <a:endParaRPr lang="zh-CN" altLang="en-US" sz="4400" b="1" dirty="0"/>
                  </a:p>
                </p:txBody>
              </p:sp>
            </p:grpSp>
            <p:cxnSp>
              <p:nvCxnSpPr>
                <p:cNvPr id="41" name="直接连接符 40">
                  <a:extLst>
                    <a:ext uri="{FF2B5EF4-FFF2-40B4-BE49-F238E27FC236}">
                      <a16:creationId id="{F2B293C4-05A3-467E-8D75-61D429F39061}"/>
                    </a:ext>
                  </a:extLst>
                </p:cNvPr>
                <p:cNvCxnSpPr/>
                <p:nvPr/>
              </p:nvCxnSpPr>
              <p:spPr>
                <a:xfrm>
                  <a:off x="5201104" y="2712127"/>
                  <a:ext cx="0" cy="930266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组合 44">
                <a:extLst>
                  <a:ext uri="{FF2B5EF4-FFF2-40B4-BE49-F238E27FC236}">
                    <a16:creationId id="{CD25205A-B787-4317-8B95-EFCE8AEBC92E}"/>
                  </a:ext>
                </a:extLst>
              </p:cNvPr>
              <p:cNvGrpSpPr/>
              <p:nvPr/>
            </p:nvGrpSpPr>
            <p:grpSpPr>
              <a:xfrm>
                <a:off x="6253439" y="2471841"/>
                <a:ext cx="2317338" cy="2757875"/>
                <a:chOff x="3469487" y="1881276"/>
                <a:chExt cx="3480919" cy="2757875"/>
              </a:xfrm>
            </p:grpSpPr>
            <p:grpSp>
              <p:nvGrpSpPr>
                <p:cNvPr id="46" name="组合 45">
                  <a:extLst>
                    <a:ext uri="{FF2B5EF4-FFF2-40B4-BE49-F238E27FC236}">
                      <a16:creationId id="{2DB2AB39-15AB-4A23-8209-7A1D69913CA0}"/>
                    </a:ext>
                  </a:extLst>
                </p:cNvPr>
                <p:cNvGrpSpPr/>
                <p:nvPr/>
              </p:nvGrpSpPr>
              <p:grpSpPr>
                <a:xfrm>
                  <a:off x="3469487" y="1881276"/>
                  <a:ext cx="3480919" cy="2757875"/>
                  <a:chOff x="1022015" y="2306655"/>
                  <a:chExt cx="3480919" cy="2757875"/>
                </a:xfrm>
              </p:grpSpPr>
              <p:sp>
                <p:nvSpPr>
                  <p:cNvPr id="48" name="Bullet5">
                    <a:extLst>
                      <a:ext uri="{FF2B5EF4-FFF2-40B4-BE49-F238E27FC236}">
                        <a16:creationId id="{90F89BD5-ACDF-4C70-BDAE-AAB7696F1D24}"/>
                      </a:ext>
                    </a:extLst>
                  </p:cNvPr>
                  <p:cNvSpPr txBox="1"/>
                  <p:nvPr/>
                </p:nvSpPr>
                <p:spPr>
                  <a:xfrm>
                    <a:off x="1022015" y="3981641"/>
                    <a:ext cx="3480919" cy="648512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normAutofit/>
                  </a:bodyPr>
                  <a:lstStyle/>
                  <a:p>
                    <a:pPr algn="ctr"/>
                    <a:r>
                      <a:rPr lang="zh-CN" altLang="en-US" b="1" dirty="0"/>
                      <a:t>故事讲述</a:t>
                    </a:r>
                    <a:endParaRPr lang="en-US" dirty="0"/>
                  </a:p>
                </p:txBody>
              </p:sp>
              <p:sp>
                <p:nvSpPr>
                  <p:cNvPr id="49" name="Text5">
                    <a:extLst>
                      <a:ext uri="{FF2B5EF4-FFF2-40B4-BE49-F238E27FC236}">
                        <a16:creationId id="{2EBC811A-9B71-40C6-BF1E-867F23F756AF}"/>
                      </a:ext>
                    </a:extLst>
                  </p:cNvPr>
                  <p:cNvSpPr/>
                  <p:nvPr/>
                </p:nvSpPr>
                <p:spPr>
                  <a:xfrm>
                    <a:off x="1362344" y="4421032"/>
                    <a:ext cx="2800267" cy="643498"/>
                  </a:xfrm>
                  <a:prstGeom prst="rect">
                    <a:avLst/>
                  </a:prstGeom>
                  <a:noFill/>
                  <a:ln w="57150" cap="rnd">
                    <a:noFill/>
                    <a:prstDash val="solid"/>
                    <a:round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0000" tIns="46800" rIns="90000" bIns="46800" numCol="1" spcCol="0" rtlCol="0" fromWordArt="0" anchor="ctr" anchorCtr="0" forceAA="0" compatLnSpc="1">
                    <a:normAutofit fontScale="92500" lnSpcReduction="10000"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zh-CN" altLang="en-US" sz="1200" dirty="0">
                        <a:solidFill>
                          <a:schemeClr val="tx1"/>
                        </a:solidFill>
                      </a:rPr>
                      <a:t>能够讲述各类故事，增进情感联系</a:t>
                    </a:r>
                    <a:endParaRPr lang="en-US" dirty="0"/>
                  </a:p>
                </p:txBody>
              </p:sp>
              <p:sp>
                <p:nvSpPr>
                  <p:cNvPr id="50" name="Number5">
                    <a:extLst>
                      <a:ext uri="{FF2B5EF4-FFF2-40B4-BE49-F238E27FC236}">
                        <a16:creationId id="{9C34D1FD-415C-426A-A167-AB43BA85105A}"/>
                      </a:ext>
                    </a:extLst>
                  </p:cNvPr>
                  <p:cNvSpPr txBox="1"/>
                  <p:nvPr/>
                </p:nvSpPr>
                <p:spPr>
                  <a:xfrm>
                    <a:off x="1985962" y="2306655"/>
                    <a:ext cx="1468075" cy="771623"/>
                  </a:xfrm>
                  <a:prstGeom prst="rect">
                    <a:avLst/>
                  </a:prstGeom>
                  <a:noFill/>
                </p:spPr>
                <p:txBody>
                  <a:bodyPr wrap="square" lIns="90000" tIns="46800" rIns="90000" bIns="46800" rtlCol="0" anchor="ctr" anchorCtr="0">
                    <a:spAutoFit/>
                  </a:bodyPr>
                  <a:lstStyle/>
                  <a:p>
                    <a:pPr algn="ctr"/>
                    <a:r>
                      <a:rPr lang="en-US" altLang="zh-CN" sz="4400" b="1" dirty="0"/>
                      <a:t>05</a:t>
                    </a:r>
                    <a:endParaRPr lang="zh-CN" altLang="en-US" sz="4400" b="1" dirty="0"/>
                  </a:p>
                </p:txBody>
              </p:sp>
            </p:grpSp>
            <p:cxnSp>
              <p:nvCxnSpPr>
                <p:cNvPr id="47" name="直接连接符 46">
                  <a:extLst>
                    <a:ext uri="{FF2B5EF4-FFF2-40B4-BE49-F238E27FC236}">
                      <a16:creationId id="{D5F4BCBB-19AC-4032-B8F3-EBE47FF4323B}"/>
                    </a:ext>
                  </a:extLst>
                </p:cNvPr>
                <p:cNvCxnSpPr/>
                <p:nvPr/>
              </p:nvCxnSpPr>
              <p:spPr>
                <a:xfrm>
                  <a:off x="5201104" y="2712127"/>
                  <a:ext cx="0" cy="930266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组合 9">
                <a:extLst>
                  <a:ext uri="{FF2B5EF4-FFF2-40B4-BE49-F238E27FC236}">
                    <a16:creationId id="{E2AE4DE2-4CC3-4D5E-A7EF-F2A2EE14FDAB}"/>
                  </a:ext>
                </a:extLst>
              </p:cNvPr>
              <p:cNvGrpSpPr/>
              <p:nvPr/>
            </p:nvGrpSpPr>
            <p:grpSpPr>
              <a:xfrm>
                <a:off x="7812131" y="3468599"/>
                <a:ext cx="2317338" cy="2516668"/>
                <a:chOff x="7678575" y="3468599"/>
                <a:chExt cx="2317338" cy="2516668"/>
              </a:xfrm>
            </p:grpSpPr>
            <p:sp>
              <p:nvSpPr>
                <p:cNvPr id="68" name="Bullet6">
                  <a:extLst>
                    <a:ext uri="{FF2B5EF4-FFF2-40B4-BE49-F238E27FC236}">
                      <a16:creationId id="{D20CB17C-06A2-4150-9D3E-2DB19F4C657E}"/>
                    </a:ext>
                  </a:extLst>
                </p:cNvPr>
                <p:cNvSpPr txBox="1"/>
                <p:nvPr/>
              </p:nvSpPr>
              <p:spPr>
                <a:xfrm>
                  <a:off x="7678575" y="5143585"/>
                  <a:ext cx="2317338" cy="648512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ctr" anchorCtr="0">
                  <a:normAutofit/>
                </a:bodyPr>
                <a:lstStyle/>
                <a:p>
                  <a:pPr algn="ctr"/>
                  <a:r>
                    <a:rPr lang="zh-CN" altLang="en-US" b="1" dirty="0"/>
                    <a:t>歌曲播放</a:t>
                  </a:r>
                  <a:endParaRPr lang="en-US" dirty="0"/>
                </a:p>
              </p:txBody>
            </p:sp>
            <p:sp>
              <p:nvSpPr>
                <p:cNvPr id="69" name="Text6">
                  <a:extLst>
                    <a:ext uri="{FF2B5EF4-FFF2-40B4-BE49-F238E27FC236}">
                      <a16:creationId id="{A023D215-554C-422F-9D69-D3FB4F37E081}"/>
                    </a:ext>
                  </a:extLst>
                </p:cNvPr>
                <p:cNvSpPr/>
                <p:nvPr/>
              </p:nvSpPr>
              <p:spPr>
                <a:xfrm>
                  <a:off x="7905139" y="5582976"/>
                  <a:ext cx="1864210" cy="402291"/>
                </a:xfrm>
                <a:prstGeom prst="rect">
                  <a:avLst/>
                </a:prstGeom>
                <a:noFill/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0000" tIns="46800" rIns="90000" bIns="46800" numCol="1" spcCol="0" rtlCol="0" fromWordArt="0" anchor="ctr" anchorCtr="0" forceAA="0" compatLnSpc="1">
                  <a:normAutofit fontScale="85000" lnSpcReduction="200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tx1"/>
                      </a:solidFill>
                    </a:rPr>
                    <a:t>按老年人需求播放音乐或歌曲</a:t>
                  </a:r>
                  <a:endParaRPr lang="en-US" dirty="0"/>
                </a:p>
              </p:txBody>
            </p:sp>
            <p:sp>
              <p:nvSpPr>
                <p:cNvPr id="70" name="Number6">
                  <a:extLst>
                    <a:ext uri="{FF2B5EF4-FFF2-40B4-BE49-F238E27FC236}">
                      <a16:creationId id="{7E7FBF15-FC04-4520-9169-AD6D6C2DA0BC}"/>
                    </a:ext>
                  </a:extLst>
                </p:cNvPr>
                <p:cNvSpPr txBox="1"/>
                <p:nvPr/>
              </p:nvSpPr>
              <p:spPr>
                <a:xfrm>
                  <a:off x="8348577" y="3468599"/>
                  <a:ext cx="977335" cy="771623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ctr" anchorCtr="0">
                  <a:spAutoFit/>
                </a:bodyPr>
                <a:lstStyle/>
                <a:p>
                  <a:pPr algn="ctr"/>
                  <a:r>
                    <a:rPr lang="en-US" altLang="zh-CN" sz="4400" b="1" dirty="0"/>
                    <a:t>06</a:t>
                  </a:r>
                  <a:endParaRPr lang="zh-CN" altLang="en-US" sz="4400" b="1" dirty="0"/>
                </a:p>
              </p:txBody>
            </p:sp>
            <p:cxnSp>
              <p:nvCxnSpPr>
                <p:cNvPr id="67" name="直接连接符 66">
                  <a:extLst>
                    <a:ext uri="{FF2B5EF4-FFF2-40B4-BE49-F238E27FC236}">
                      <a16:creationId id="{C2C2C70C-8AA2-4A8A-8C16-FA21C4A0B9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37244" y="4299450"/>
                  <a:ext cx="0" cy="930266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组合 8">
                <a:extLst>
                  <a:ext uri="{FF2B5EF4-FFF2-40B4-BE49-F238E27FC236}">
                    <a16:creationId id="{A29777DE-A633-4C57-99A9-DCE8807549B5}"/>
                  </a:ext>
                </a:extLst>
              </p:cNvPr>
              <p:cNvGrpSpPr/>
              <p:nvPr/>
            </p:nvGrpSpPr>
            <p:grpSpPr>
              <a:xfrm>
                <a:off x="9370824" y="2471841"/>
                <a:ext cx="2317338" cy="2757875"/>
                <a:chOff x="9196972" y="2471841"/>
                <a:chExt cx="2317338" cy="2757875"/>
              </a:xfrm>
            </p:grpSpPr>
            <p:sp>
              <p:nvSpPr>
                <p:cNvPr id="63" name="Bullet7">
                  <a:extLst>
                    <a:ext uri="{FF2B5EF4-FFF2-40B4-BE49-F238E27FC236}">
                      <a16:creationId id="{9F17D662-E443-4A00-9B80-B52E271A9040}"/>
                    </a:ext>
                  </a:extLst>
                </p:cNvPr>
                <p:cNvSpPr txBox="1"/>
                <p:nvPr/>
              </p:nvSpPr>
              <p:spPr>
                <a:xfrm>
                  <a:off x="9196972" y="4146827"/>
                  <a:ext cx="2317338" cy="648512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ctr" anchorCtr="0">
                  <a:normAutofit/>
                </a:bodyPr>
                <a:lstStyle/>
                <a:p>
                  <a:pPr algn="ctr"/>
                  <a:r>
                    <a:rPr lang="zh-CN" altLang="en-US" b="1" dirty="0"/>
                    <a:t>实时监控</a:t>
                  </a:r>
                  <a:endParaRPr lang="en-US" dirty="0"/>
                </a:p>
              </p:txBody>
            </p:sp>
            <p:sp>
              <p:nvSpPr>
                <p:cNvPr id="64" name="Text7">
                  <a:extLst>
                    <a:ext uri="{FF2B5EF4-FFF2-40B4-BE49-F238E27FC236}">
                      <a16:creationId id="{81E590E7-E351-4A45-99E9-500CF2393D4A}"/>
                    </a:ext>
                  </a:extLst>
                </p:cNvPr>
                <p:cNvSpPr/>
                <p:nvPr/>
              </p:nvSpPr>
              <p:spPr>
                <a:xfrm>
                  <a:off x="9423536" y="4586218"/>
                  <a:ext cx="1864210" cy="643498"/>
                </a:xfrm>
                <a:prstGeom prst="rect">
                  <a:avLst/>
                </a:prstGeom>
                <a:noFill/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0000" tIns="46800" rIns="90000" bIns="46800" numCol="1" spcCol="0" rtlCol="0" fromWordArt="0" anchor="ctr" anchorCtr="0" forceAA="0" compatLnSpc="1">
                  <a:normAutofit fontScale="92500" lnSpcReduction="100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tx1"/>
                      </a:solidFill>
                    </a:rPr>
                    <a:t>通过内置摄像头进行实时监控，确保安全</a:t>
                  </a:r>
                  <a:endParaRPr lang="en-US" dirty="0"/>
                </a:p>
              </p:txBody>
            </p:sp>
            <p:sp>
              <p:nvSpPr>
                <p:cNvPr id="65" name="Number7">
                  <a:extLst>
                    <a:ext uri="{FF2B5EF4-FFF2-40B4-BE49-F238E27FC236}">
                      <a16:creationId id="{49E494EC-F063-4C87-BADD-A8E5C565EF39}"/>
                    </a:ext>
                  </a:extLst>
                </p:cNvPr>
                <p:cNvSpPr txBox="1"/>
                <p:nvPr/>
              </p:nvSpPr>
              <p:spPr>
                <a:xfrm>
                  <a:off x="9866974" y="2471841"/>
                  <a:ext cx="977335" cy="771623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ctr" anchorCtr="0">
                  <a:spAutoFit/>
                </a:bodyPr>
                <a:lstStyle/>
                <a:p>
                  <a:pPr algn="ctr"/>
                  <a:r>
                    <a:rPr lang="en-US" altLang="zh-CN" sz="4400" b="1" dirty="0"/>
                    <a:t>07</a:t>
                  </a:r>
                  <a:endParaRPr lang="zh-CN" altLang="en-US" sz="4400" b="1" dirty="0"/>
                </a:p>
              </p:txBody>
            </p:sp>
            <p:cxnSp>
              <p:nvCxnSpPr>
                <p:cNvPr id="62" name="直接连接符 61">
                  <a:extLst>
                    <a:ext uri="{FF2B5EF4-FFF2-40B4-BE49-F238E27FC236}">
                      <a16:creationId id="{B9429B49-4DCF-44F1-95D7-94A7A71AC9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55641" y="3302692"/>
                  <a:ext cx="0" cy="930266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日常聊天</a:t>
            </a:r>
            <a:endParaRPr lang="en-US" dirty="0"/>
          </a:p>
        </p:txBody>
      </p:sp>
      <p:grpSp>
        <p:nvGrpSpPr>
          <p:cNvPr id="15" name="89fd89c7-3f5a-4957-80a8-f7c0cb64bd5f.source.6.zh-Hans.pptx">
            <a:extLst>
              <a:ext uri="{FF2B5EF4-FFF2-40B4-BE49-F238E27FC236}">
                <a16:creationId id="{BD888B02-B709-E619-66DC-D44F5CE3887F}"/>
              </a:ext>
            </a:extLst>
          </p:cNvPr>
          <p:cNvGrpSpPr/>
          <p:nvPr/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cxnSp>
          <p:nvCxnSpPr>
            <p:cNvPr id="11" name="直接箭头连接符 10">
              <a:extLst>
                <a:ext uri="{FF2B5EF4-FFF2-40B4-BE49-F238E27FC236}">
                  <a16:creationId id="{EFA61C1C-A55D-455E-BCB0-1498FA264504}"/>
                </a:ext>
              </a:extLst>
            </p:cNvPr>
            <p:cNvCxnSpPr>
              <a:cxnSpLocks/>
            </p:cNvCxnSpPr>
            <p:nvPr/>
          </p:nvCxnSpPr>
          <p:spPr>
            <a:xfrm>
              <a:off x="3916543" y="2145032"/>
              <a:ext cx="89404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5" name="直接箭头连接符 44">
              <a:extLst>
                <a:ext uri="{FF2B5EF4-FFF2-40B4-BE49-F238E27FC236}">
                  <a16:creationId id="{9E1B3946-DF6D-486E-B2A9-10C74701DBCD}"/>
                </a:ext>
              </a:extLst>
            </p:cNvPr>
            <p:cNvCxnSpPr>
              <a:cxnSpLocks/>
            </p:cNvCxnSpPr>
            <p:nvPr/>
          </p:nvCxnSpPr>
          <p:spPr>
            <a:xfrm>
              <a:off x="7533600" y="2145032"/>
              <a:ext cx="89404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id="{08211710-08B0-4C5D-A091-B78BC5385BEC}"/>
                </a:ext>
              </a:extLst>
            </p:cNvPr>
            <p:cNvCxnSpPr>
              <a:cxnSpLocks/>
            </p:cNvCxnSpPr>
            <p:nvPr/>
          </p:nvCxnSpPr>
          <p:spPr>
            <a:xfrm>
              <a:off x="9789155" y="3798902"/>
              <a:ext cx="0" cy="1982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2" name="直接箭头连接符 61">
              <a:extLst>
                <a:ext uri="{FF2B5EF4-FFF2-40B4-BE49-F238E27FC236}">
                  <a16:creationId id="{B6CAFC00-52E9-416E-B5D4-85480201F6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16543" y="4540343"/>
              <a:ext cx="89404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id="{E5BED3D1-18F2-406C-AD0E-C763F6A8D9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3600" y="4540343"/>
              <a:ext cx="89404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lg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7" name="组合 16">
              <a:extLst>
                <a:ext uri="{FF2B5EF4-FFF2-40B4-BE49-F238E27FC236}">
                  <a16:creationId id="{1A281FDA-0353-0765-E0A5-21CAA3C5213F}"/>
                </a:ext>
              </a:extLst>
            </p:cNvPr>
            <p:cNvGrpSpPr/>
            <p:nvPr/>
          </p:nvGrpSpPr>
          <p:grpSpPr>
            <a:xfrm>
              <a:off x="1136163" y="1789794"/>
              <a:ext cx="2922667" cy="1955437"/>
              <a:chOff x="556400" y="1247658"/>
              <a:chExt cx="3260313" cy="2181342"/>
            </a:xfrm>
          </p:grpSpPr>
          <p:grpSp>
            <p:nvGrpSpPr>
              <p:cNvPr id="2" name="组合 1">
                <a:extLst>
                  <a:ext uri="{FF2B5EF4-FFF2-40B4-BE49-F238E27FC236}">
                    <a16:creationId id="{0E4548C0-286D-B249-7F72-9A3F69603FA5}"/>
                  </a:ext>
                </a:extLst>
              </p:cNvPr>
              <p:cNvGrpSpPr/>
              <p:nvPr/>
            </p:nvGrpSpPr>
            <p:grpSpPr>
              <a:xfrm>
                <a:off x="1783093" y="1247658"/>
                <a:ext cx="806927" cy="806927"/>
                <a:chOff x="1735730" y="1247658"/>
                <a:chExt cx="806927" cy="806927"/>
              </a:xfrm>
            </p:grpSpPr>
            <p:sp>
              <p:nvSpPr>
                <p:cNvPr id="4" name="矩形 3">
                  <a:extLst>
                    <a:ext uri="{FF2B5EF4-FFF2-40B4-BE49-F238E27FC236}">
                      <a16:creationId id="{DCD546E9-680C-432C-922A-04DE43F9DAED}"/>
                    </a:ext>
                  </a:extLst>
                </p:cNvPr>
                <p:cNvSpPr/>
                <p:nvPr/>
              </p:nvSpPr>
              <p:spPr>
                <a:xfrm>
                  <a:off x="1735730" y="1247658"/>
                  <a:ext cx="806927" cy="80692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" name="Icon1">
                  <a:extLst>
                    <a:ext uri="{FF2B5EF4-FFF2-40B4-BE49-F238E27FC236}">
                      <a16:creationId id="{0E6E84DC-B0C2-4FE3-8B64-2994DDD360BD}"/>
                    </a:ext>
                  </a:extLst>
                </p:cNvPr>
                <p:cNvSpPr/>
                <p:nvPr/>
              </p:nvSpPr>
              <p:spPr>
                <a:xfrm>
                  <a:off x="1908611" y="1420539"/>
                  <a:ext cx="461165" cy="461165"/>
                </a:xfrm>
                <a:custGeom>
                  <a:avLst/>
                  <a:gdLst>
                    <a:gd name="connsiteX0" fmla="*/ 381864 w 533400"/>
                    <a:gd name="connsiteY0" fmla="*/ 621 h 533400"/>
                    <a:gd name="connsiteX1" fmla="*/ 381864 w 533400"/>
                    <a:gd name="connsiteY1" fmla="*/ 114921 h 533400"/>
                    <a:gd name="connsiteX2" fmla="*/ 534264 w 533400"/>
                    <a:gd name="connsiteY2" fmla="*/ 114921 h 533400"/>
                    <a:gd name="connsiteX3" fmla="*/ 534264 w 533400"/>
                    <a:gd name="connsiteY3" fmla="*/ 419721 h 533400"/>
                    <a:gd name="connsiteX4" fmla="*/ 381864 w 533400"/>
                    <a:gd name="connsiteY4" fmla="*/ 419721 h 533400"/>
                    <a:gd name="connsiteX5" fmla="*/ 381864 w 533400"/>
                    <a:gd name="connsiteY5" fmla="*/ 534021 h 533400"/>
                    <a:gd name="connsiteX6" fmla="*/ 153264 w 533400"/>
                    <a:gd name="connsiteY6" fmla="*/ 534021 h 533400"/>
                    <a:gd name="connsiteX7" fmla="*/ 153264 w 533400"/>
                    <a:gd name="connsiteY7" fmla="*/ 419721 h 533400"/>
                    <a:gd name="connsiteX8" fmla="*/ 864 w 533400"/>
                    <a:gd name="connsiteY8" fmla="*/ 419721 h 533400"/>
                    <a:gd name="connsiteX9" fmla="*/ 864 w 533400"/>
                    <a:gd name="connsiteY9" fmla="*/ 182644 h 533400"/>
                    <a:gd name="connsiteX10" fmla="*/ 63348 w 533400"/>
                    <a:gd name="connsiteY10" fmla="*/ 114921 h 533400"/>
                    <a:gd name="connsiteX11" fmla="*/ 153264 w 533400"/>
                    <a:gd name="connsiteY11" fmla="*/ 114921 h 533400"/>
                    <a:gd name="connsiteX12" fmla="*/ 153264 w 533400"/>
                    <a:gd name="connsiteY12" fmla="*/ 621 h 533400"/>
                    <a:gd name="connsiteX13" fmla="*/ 381864 w 533400"/>
                    <a:gd name="connsiteY13" fmla="*/ 621 h 533400"/>
                    <a:gd name="connsiteX14" fmla="*/ 362814 w 533400"/>
                    <a:gd name="connsiteY14" fmla="*/ 286371 h 533400"/>
                    <a:gd name="connsiteX15" fmla="*/ 172314 w 533400"/>
                    <a:gd name="connsiteY15" fmla="*/ 286371 h 533400"/>
                    <a:gd name="connsiteX16" fmla="*/ 172314 w 533400"/>
                    <a:gd name="connsiteY16" fmla="*/ 514971 h 533400"/>
                    <a:gd name="connsiteX17" fmla="*/ 362814 w 533400"/>
                    <a:gd name="connsiteY17" fmla="*/ 514971 h 533400"/>
                    <a:gd name="connsiteX18" fmla="*/ 362814 w 533400"/>
                    <a:gd name="connsiteY18" fmla="*/ 286371 h 533400"/>
                    <a:gd name="connsiteX19" fmla="*/ 515214 w 533400"/>
                    <a:gd name="connsiteY19" fmla="*/ 133971 h 533400"/>
                    <a:gd name="connsiteX20" fmla="*/ 71730 w 533400"/>
                    <a:gd name="connsiteY20" fmla="*/ 133971 h 533400"/>
                    <a:gd name="connsiteX21" fmla="*/ 19914 w 533400"/>
                    <a:gd name="connsiteY21" fmla="*/ 190073 h 533400"/>
                    <a:gd name="connsiteX22" fmla="*/ 19914 w 533400"/>
                    <a:gd name="connsiteY22" fmla="*/ 400671 h 533400"/>
                    <a:gd name="connsiteX23" fmla="*/ 153264 w 533400"/>
                    <a:gd name="connsiteY23" fmla="*/ 400671 h 533400"/>
                    <a:gd name="connsiteX24" fmla="*/ 153264 w 533400"/>
                    <a:gd name="connsiteY24" fmla="*/ 267321 h 533400"/>
                    <a:gd name="connsiteX25" fmla="*/ 381864 w 533400"/>
                    <a:gd name="connsiteY25" fmla="*/ 267321 h 533400"/>
                    <a:gd name="connsiteX26" fmla="*/ 381864 w 533400"/>
                    <a:gd name="connsiteY26" fmla="*/ 400671 h 533400"/>
                    <a:gd name="connsiteX27" fmla="*/ 515214 w 533400"/>
                    <a:gd name="connsiteY27" fmla="*/ 400671 h 533400"/>
                    <a:gd name="connsiteX28" fmla="*/ 515214 w 533400"/>
                    <a:gd name="connsiteY28" fmla="*/ 133971 h 533400"/>
                    <a:gd name="connsiteX29" fmla="*/ 462827 w 533400"/>
                    <a:gd name="connsiteY29" fmla="*/ 172071 h 533400"/>
                    <a:gd name="connsiteX30" fmla="*/ 477114 w 533400"/>
                    <a:gd name="connsiteY30" fmla="*/ 186359 h 533400"/>
                    <a:gd name="connsiteX31" fmla="*/ 462827 w 533400"/>
                    <a:gd name="connsiteY31" fmla="*/ 200646 h 533400"/>
                    <a:gd name="connsiteX32" fmla="*/ 448539 w 533400"/>
                    <a:gd name="connsiteY32" fmla="*/ 186359 h 533400"/>
                    <a:gd name="connsiteX33" fmla="*/ 462827 w 533400"/>
                    <a:gd name="connsiteY33" fmla="*/ 172071 h 533400"/>
                    <a:gd name="connsiteX34" fmla="*/ 362814 w 533400"/>
                    <a:gd name="connsiteY34" fmla="*/ 19671 h 533400"/>
                    <a:gd name="connsiteX35" fmla="*/ 172314 w 533400"/>
                    <a:gd name="connsiteY35" fmla="*/ 19671 h 533400"/>
                    <a:gd name="connsiteX36" fmla="*/ 172314 w 533400"/>
                    <a:gd name="connsiteY36" fmla="*/ 114921 h 533400"/>
                    <a:gd name="connsiteX37" fmla="*/ 362814 w 533400"/>
                    <a:gd name="connsiteY37" fmla="*/ 114921 h 533400"/>
                    <a:gd name="connsiteX38" fmla="*/ 362814 w 533400"/>
                    <a:gd name="connsiteY38" fmla="*/ 19671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533400" h="533400">
                      <a:moveTo>
                        <a:pt x="381864" y="621"/>
                      </a:moveTo>
                      <a:lnTo>
                        <a:pt x="381864" y="114921"/>
                      </a:lnTo>
                      <a:lnTo>
                        <a:pt x="534264" y="114921"/>
                      </a:lnTo>
                      <a:lnTo>
                        <a:pt x="534264" y="419721"/>
                      </a:lnTo>
                      <a:lnTo>
                        <a:pt x="381864" y="419721"/>
                      </a:lnTo>
                      <a:lnTo>
                        <a:pt x="381864" y="534021"/>
                      </a:lnTo>
                      <a:lnTo>
                        <a:pt x="153264" y="534021"/>
                      </a:lnTo>
                      <a:lnTo>
                        <a:pt x="153264" y="419721"/>
                      </a:lnTo>
                      <a:lnTo>
                        <a:pt x="864" y="419721"/>
                      </a:lnTo>
                      <a:lnTo>
                        <a:pt x="864" y="182644"/>
                      </a:lnTo>
                      <a:lnTo>
                        <a:pt x="63348" y="114921"/>
                      </a:lnTo>
                      <a:lnTo>
                        <a:pt x="153264" y="114921"/>
                      </a:lnTo>
                      <a:lnTo>
                        <a:pt x="153264" y="621"/>
                      </a:lnTo>
                      <a:lnTo>
                        <a:pt x="381864" y="621"/>
                      </a:lnTo>
                      <a:close/>
                      <a:moveTo>
                        <a:pt x="362814" y="286371"/>
                      </a:moveTo>
                      <a:lnTo>
                        <a:pt x="172314" y="286371"/>
                      </a:lnTo>
                      <a:lnTo>
                        <a:pt x="172314" y="514971"/>
                      </a:lnTo>
                      <a:lnTo>
                        <a:pt x="362814" y="514971"/>
                      </a:lnTo>
                      <a:lnTo>
                        <a:pt x="362814" y="286371"/>
                      </a:lnTo>
                      <a:close/>
                      <a:moveTo>
                        <a:pt x="515214" y="133971"/>
                      </a:moveTo>
                      <a:lnTo>
                        <a:pt x="71730" y="133971"/>
                      </a:lnTo>
                      <a:lnTo>
                        <a:pt x="19914" y="190073"/>
                      </a:lnTo>
                      <a:lnTo>
                        <a:pt x="19914" y="400671"/>
                      </a:lnTo>
                      <a:lnTo>
                        <a:pt x="153264" y="400671"/>
                      </a:lnTo>
                      <a:lnTo>
                        <a:pt x="153264" y="267321"/>
                      </a:lnTo>
                      <a:lnTo>
                        <a:pt x="381864" y="267321"/>
                      </a:lnTo>
                      <a:lnTo>
                        <a:pt x="381864" y="400671"/>
                      </a:lnTo>
                      <a:lnTo>
                        <a:pt x="515214" y="400671"/>
                      </a:lnTo>
                      <a:lnTo>
                        <a:pt x="515214" y="133971"/>
                      </a:lnTo>
                      <a:close/>
                      <a:moveTo>
                        <a:pt x="462827" y="172071"/>
                      </a:moveTo>
                      <a:cubicBezTo>
                        <a:pt x="470732" y="172071"/>
                        <a:pt x="477114" y="178453"/>
                        <a:pt x="477114" y="186359"/>
                      </a:cubicBezTo>
                      <a:cubicBezTo>
                        <a:pt x="477114" y="194264"/>
                        <a:pt x="470732" y="200646"/>
                        <a:pt x="462827" y="200646"/>
                      </a:cubicBezTo>
                      <a:cubicBezTo>
                        <a:pt x="454921" y="200646"/>
                        <a:pt x="448539" y="194264"/>
                        <a:pt x="448539" y="186359"/>
                      </a:cubicBezTo>
                      <a:cubicBezTo>
                        <a:pt x="448539" y="178453"/>
                        <a:pt x="454921" y="172071"/>
                        <a:pt x="462827" y="172071"/>
                      </a:cubicBezTo>
                      <a:close/>
                      <a:moveTo>
                        <a:pt x="362814" y="19671"/>
                      </a:moveTo>
                      <a:lnTo>
                        <a:pt x="172314" y="19671"/>
                      </a:lnTo>
                      <a:lnTo>
                        <a:pt x="172314" y="114921"/>
                      </a:lnTo>
                      <a:lnTo>
                        <a:pt x="362814" y="114921"/>
                      </a:lnTo>
                      <a:lnTo>
                        <a:pt x="362814" y="1967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组合 15">
                <a:extLst>
                  <a:ext uri="{FF2B5EF4-FFF2-40B4-BE49-F238E27FC236}">
                    <a16:creationId id="{67CCF9C0-832A-CBC2-2C5F-8DA3579B1435}"/>
                  </a:ext>
                </a:extLst>
              </p:cNvPr>
              <p:cNvGrpSpPr/>
              <p:nvPr/>
            </p:nvGrpSpPr>
            <p:grpSpPr>
              <a:xfrm>
                <a:off x="556400" y="2227466"/>
                <a:ext cx="3260313" cy="1201534"/>
                <a:chOff x="556400" y="2227466"/>
                <a:chExt cx="3260313" cy="1201534"/>
              </a:xfrm>
            </p:grpSpPr>
            <p:sp>
              <p:nvSpPr>
                <p:cNvPr id="8" name="Bullet1">
                  <a:extLst>
                    <a:ext uri="{FF2B5EF4-FFF2-40B4-BE49-F238E27FC236}">
                      <a16:creationId id="{C3F51687-50F6-45DC-B09F-BB8B2351DC79}"/>
                    </a:ext>
                  </a:extLst>
                </p:cNvPr>
                <p:cNvSpPr txBox="1"/>
                <p:nvPr/>
              </p:nvSpPr>
              <p:spPr>
                <a:xfrm>
                  <a:off x="556400" y="2227466"/>
                  <a:ext cx="3260313" cy="601736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normAutofit/>
                </a:bodyPr>
                <a:lstStyle/>
                <a:p>
                  <a:pPr algn="ctr"/>
                  <a:r>
                    <a:rPr lang="zh-CN" altLang="en-US" b="1" dirty="0">
                      <a:solidFill>
                        <a:schemeClr val="tx1"/>
                      </a:solidFill>
                    </a:rPr>
                    <a:t>语音识别</a:t>
                  </a:r>
                  <a:endParaRPr lang="en-US" dirty="0"/>
                </a:p>
              </p:txBody>
            </p:sp>
            <p:sp>
              <p:nvSpPr>
                <p:cNvPr id="9" name="Text1">
                  <a:extLst>
                    <a:ext uri="{FF2B5EF4-FFF2-40B4-BE49-F238E27FC236}">
                      <a16:creationId id="{388C71C3-2A5B-4C5E-A23F-C77CA27AFC04}"/>
                    </a:ext>
                  </a:extLst>
                </p:cNvPr>
                <p:cNvSpPr txBox="1"/>
                <p:nvPr/>
              </p:nvSpPr>
              <p:spPr>
                <a:xfrm>
                  <a:off x="556401" y="2838010"/>
                  <a:ext cx="3260311" cy="5909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/>
                    <a:t>精确识别老年人的语音指令，支持多种语言</a:t>
                  </a:r>
                  <a:endParaRPr lang="en-US" dirty="0"/>
                </a:p>
              </p:txBody>
            </p:sp>
          </p:grpSp>
        </p:grpSp>
        <p:grpSp>
          <p:nvGrpSpPr>
            <p:cNvPr id="19" name="组合 18">
              <a:extLst>
                <a:ext uri="{FF2B5EF4-FFF2-40B4-BE49-F238E27FC236}">
                  <a16:creationId id="{5B2729B7-19C7-F1AA-2DC5-15DAB86C71A9}"/>
                </a:ext>
              </a:extLst>
            </p:cNvPr>
            <p:cNvGrpSpPr/>
            <p:nvPr/>
          </p:nvGrpSpPr>
          <p:grpSpPr>
            <a:xfrm>
              <a:off x="4675749" y="1789794"/>
              <a:ext cx="2922667" cy="1955437"/>
              <a:chOff x="4504903" y="1247658"/>
              <a:chExt cx="3260313" cy="2181342"/>
            </a:xfrm>
          </p:grpSpPr>
          <p:grpSp>
            <p:nvGrpSpPr>
              <p:cNvPr id="7" name="组合 6">
                <a:extLst>
                  <a:ext uri="{FF2B5EF4-FFF2-40B4-BE49-F238E27FC236}">
                    <a16:creationId id="{31E97973-2D02-B156-FE38-F0F36CE3B92E}"/>
                  </a:ext>
                </a:extLst>
              </p:cNvPr>
              <p:cNvGrpSpPr/>
              <p:nvPr/>
            </p:nvGrpSpPr>
            <p:grpSpPr>
              <a:xfrm>
                <a:off x="5731596" y="1247658"/>
                <a:ext cx="806927" cy="806927"/>
                <a:chOff x="5770655" y="1247658"/>
                <a:chExt cx="806927" cy="806927"/>
              </a:xfrm>
            </p:grpSpPr>
            <p:sp>
              <p:nvSpPr>
                <p:cNvPr id="40" name="矩形 39">
                  <a:extLst>
                    <a:ext uri="{FF2B5EF4-FFF2-40B4-BE49-F238E27FC236}">
                      <a16:creationId id="{75B59B03-A0DB-4C6B-8F5E-73225D925B7D}"/>
                    </a:ext>
                  </a:extLst>
                </p:cNvPr>
                <p:cNvSpPr/>
                <p:nvPr/>
              </p:nvSpPr>
              <p:spPr>
                <a:xfrm>
                  <a:off x="5770655" y="1247658"/>
                  <a:ext cx="806927" cy="806927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GB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Icon2">
                  <a:extLst>
                    <a:ext uri="{FF2B5EF4-FFF2-40B4-BE49-F238E27FC236}">
                      <a16:creationId id="{3EACCE37-207B-4B5B-8D22-80CD1F0E74BB}"/>
                    </a:ext>
                  </a:extLst>
                </p:cNvPr>
                <p:cNvSpPr/>
                <p:nvPr/>
              </p:nvSpPr>
              <p:spPr>
                <a:xfrm>
                  <a:off x="5943536" y="1458148"/>
                  <a:ext cx="461165" cy="385948"/>
                </a:xfrm>
                <a:custGeom>
                  <a:avLst/>
                  <a:gdLst>
                    <a:gd name="connsiteX0" fmla="*/ 497438 w 534923"/>
                    <a:gd name="connsiteY0" fmla="*/ 621 h 447675"/>
                    <a:gd name="connsiteX1" fmla="*/ 497438 w 534923"/>
                    <a:gd name="connsiteY1" fmla="*/ 133971 h 447675"/>
                    <a:gd name="connsiteX2" fmla="*/ 536300 w 534923"/>
                    <a:gd name="connsiteY2" fmla="*/ 133971 h 447675"/>
                    <a:gd name="connsiteX3" fmla="*/ 515821 w 534923"/>
                    <a:gd name="connsiteY3" fmla="*/ 400671 h 447675"/>
                    <a:gd name="connsiteX4" fmla="*/ 459338 w 534923"/>
                    <a:gd name="connsiteY4" fmla="*/ 400671 h 447675"/>
                    <a:gd name="connsiteX5" fmla="*/ 459338 w 534923"/>
                    <a:gd name="connsiteY5" fmla="*/ 448296 h 447675"/>
                    <a:gd name="connsiteX6" fmla="*/ 440288 w 534923"/>
                    <a:gd name="connsiteY6" fmla="*/ 448296 h 447675"/>
                    <a:gd name="connsiteX7" fmla="*/ 440288 w 534923"/>
                    <a:gd name="connsiteY7" fmla="*/ 400671 h 447675"/>
                    <a:gd name="connsiteX8" fmla="*/ 97388 w 534923"/>
                    <a:gd name="connsiteY8" fmla="*/ 400671 h 447675"/>
                    <a:gd name="connsiteX9" fmla="*/ 97388 w 534923"/>
                    <a:gd name="connsiteY9" fmla="*/ 448296 h 447675"/>
                    <a:gd name="connsiteX10" fmla="*/ 78338 w 534923"/>
                    <a:gd name="connsiteY10" fmla="*/ 448296 h 447675"/>
                    <a:gd name="connsiteX11" fmla="*/ 78338 w 534923"/>
                    <a:gd name="connsiteY11" fmla="*/ 400671 h 447675"/>
                    <a:gd name="connsiteX12" fmla="*/ 21855 w 534923"/>
                    <a:gd name="connsiteY12" fmla="*/ 400671 h 447675"/>
                    <a:gd name="connsiteX13" fmla="*/ 1376 w 534923"/>
                    <a:gd name="connsiteY13" fmla="*/ 133971 h 447675"/>
                    <a:gd name="connsiteX14" fmla="*/ 49763 w 534923"/>
                    <a:gd name="connsiteY14" fmla="*/ 133971 h 447675"/>
                    <a:gd name="connsiteX15" fmla="*/ 49763 w 534923"/>
                    <a:gd name="connsiteY15" fmla="*/ 621 h 447675"/>
                    <a:gd name="connsiteX16" fmla="*/ 497438 w 534923"/>
                    <a:gd name="connsiteY16" fmla="*/ 621 h 447675"/>
                    <a:gd name="connsiteX17" fmla="*/ 89482 w 534923"/>
                    <a:gd name="connsiteY17" fmla="*/ 153021 h 447675"/>
                    <a:gd name="connsiteX18" fmla="*/ 21950 w 534923"/>
                    <a:gd name="connsiteY18" fmla="*/ 153021 h 447675"/>
                    <a:gd name="connsiteX19" fmla="*/ 39571 w 534923"/>
                    <a:gd name="connsiteY19" fmla="*/ 381621 h 447675"/>
                    <a:gd name="connsiteX20" fmla="*/ 498200 w 534923"/>
                    <a:gd name="connsiteY20" fmla="*/ 381621 h 447675"/>
                    <a:gd name="connsiteX21" fmla="*/ 515821 w 534923"/>
                    <a:gd name="connsiteY21" fmla="*/ 153021 h 447675"/>
                    <a:gd name="connsiteX22" fmla="*/ 448289 w 534923"/>
                    <a:gd name="connsiteY22" fmla="*/ 153021 h 447675"/>
                    <a:gd name="connsiteX23" fmla="*/ 419714 w 534923"/>
                    <a:gd name="connsiteY23" fmla="*/ 305421 h 447675"/>
                    <a:gd name="connsiteX24" fmla="*/ 118152 w 534923"/>
                    <a:gd name="connsiteY24" fmla="*/ 305421 h 447675"/>
                    <a:gd name="connsiteX25" fmla="*/ 89482 w 534923"/>
                    <a:gd name="connsiteY25" fmla="*/ 153021 h 447675"/>
                    <a:gd name="connsiteX26" fmla="*/ 478388 w 534923"/>
                    <a:gd name="connsiteY26" fmla="*/ 19671 h 447675"/>
                    <a:gd name="connsiteX27" fmla="*/ 68813 w 534923"/>
                    <a:gd name="connsiteY27" fmla="*/ 19671 h 447675"/>
                    <a:gd name="connsiteX28" fmla="*/ 68813 w 534923"/>
                    <a:gd name="connsiteY28" fmla="*/ 133971 h 447675"/>
                    <a:gd name="connsiteX29" fmla="*/ 105293 w 534923"/>
                    <a:gd name="connsiteY29" fmla="*/ 133971 h 447675"/>
                    <a:gd name="connsiteX30" fmla="*/ 133869 w 534923"/>
                    <a:gd name="connsiteY30" fmla="*/ 286371 h 447675"/>
                    <a:gd name="connsiteX31" fmla="*/ 403807 w 534923"/>
                    <a:gd name="connsiteY31" fmla="*/ 286371 h 447675"/>
                    <a:gd name="connsiteX32" fmla="*/ 432382 w 534923"/>
                    <a:gd name="connsiteY32" fmla="*/ 133971 h 447675"/>
                    <a:gd name="connsiteX33" fmla="*/ 478388 w 534923"/>
                    <a:gd name="connsiteY33" fmla="*/ 133971 h 447675"/>
                    <a:gd name="connsiteX34" fmla="*/ 478388 w 534923"/>
                    <a:gd name="connsiteY34" fmla="*/ 19671 h 447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4923" h="447675">
                      <a:moveTo>
                        <a:pt x="497438" y="621"/>
                      </a:moveTo>
                      <a:lnTo>
                        <a:pt x="497438" y="133971"/>
                      </a:lnTo>
                      <a:lnTo>
                        <a:pt x="536300" y="133971"/>
                      </a:lnTo>
                      <a:lnTo>
                        <a:pt x="515821" y="400671"/>
                      </a:lnTo>
                      <a:lnTo>
                        <a:pt x="459338" y="400671"/>
                      </a:lnTo>
                      <a:lnTo>
                        <a:pt x="459338" y="448296"/>
                      </a:lnTo>
                      <a:lnTo>
                        <a:pt x="440288" y="448296"/>
                      </a:lnTo>
                      <a:lnTo>
                        <a:pt x="440288" y="400671"/>
                      </a:lnTo>
                      <a:lnTo>
                        <a:pt x="97388" y="400671"/>
                      </a:lnTo>
                      <a:lnTo>
                        <a:pt x="97388" y="448296"/>
                      </a:lnTo>
                      <a:lnTo>
                        <a:pt x="78338" y="448296"/>
                      </a:lnTo>
                      <a:lnTo>
                        <a:pt x="78338" y="400671"/>
                      </a:lnTo>
                      <a:lnTo>
                        <a:pt x="21855" y="400671"/>
                      </a:lnTo>
                      <a:lnTo>
                        <a:pt x="1376" y="133971"/>
                      </a:lnTo>
                      <a:lnTo>
                        <a:pt x="49763" y="133971"/>
                      </a:lnTo>
                      <a:lnTo>
                        <a:pt x="49763" y="621"/>
                      </a:lnTo>
                      <a:lnTo>
                        <a:pt x="497438" y="621"/>
                      </a:lnTo>
                      <a:close/>
                      <a:moveTo>
                        <a:pt x="89482" y="153021"/>
                      </a:moveTo>
                      <a:lnTo>
                        <a:pt x="21950" y="153021"/>
                      </a:lnTo>
                      <a:lnTo>
                        <a:pt x="39571" y="381621"/>
                      </a:lnTo>
                      <a:lnTo>
                        <a:pt x="498200" y="381621"/>
                      </a:lnTo>
                      <a:lnTo>
                        <a:pt x="515821" y="153021"/>
                      </a:lnTo>
                      <a:lnTo>
                        <a:pt x="448289" y="153021"/>
                      </a:lnTo>
                      <a:lnTo>
                        <a:pt x="419714" y="305421"/>
                      </a:lnTo>
                      <a:lnTo>
                        <a:pt x="118152" y="305421"/>
                      </a:lnTo>
                      <a:lnTo>
                        <a:pt x="89482" y="153021"/>
                      </a:lnTo>
                      <a:close/>
                      <a:moveTo>
                        <a:pt x="478388" y="19671"/>
                      </a:moveTo>
                      <a:lnTo>
                        <a:pt x="68813" y="19671"/>
                      </a:lnTo>
                      <a:lnTo>
                        <a:pt x="68813" y="133971"/>
                      </a:lnTo>
                      <a:lnTo>
                        <a:pt x="105293" y="133971"/>
                      </a:lnTo>
                      <a:lnTo>
                        <a:pt x="133869" y="286371"/>
                      </a:lnTo>
                      <a:lnTo>
                        <a:pt x="403807" y="286371"/>
                      </a:lnTo>
                      <a:lnTo>
                        <a:pt x="432382" y="133971"/>
                      </a:lnTo>
                      <a:lnTo>
                        <a:pt x="478388" y="133971"/>
                      </a:lnTo>
                      <a:lnTo>
                        <a:pt x="478388" y="196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组合 17">
                <a:extLst>
                  <a:ext uri="{FF2B5EF4-FFF2-40B4-BE49-F238E27FC236}">
                    <a16:creationId id="{9FA55694-C78F-B530-7B90-CCF2F65E3989}"/>
                  </a:ext>
                </a:extLst>
              </p:cNvPr>
              <p:cNvGrpSpPr/>
              <p:nvPr/>
            </p:nvGrpSpPr>
            <p:grpSpPr>
              <a:xfrm>
                <a:off x="4504903" y="2227466"/>
                <a:ext cx="3260313" cy="1201534"/>
                <a:chOff x="4504903" y="2227466"/>
                <a:chExt cx="3260313" cy="1201534"/>
              </a:xfrm>
            </p:grpSpPr>
            <p:sp>
              <p:nvSpPr>
                <p:cNvPr id="32" name="Bullet2">
                  <a:extLst>
                    <a:ext uri="{FF2B5EF4-FFF2-40B4-BE49-F238E27FC236}">
                      <a16:creationId id="{D133C4C9-12FD-4BB0-9C45-CC1B2EE1FA6E}"/>
                    </a:ext>
                  </a:extLst>
                </p:cNvPr>
                <p:cNvSpPr txBox="1"/>
                <p:nvPr/>
              </p:nvSpPr>
              <p:spPr>
                <a:xfrm>
                  <a:off x="4504903" y="2227466"/>
                  <a:ext cx="3260313" cy="601736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normAutofit/>
                </a:bodyPr>
                <a:lstStyle/>
                <a:p>
                  <a:pPr algn="ctr"/>
                  <a:r>
                    <a:rPr lang="zh-CN" altLang="en-US" b="1" dirty="0">
                      <a:solidFill>
                        <a:schemeClr val="tx1"/>
                      </a:solidFill>
                    </a:rPr>
                    <a:t>自然语言</a:t>
                  </a:r>
                  <a:endParaRPr lang="en-US" dirty="0"/>
                </a:p>
              </p:txBody>
            </p:sp>
            <p:sp>
              <p:nvSpPr>
                <p:cNvPr id="33" name="Text2">
                  <a:extLst>
                    <a:ext uri="{FF2B5EF4-FFF2-40B4-BE49-F238E27FC236}">
                      <a16:creationId id="{93A9608A-3593-436C-B3F9-C88223C0E373}"/>
                    </a:ext>
                  </a:extLst>
                </p:cNvPr>
                <p:cNvSpPr txBox="1"/>
                <p:nvPr/>
              </p:nvSpPr>
              <p:spPr>
                <a:xfrm>
                  <a:off x="4504904" y="2838010"/>
                  <a:ext cx="3260311" cy="5909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/>
                    <a:t>能够理解复杂的自然语言，提供准确的问答能力</a:t>
                  </a:r>
                  <a:endParaRPr lang="en-US" dirty="0"/>
                </a:p>
              </p:txBody>
            </p:sp>
          </p:grpSp>
        </p:grpSp>
        <p:grpSp>
          <p:nvGrpSpPr>
            <p:cNvPr id="21" name="组合 20">
              <a:extLst>
                <a:ext uri="{FF2B5EF4-FFF2-40B4-BE49-F238E27FC236}">
                  <a16:creationId id="{A58F3D32-68B1-4297-F4EE-9ADF21F5FC7D}"/>
                </a:ext>
              </a:extLst>
            </p:cNvPr>
            <p:cNvGrpSpPr/>
            <p:nvPr/>
          </p:nvGrpSpPr>
          <p:grpSpPr>
            <a:xfrm>
              <a:off x="8292808" y="1789794"/>
              <a:ext cx="2922667" cy="1955437"/>
              <a:chOff x="8539830" y="1247658"/>
              <a:chExt cx="3260313" cy="2181342"/>
            </a:xfrm>
          </p:grpSpPr>
          <p:grpSp>
            <p:nvGrpSpPr>
              <p:cNvPr id="10" name="组合 9">
                <a:extLst>
                  <a:ext uri="{FF2B5EF4-FFF2-40B4-BE49-F238E27FC236}">
                    <a16:creationId id="{8B61EEAD-8D28-DBAE-AC40-B8D43E390F8C}"/>
                  </a:ext>
                </a:extLst>
              </p:cNvPr>
              <p:cNvGrpSpPr/>
              <p:nvPr/>
            </p:nvGrpSpPr>
            <p:grpSpPr>
              <a:xfrm>
                <a:off x="9766523" y="1247658"/>
                <a:ext cx="806927" cy="806927"/>
                <a:chOff x="9805582" y="1247658"/>
                <a:chExt cx="806927" cy="806927"/>
              </a:xfrm>
            </p:grpSpPr>
            <p:sp>
              <p:nvSpPr>
                <p:cNvPr id="43" name="矩形 42">
                  <a:extLst>
                    <a:ext uri="{FF2B5EF4-FFF2-40B4-BE49-F238E27FC236}">
                      <a16:creationId id="{B89219E5-80EA-4C2E-B406-3A8C086957CB}"/>
                    </a:ext>
                  </a:extLst>
                </p:cNvPr>
                <p:cNvSpPr/>
                <p:nvPr/>
              </p:nvSpPr>
              <p:spPr>
                <a:xfrm>
                  <a:off x="9805582" y="1247658"/>
                  <a:ext cx="806927" cy="80692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GB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Icon3">
                  <a:extLst>
                    <a:ext uri="{FF2B5EF4-FFF2-40B4-BE49-F238E27FC236}">
                      <a16:creationId id="{0DEC08E3-09BA-464C-9169-E94720054419}"/>
                    </a:ext>
                  </a:extLst>
                </p:cNvPr>
                <p:cNvSpPr/>
                <p:nvPr/>
              </p:nvSpPr>
              <p:spPr>
                <a:xfrm>
                  <a:off x="9978463" y="1437009"/>
                  <a:ext cx="461165" cy="428225"/>
                </a:xfrm>
                <a:custGeom>
                  <a:avLst/>
                  <a:gdLst>
                    <a:gd name="connsiteX0" fmla="*/ 411079 w 533400"/>
                    <a:gd name="connsiteY0" fmla="*/ 621 h 495300"/>
                    <a:gd name="connsiteX1" fmla="*/ 411079 w 533400"/>
                    <a:gd name="connsiteY1" fmla="*/ 114921 h 495300"/>
                    <a:gd name="connsiteX2" fmla="*/ 534904 w 533400"/>
                    <a:gd name="connsiteY2" fmla="*/ 114921 h 495300"/>
                    <a:gd name="connsiteX3" fmla="*/ 534904 w 533400"/>
                    <a:gd name="connsiteY3" fmla="*/ 495921 h 495300"/>
                    <a:gd name="connsiteX4" fmla="*/ 1504 w 533400"/>
                    <a:gd name="connsiteY4" fmla="*/ 495921 h 495300"/>
                    <a:gd name="connsiteX5" fmla="*/ 1504 w 533400"/>
                    <a:gd name="connsiteY5" fmla="*/ 114921 h 495300"/>
                    <a:gd name="connsiteX6" fmla="*/ 125329 w 533400"/>
                    <a:gd name="connsiteY6" fmla="*/ 114921 h 495300"/>
                    <a:gd name="connsiteX7" fmla="*/ 125329 w 533400"/>
                    <a:gd name="connsiteY7" fmla="*/ 621 h 495300"/>
                    <a:gd name="connsiteX8" fmla="*/ 411079 w 533400"/>
                    <a:gd name="connsiteY8" fmla="*/ 621 h 495300"/>
                    <a:gd name="connsiteX9" fmla="*/ 125329 w 533400"/>
                    <a:gd name="connsiteY9" fmla="*/ 229221 h 495300"/>
                    <a:gd name="connsiteX10" fmla="*/ 20554 w 533400"/>
                    <a:gd name="connsiteY10" fmla="*/ 229221 h 495300"/>
                    <a:gd name="connsiteX11" fmla="*/ 20554 w 533400"/>
                    <a:gd name="connsiteY11" fmla="*/ 476871 h 495300"/>
                    <a:gd name="connsiteX12" fmla="*/ 515854 w 533400"/>
                    <a:gd name="connsiteY12" fmla="*/ 476871 h 495300"/>
                    <a:gd name="connsiteX13" fmla="*/ 515854 w 533400"/>
                    <a:gd name="connsiteY13" fmla="*/ 229221 h 495300"/>
                    <a:gd name="connsiteX14" fmla="*/ 411079 w 533400"/>
                    <a:gd name="connsiteY14" fmla="*/ 229221 h 495300"/>
                    <a:gd name="connsiteX15" fmla="*/ 411079 w 533400"/>
                    <a:gd name="connsiteY15" fmla="*/ 276846 h 495300"/>
                    <a:gd name="connsiteX16" fmla="*/ 392029 w 533400"/>
                    <a:gd name="connsiteY16" fmla="*/ 276846 h 495300"/>
                    <a:gd name="connsiteX17" fmla="*/ 392029 w 533400"/>
                    <a:gd name="connsiteY17" fmla="*/ 229221 h 495300"/>
                    <a:gd name="connsiteX18" fmla="*/ 144379 w 533400"/>
                    <a:gd name="connsiteY18" fmla="*/ 229221 h 495300"/>
                    <a:gd name="connsiteX19" fmla="*/ 144379 w 533400"/>
                    <a:gd name="connsiteY19" fmla="*/ 276846 h 495300"/>
                    <a:gd name="connsiteX20" fmla="*/ 125329 w 533400"/>
                    <a:gd name="connsiteY20" fmla="*/ 276846 h 495300"/>
                    <a:gd name="connsiteX21" fmla="*/ 125329 w 533400"/>
                    <a:gd name="connsiteY21" fmla="*/ 229221 h 495300"/>
                    <a:gd name="connsiteX22" fmla="*/ 515854 w 533400"/>
                    <a:gd name="connsiteY22" fmla="*/ 133971 h 495300"/>
                    <a:gd name="connsiteX23" fmla="*/ 20554 w 533400"/>
                    <a:gd name="connsiteY23" fmla="*/ 133971 h 495300"/>
                    <a:gd name="connsiteX24" fmla="*/ 20554 w 533400"/>
                    <a:gd name="connsiteY24" fmla="*/ 210171 h 495300"/>
                    <a:gd name="connsiteX25" fmla="*/ 515854 w 533400"/>
                    <a:gd name="connsiteY25" fmla="*/ 210171 h 495300"/>
                    <a:gd name="connsiteX26" fmla="*/ 515854 w 533400"/>
                    <a:gd name="connsiteY26" fmla="*/ 133971 h 495300"/>
                    <a:gd name="connsiteX27" fmla="*/ 392029 w 533400"/>
                    <a:gd name="connsiteY27" fmla="*/ 19671 h 495300"/>
                    <a:gd name="connsiteX28" fmla="*/ 144379 w 533400"/>
                    <a:gd name="connsiteY28" fmla="*/ 19671 h 495300"/>
                    <a:gd name="connsiteX29" fmla="*/ 144379 w 533400"/>
                    <a:gd name="connsiteY29" fmla="*/ 114921 h 495300"/>
                    <a:gd name="connsiteX30" fmla="*/ 392029 w 533400"/>
                    <a:gd name="connsiteY30" fmla="*/ 114921 h 495300"/>
                    <a:gd name="connsiteX31" fmla="*/ 392029 w 533400"/>
                    <a:gd name="connsiteY31" fmla="*/ 19671 h 495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33400" h="495300">
                      <a:moveTo>
                        <a:pt x="411079" y="621"/>
                      </a:moveTo>
                      <a:lnTo>
                        <a:pt x="411079" y="114921"/>
                      </a:lnTo>
                      <a:lnTo>
                        <a:pt x="534904" y="114921"/>
                      </a:lnTo>
                      <a:lnTo>
                        <a:pt x="534904" y="495921"/>
                      </a:lnTo>
                      <a:lnTo>
                        <a:pt x="1504" y="495921"/>
                      </a:lnTo>
                      <a:lnTo>
                        <a:pt x="1504" y="114921"/>
                      </a:lnTo>
                      <a:lnTo>
                        <a:pt x="125329" y="114921"/>
                      </a:lnTo>
                      <a:lnTo>
                        <a:pt x="125329" y="621"/>
                      </a:lnTo>
                      <a:lnTo>
                        <a:pt x="411079" y="621"/>
                      </a:lnTo>
                      <a:close/>
                      <a:moveTo>
                        <a:pt x="125329" y="229221"/>
                      </a:moveTo>
                      <a:lnTo>
                        <a:pt x="20554" y="229221"/>
                      </a:lnTo>
                      <a:lnTo>
                        <a:pt x="20554" y="476871"/>
                      </a:lnTo>
                      <a:lnTo>
                        <a:pt x="515854" y="476871"/>
                      </a:lnTo>
                      <a:lnTo>
                        <a:pt x="515854" y="229221"/>
                      </a:lnTo>
                      <a:lnTo>
                        <a:pt x="411079" y="229221"/>
                      </a:lnTo>
                      <a:lnTo>
                        <a:pt x="411079" y="276846"/>
                      </a:lnTo>
                      <a:lnTo>
                        <a:pt x="392029" y="276846"/>
                      </a:lnTo>
                      <a:lnTo>
                        <a:pt x="392029" y="229221"/>
                      </a:lnTo>
                      <a:lnTo>
                        <a:pt x="144379" y="229221"/>
                      </a:lnTo>
                      <a:lnTo>
                        <a:pt x="144379" y="276846"/>
                      </a:lnTo>
                      <a:lnTo>
                        <a:pt x="125329" y="276846"/>
                      </a:lnTo>
                      <a:lnTo>
                        <a:pt x="125329" y="229221"/>
                      </a:lnTo>
                      <a:close/>
                      <a:moveTo>
                        <a:pt x="515854" y="133971"/>
                      </a:moveTo>
                      <a:lnTo>
                        <a:pt x="20554" y="133971"/>
                      </a:lnTo>
                      <a:lnTo>
                        <a:pt x="20554" y="210171"/>
                      </a:lnTo>
                      <a:lnTo>
                        <a:pt x="515854" y="210171"/>
                      </a:lnTo>
                      <a:lnTo>
                        <a:pt x="515854" y="133971"/>
                      </a:lnTo>
                      <a:close/>
                      <a:moveTo>
                        <a:pt x="392029" y="19671"/>
                      </a:moveTo>
                      <a:lnTo>
                        <a:pt x="144379" y="19671"/>
                      </a:lnTo>
                      <a:lnTo>
                        <a:pt x="144379" y="114921"/>
                      </a:lnTo>
                      <a:lnTo>
                        <a:pt x="392029" y="114921"/>
                      </a:lnTo>
                      <a:lnTo>
                        <a:pt x="392029" y="1967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grpSp>
            <p:nvGrpSpPr>
              <p:cNvPr id="20" name="组合 19">
                <a:extLst>
                  <a:ext uri="{FF2B5EF4-FFF2-40B4-BE49-F238E27FC236}">
                    <a16:creationId id="{F9F1E42B-971C-7A7B-966F-36F4434F07BC}"/>
                  </a:ext>
                </a:extLst>
              </p:cNvPr>
              <p:cNvGrpSpPr/>
              <p:nvPr/>
            </p:nvGrpSpPr>
            <p:grpSpPr>
              <a:xfrm>
                <a:off x="8539830" y="2227466"/>
                <a:ext cx="3260313" cy="1201534"/>
                <a:chOff x="8539830" y="2227466"/>
                <a:chExt cx="3260313" cy="1201534"/>
              </a:xfrm>
            </p:grpSpPr>
            <p:sp>
              <p:nvSpPr>
                <p:cNvPr id="37" name="Bullet3">
                  <a:extLst>
                    <a:ext uri="{FF2B5EF4-FFF2-40B4-BE49-F238E27FC236}">
                      <a16:creationId id="{AB8A5366-FA8D-42E8-AD72-148502262A2D}"/>
                    </a:ext>
                  </a:extLst>
                </p:cNvPr>
                <p:cNvSpPr txBox="1"/>
                <p:nvPr/>
              </p:nvSpPr>
              <p:spPr>
                <a:xfrm>
                  <a:off x="8539830" y="2227466"/>
                  <a:ext cx="3260313" cy="601736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normAutofit/>
                </a:bodyPr>
                <a:lstStyle/>
                <a:p>
                  <a:pPr algn="ctr"/>
                  <a:r>
                    <a:rPr lang="zh-CN" altLang="en-US" b="1" dirty="0">
                      <a:solidFill>
                        <a:schemeClr val="tx1"/>
                      </a:solidFill>
                    </a:rPr>
                    <a:t>情感交流</a:t>
                  </a:r>
                  <a:endParaRPr lang="en-US" dirty="0"/>
                </a:p>
              </p:txBody>
            </p:sp>
            <p:sp>
              <p:nvSpPr>
                <p:cNvPr id="38" name="Text3">
                  <a:extLst>
                    <a:ext uri="{FF2B5EF4-FFF2-40B4-BE49-F238E27FC236}">
                      <a16:creationId id="{2B205C5D-1709-46AD-8308-86B60594FE68}"/>
                    </a:ext>
                  </a:extLst>
                </p:cNvPr>
                <p:cNvSpPr txBox="1"/>
                <p:nvPr/>
              </p:nvSpPr>
              <p:spPr>
                <a:xfrm>
                  <a:off x="8539831" y="2838010"/>
                  <a:ext cx="3260311" cy="5909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/>
                    <a:t>模拟真实对话，机器人能表达和理解基本的情感</a:t>
                  </a:r>
                  <a:endParaRPr lang="en-US" dirty="0"/>
                </a:p>
              </p:txBody>
            </p:sp>
          </p:grpSp>
        </p:grpSp>
        <p:grpSp>
          <p:nvGrpSpPr>
            <p:cNvPr id="23" name="组合 22">
              <a:extLst>
                <a:ext uri="{FF2B5EF4-FFF2-40B4-BE49-F238E27FC236}">
                  <a16:creationId id="{63CE8724-12DF-2C53-0EDE-031397C55684}"/>
                </a:ext>
              </a:extLst>
            </p:cNvPr>
            <p:cNvGrpSpPr/>
            <p:nvPr/>
          </p:nvGrpSpPr>
          <p:grpSpPr>
            <a:xfrm>
              <a:off x="8292808" y="4178663"/>
              <a:ext cx="2922667" cy="1955437"/>
              <a:chOff x="8539830" y="3912506"/>
              <a:chExt cx="3260313" cy="2181342"/>
            </a:xfrm>
          </p:grpSpPr>
          <p:grpSp>
            <p:nvGrpSpPr>
              <p:cNvPr id="22" name="组合 21">
                <a:extLst>
                  <a:ext uri="{FF2B5EF4-FFF2-40B4-BE49-F238E27FC236}">
                    <a16:creationId id="{321B8196-65A8-8451-CD5B-9B38A1BA1CA9}"/>
                  </a:ext>
                </a:extLst>
              </p:cNvPr>
              <p:cNvGrpSpPr/>
              <p:nvPr/>
            </p:nvGrpSpPr>
            <p:grpSpPr>
              <a:xfrm>
                <a:off x="8539830" y="4892314"/>
                <a:ext cx="3260313" cy="1201534"/>
                <a:chOff x="8539830" y="4892314"/>
                <a:chExt cx="3260313" cy="1201534"/>
              </a:xfrm>
            </p:grpSpPr>
            <p:sp>
              <p:nvSpPr>
                <p:cNvPr id="58" name="Bullet4">
                  <a:extLst>
                    <a:ext uri="{FF2B5EF4-FFF2-40B4-BE49-F238E27FC236}">
                      <a16:creationId id="{A78806EB-B14F-4F2C-8B41-1DBB29F4D25E}"/>
                    </a:ext>
                  </a:extLst>
                </p:cNvPr>
                <p:cNvSpPr txBox="1"/>
                <p:nvPr/>
              </p:nvSpPr>
              <p:spPr>
                <a:xfrm>
                  <a:off x="8539830" y="4892314"/>
                  <a:ext cx="3260313" cy="601736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normAutofit/>
                </a:bodyPr>
                <a:lstStyle/>
                <a:p>
                  <a:pPr algn="ctr"/>
                  <a:r>
                    <a:rPr lang="zh-CN" altLang="en-US" b="1" dirty="0">
                      <a:solidFill>
                        <a:schemeClr val="tx1"/>
                      </a:solidFill>
                    </a:rPr>
                    <a:t>记忆力训练</a:t>
                  </a:r>
                  <a:endParaRPr lang="en-US" dirty="0"/>
                </a:p>
              </p:txBody>
            </p:sp>
            <p:sp>
              <p:nvSpPr>
                <p:cNvPr id="59" name="Text4">
                  <a:extLst>
                    <a:ext uri="{FF2B5EF4-FFF2-40B4-BE49-F238E27FC236}">
                      <a16:creationId id="{7E811494-2B22-490E-B62B-21F9E699CD02}"/>
                    </a:ext>
                  </a:extLst>
                </p:cNvPr>
                <p:cNvSpPr txBox="1"/>
                <p:nvPr/>
              </p:nvSpPr>
              <p:spPr>
                <a:xfrm>
                  <a:off x="8539831" y="5502858"/>
                  <a:ext cx="3260311" cy="5909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/>
                    <a:t>通过与机器人的互动，帮助老年人锻炼记忆力</a:t>
                  </a:r>
                  <a:endParaRPr lang="en-US" dirty="0"/>
                </a:p>
              </p:txBody>
            </p:sp>
          </p:grpSp>
          <p:grpSp>
            <p:nvGrpSpPr>
              <p:cNvPr id="12" name="组合 11">
                <a:extLst>
                  <a:ext uri="{FF2B5EF4-FFF2-40B4-BE49-F238E27FC236}">
                    <a16:creationId id="{F2362FF9-5042-AB65-904B-A6BC827FC73A}"/>
                  </a:ext>
                </a:extLst>
              </p:cNvPr>
              <p:cNvGrpSpPr/>
              <p:nvPr/>
            </p:nvGrpSpPr>
            <p:grpSpPr>
              <a:xfrm>
                <a:off x="9805582" y="3912506"/>
                <a:ext cx="806927" cy="806927"/>
                <a:chOff x="9805582" y="3912506"/>
                <a:chExt cx="806927" cy="806927"/>
              </a:xfrm>
            </p:grpSpPr>
            <p:sp>
              <p:nvSpPr>
                <p:cNvPr id="74" name="矩形 73">
                  <a:extLst>
                    <a:ext uri="{FF2B5EF4-FFF2-40B4-BE49-F238E27FC236}">
                      <a16:creationId id="{C3303F4E-C20F-4B36-8907-45228FDB06B6}"/>
                    </a:ext>
                  </a:extLst>
                </p:cNvPr>
                <p:cNvSpPr/>
                <p:nvPr/>
              </p:nvSpPr>
              <p:spPr>
                <a:xfrm>
                  <a:off x="9805582" y="3912506"/>
                  <a:ext cx="806927" cy="806927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GB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Icon4">
                  <a:extLst>
                    <a:ext uri="{FF2B5EF4-FFF2-40B4-BE49-F238E27FC236}">
                      <a16:creationId id="{5EAEA260-3ADA-49F6-9770-04C054290F7E}"/>
                    </a:ext>
                  </a:extLst>
                </p:cNvPr>
                <p:cNvSpPr/>
                <p:nvPr/>
              </p:nvSpPr>
              <p:spPr>
                <a:xfrm>
                  <a:off x="10019639" y="4085387"/>
                  <a:ext cx="378815" cy="461165"/>
                </a:xfrm>
                <a:custGeom>
                  <a:avLst/>
                  <a:gdLst>
                    <a:gd name="connsiteX0" fmla="*/ 171450 w 438150"/>
                    <a:gd name="connsiteY0" fmla="*/ 219075 h 533400"/>
                    <a:gd name="connsiteX1" fmla="*/ 171450 w 438150"/>
                    <a:gd name="connsiteY1" fmla="*/ 295275 h 533400"/>
                    <a:gd name="connsiteX2" fmla="*/ 247650 w 438150"/>
                    <a:gd name="connsiteY2" fmla="*/ 295275 h 533400"/>
                    <a:gd name="connsiteX3" fmla="*/ 285750 w 438150"/>
                    <a:gd name="connsiteY3" fmla="*/ 257175 h 533400"/>
                    <a:gd name="connsiteX4" fmla="*/ 247650 w 438150"/>
                    <a:gd name="connsiteY4" fmla="*/ 219075 h 533400"/>
                    <a:gd name="connsiteX5" fmla="*/ 152400 w 438150"/>
                    <a:gd name="connsiteY5" fmla="*/ 200025 h 533400"/>
                    <a:gd name="connsiteX6" fmla="*/ 247650 w 438150"/>
                    <a:gd name="connsiteY6" fmla="*/ 200025 h 533400"/>
                    <a:gd name="connsiteX7" fmla="*/ 304800 w 438150"/>
                    <a:gd name="connsiteY7" fmla="*/ 257175 h 533400"/>
                    <a:gd name="connsiteX8" fmla="*/ 247650 w 438150"/>
                    <a:gd name="connsiteY8" fmla="*/ 314325 h 533400"/>
                    <a:gd name="connsiteX9" fmla="*/ 171450 w 438150"/>
                    <a:gd name="connsiteY9" fmla="*/ 314325 h 533400"/>
                    <a:gd name="connsiteX10" fmla="*/ 171450 w 438150"/>
                    <a:gd name="connsiteY10" fmla="*/ 409575 h 533400"/>
                    <a:gd name="connsiteX11" fmla="*/ 152400 w 438150"/>
                    <a:gd name="connsiteY11" fmla="*/ 409575 h 533400"/>
                    <a:gd name="connsiteX12" fmla="*/ 304800 w 438150"/>
                    <a:gd name="connsiteY12" fmla="*/ 32480 h 533400"/>
                    <a:gd name="connsiteX13" fmla="*/ 304800 w 438150"/>
                    <a:gd name="connsiteY13" fmla="*/ 133350 h 533400"/>
                    <a:gd name="connsiteX14" fmla="*/ 405574 w 438150"/>
                    <a:gd name="connsiteY14" fmla="*/ 133350 h 533400"/>
                    <a:gd name="connsiteX15" fmla="*/ 19050 w 438150"/>
                    <a:gd name="connsiteY15" fmla="*/ 19050 h 533400"/>
                    <a:gd name="connsiteX16" fmla="*/ 19050 w 438150"/>
                    <a:gd name="connsiteY16" fmla="*/ 514350 h 533400"/>
                    <a:gd name="connsiteX17" fmla="*/ 419100 w 438150"/>
                    <a:gd name="connsiteY17" fmla="*/ 514350 h 533400"/>
                    <a:gd name="connsiteX18" fmla="*/ 419100 w 438150"/>
                    <a:gd name="connsiteY18" fmla="*/ 152400 h 533400"/>
                    <a:gd name="connsiteX19" fmla="*/ 285750 w 438150"/>
                    <a:gd name="connsiteY19" fmla="*/ 152400 h 533400"/>
                    <a:gd name="connsiteX20" fmla="*/ 285750 w 438150"/>
                    <a:gd name="connsiteY20" fmla="*/ 19050 h 533400"/>
                    <a:gd name="connsiteX21" fmla="*/ 0 w 438150"/>
                    <a:gd name="connsiteY21" fmla="*/ 0 h 533400"/>
                    <a:gd name="connsiteX22" fmla="*/ 299180 w 438150"/>
                    <a:gd name="connsiteY22" fmla="*/ 0 h 533400"/>
                    <a:gd name="connsiteX23" fmla="*/ 438150 w 438150"/>
                    <a:gd name="connsiteY23" fmla="*/ 138970 h 533400"/>
                    <a:gd name="connsiteX24" fmla="*/ 438150 w 438150"/>
                    <a:gd name="connsiteY24" fmla="*/ 533400 h 533400"/>
                    <a:gd name="connsiteX25" fmla="*/ 0 w 438150"/>
                    <a:gd name="connsiteY25" fmla="*/ 533400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38150" h="533400">
                      <a:moveTo>
                        <a:pt x="171450" y="219075"/>
                      </a:moveTo>
                      <a:lnTo>
                        <a:pt x="171450" y="295275"/>
                      </a:lnTo>
                      <a:lnTo>
                        <a:pt x="247650" y="295275"/>
                      </a:lnTo>
                      <a:cubicBezTo>
                        <a:pt x="268700" y="295275"/>
                        <a:pt x="285750" y="278225"/>
                        <a:pt x="285750" y="257175"/>
                      </a:cubicBezTo>
                      <a:cubicBezTo>
                        <a:pt x="285750" y="236125"/>
                        <a:pt x="268700" y="219075"/>
                        <a:pt x="247650" y="219075"/>
                      </a:cubicBezTo>
                      <a:close/>
                      <a:moveTo>
                        <a:pt x="152400" y="200025"/>
                      </a:moveTo>
                      <a:lnTo>
                        <a:pt x="247650" y="200025"/>
                      </a:lnTo>
                      <a:cubicBezTo>
                        <a:pt x="279178" y="200025"/>
                        <a:pt x="304800" y="225647"/>
                        <a:pt x="304800" y="257175"/>
                      </a:cubicBezTo>
                      <a:cubicBezTo>
                        <a:pt x="304800" y="288703"/>
                        <a:pt x="279178" y="314325"/>
                        <a:pt x="247650" y="314325"/>
                      </a:cubicBezTo>
                      <a:lnTo>
                        <a:pt x="171450" y="314325"/>
                      </a:lnTo>
                      <a:lnTo>
                        <a:pt x="171450" y="409575"/>
                      </a:lnTo>
                      <a:lnTo>
                        <a:pt x="152400" y="409575"/>
                      </a:lnTo>
                      <a:close/>
                      <a:moveTo>
                        <a:pt x="304800" y="32480"/>
                      </a:moveTo>
                      <a:lnTo>
                        <a:pt x="304800" y="133350"/>
                      </a:lnTo>
                      <a:lnTo>
                        <a:pt x="405574" y="133350"/>
                      </a:lnTo>
                      <a:close/>
                      <a:moveTo>
                        <a:pt x="19050" y="19050"/>
                      </a:moveTo>
                      <a:lnTo>
                        <a:pt x="19050" y="514350"/>
                      </a:lnTo>
                      <a:lnTo>
                        <a:pt x="419100" y="514350"/>
                      </a:lnTo>
                      <a:lnTo>
                        <a:pt x="419100" y="152400"/>
                      </a:lnTo>
                      <a:lnTo>
                        <a:pt x="285750" y="152400"/>
                      </a:lnTo>
                      <a:lnTo>
                        <a:pt x="285750" y="19050"/>
                      </a:lnTo>
                      <a:close/>
                      <a:moveTo>
                        <a:pt x="0" y="0"/>
                      </a:moveTo>
                      <a:lnTo>
                        <a:pt x="299180" y="0"/>
                      </a:lnTo>
                      <a:lnTo>
                        <a:pt x="438150" y="138970"/>
                      </a:lnTo>
                      <a:lnTo>
                        <a:pt x="438150" y="533400"/>
                      </a:lnTo>
                      <a:lnTo>
                        <a:pt x="0" y="5334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5" name="组合 24">
              <a:extLst>
                <a:ext uri="{FF2B5EF4-FFF2-40B4-BE49-F238E27FC236}">
                  <a16:creationId id="{8BD4B41F-7083-DD91-E177-136DC5F6C005}"/>
                </a:ext>
              </a:extLst>
            </p:cNvPr>
            <p:cNvGrpSpPr/>
            <p:nvPr/>
          </p:nvGrpSpPr>
          <p:grpSpPr>
            <a:xfrm>
              <a:off x="4675749" y="4178663"/>
              <a:ext cx="2922667" cy="1955437"/>
              <a:chOff x="4504903" y="3912506"/>
              <a:chExt cx="3260313" cy="2181342"/>
            </a:xfrm>
          </p:grpSpPr>
          <p:grpSp>
            <p:nvGrpSpPr>
              <p:cNvPr id="24" name="组合 23">
                <a:extLst>
                  <a:ext uri="{FF2B5EF4-FFF2-40B4-BE49-F238E27FC236}">
                    <a16:creationId id="{AEB04E64-77BD-136E-5EF2-0A804DE3A562}"/>
                  </a:ext>
                </a:extLst>
              </p:cNvPr>
              <p:cNvGrpSpPr/>
              <p:nvPr/>
            </p:nvGrpSpPr>
            <p:grpSpPr>
              <a:xfrm>
                <a:off x="4504903" y="4892314"/>
                <a:ext cx="3260313" cy="1201534"/>
                <a:chOff x="4504903" y="4892314"/>
                <a:chExt cx="3260313" cy="1201534"/>
              </a:xfrm>
            </p:grpSpPr>
            <p:sp>
              <p:nvSpPr>
                <p:cNvPr id="52" name="Bullet5">
                  <a:extLst>
                    <a:ext uri="{FF2B5EF4-FFF2-40B4-BE49-F238E27FC236}">
                      <a16:creationId id="{1C9898CB-EED9-4B79-9732-0331DBFD51CE}"/>
                    </a:ext>
                  </a:extLst>
                </p:cNvPr>
                <p:cNvSpPr txBox="1"/>
                <p:nvPr/>
              </p:nvSpPr>
              <p:spPr>
                <a:xfrm>
                  <a:off x="4504903" y="4892314"/>
                  <a:ext cx="3260313" cy="601736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normAutofit/>
                </a:bodyPr>
                <a:lstStyle/>
                <a:p>
                  <a:pPr algn="ctr"/>
                  <a:r>
                    <a:rPr lang="zh-CN" altLang="en-US" b="1" dirty="0">
                      <a:solidFill>
                        <a:schemeClr val="tx1"/>
                      </a:solidFill>
                    </a:rPr>
                    <a:t>时事更新</a:t>
                  </a:r>
                  <a:endParaRPr lang="en-US" dirty="0"/>
                </a:p>
              </p:txBody>
            </p:sp>
            <p:sp>
              <p:nvSpPr>
                <p:cNvPr id="53" name="Text5">
                  <a:extLst>
                    <a:ext uri="{FF2B5EF4-FFF2-40B4-BE49-F238E27FC236}">
                      <a16:creationId id="{895885B2-8F8A-4E75-9F8B-DBD6CCE3087F}"/>
                    </a:ext>
                  </a:extLst>
                </p:cNvPr>
                <p:cNvSpPr txBox="1"/>
                <p:nvPr/>
              </p:nvSpPr>
              <p:spPr>
                <a:xfrm>
                  <a:off x="4504904" y="5502858"/>
                  <a:ext cx="3260311" cy="5909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/>
                    <a:t>定期更新机器人知识库，保证对话内容的新鲜度</a:t>
                  </a:r>
                  <a:endParaRPr lang="en-US" dirty="0"/>
                </a:p>
              </p:txBody>
            </p:sp>
          </p:grpSp>
          <p:grpSp>
            <p:nvGrpSpPr>
              <p:cNvPr id="13" name="组合 12">
                <a:extLst>
                  <a:ext uri="{FF2B5EF4-FFF2-40B4-BE49-F238E27FC236}">
                    <a16:creationId id="{3A01560C-7D6F-5020-DD95-F35F2ABC3DCA}"/>
                  </a:ext>
                </a:extLst>
              </p:cNvPr>
              <p:cNvGrpSpPr/>
              <p:nvPr/>
            </p:nvGrpSpPr>
            <p:grpSpPr>
              <a:xfrm>
                <a:off x="5731596" y="3912506"/>
                <a:ext cx="806927" cy="806927"/>
                <a:chOff x="5770655" y="3912506"/>
                <a:chExt cx="806927" cy="806927"/>
              </a:xfrm>
            </p:grpSpPr>
            <p:sp>
              <p:nvSpPr>
                <p:cNvPr id="71" name="矩形 70">
                  <a:extLst>
                    <a:ext uri="{FF2B5EF4-FFF2-40B4-BE49-F238E27FC236}">
                      <a16:creationId id="{FB05DA90-41E1-4754-9690-AB0EC2E723E6}"/>
                    </a:ext>
                  </a:extLst>
                </p:cNvPr>
                <p:cNvSpPr/>
                <p:nvPr/>
              </p:nvSpPr>
              <p:spPr>
                <a:xfrm>
                  <a:off x="5770655" y="3912506"/>
                  <a:ext cx="806927" cy="80692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GB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Icon5">
                  <a:extLst>
                    <a:ext uri="{FF2B5EF4-FFF2-40B4-BE49-F238E27FC236}">
                      <a16:creationId id="{3A764106-1840-43A4-89D6-2C86382A1FDD}"/>
                    </a:ext>
                  </a:extLst>
                </p:cNvPr>
                <p:cNvSpPr/>
                <p:nvPr/>
              </p:nvSpPr>
              <p:spPr>
                <a:xfrm>
                  <a:off x="5943536" y="4143032"/>
                  <a:ext cx="461165" cy="345874"/>
                </a:xfrm>
                <a:custGeom>
                  <a:avLst/>
                  <a:gdLst>
                    <a:gd name="connsiteX0" fmla="*/ 534008 w 533400"/>
                    <a:gd name="connsiteY0" fmla="*/ 621 h 400050"/>
                    <a:gd name="connsiteX1" fmla="*/ 534008 w 533400"/>
                    <a:gd name="connsiteY1" fmla="*/ 400671 h 400050"/>
                    <a:gd name="connsiteX2" fmla="*/ 608 w 533400"/>
                    <a:gd name="connsiteY2" fmla="*/ 400671 h 400050"/>
                    <a:gd name="connsiteX3" fmla="*/ 608 w 533400"/>
                    <a:gd name="connsiteY3" fmla="*/ 621 h 400050"/>
                    <a:gd name="connsiteX4" fmla="*/ 534008 w 533400"/>
                    <a:gd name="connsiteY4" fmla="*/ 621 h 400050"/>
                    <a:gd name="connsiteX5" fmla="*/ 375607 w 533400"/>
                    <a:gd name="connsiteY5" fmla="*/ 153973 h 400050"/>
                    <a:gd name="connsiteX6" fmla="*/ 248448 w 533400"/>
                    <a:gd name="connsiteY6" fmla="*/ 319709 h 400050"/>
                    <a:gd name="connsiteX7" fmla="*/ 140435 w 533400"/>
                    <a:gd name="connsiteY7" fmla="*/ 214553 h 400050"/>
                    <a:gd name="connsiteX8" fmla="*/ 19658 w 533400"/>
                    <a:gd name="connsiteY8" fmla="*/ 356285 h 400050"/>
                    <a:gd name="connsiteX9" fmla="*/ 19658 w 533400"/>
                    <a:gd name="connsiteY9" fmla="*/ 381621 h 400050"/>
                    <a:gd name="connsiteX10" fmla="*/ 514958 w 533400"/>
                    <a:gd name="connsiteY10" fmla="*/ 381621 h 400050"/>
                    <a:gd name="connsiteX11" fmla="*/ 514958 w 533400"/>
                    <a:gd name="connsiteY11" fmla="*/ 339045 h 400050"/>
                    <a:gd name="connsiteX12" fmla="*/ 375607 w 533400"/>
                    <a:gd name="connsiteY12" fmla="*/ 153973 h 400050"/>
                    <a:gd name="connsiteX13" fmla="*/ 514958 w 533400"/>
                    <a:gd name="connsiteY13" fmla="*/ 19671 h 400050"/>
                    <a:gd name="connsiteX14" fmla="*/ 19658 w 533400"/>
                    <a:gd name="connsiteY14" fmla="*/ 19671 h 400050"/>
                    <a:gd name="connsiteX15" fmla="*/ 19658 w 533400"/>
                    <a:gd name="connsiteY15" fmla="*/ 326948 h 400050"/>
                    <a:gd name="connsiteX16" fmla="*/ 139197 w 533400"/>
                    <a:gd name="connsiteY16" fmla="*/ 186739 h 400050"/>
                    <a:gd name="connsiteX17" fmla="*/ 246448 w 533400"/>
                    <a:gd name="connsiteY17" fmla="*/ 291134 h 400050"/>
                    <a:gd name="connsiteX18" fmla="*/ 375798 w 533400"/>
                    <a:gd name="connsiteY18" fmla="*/ 122541 h 400050"/>
                    <a:gd name="connsiteX19" fmla="*/ 515053 w 533400"/>
                    <a:gd name="connsiteY19" fmla="*/ 307421 h 400050"/>
                    <a:gd name="connsiteX20" fmla="*/ 515053 w 533400"/>
                    <a:gd name="connsiteY20" fmla="*/ 19671 h 400050"/>
                    <a:gd name="connsiteX21" fmla="*/ 95858 w 533400"/>
                    <a:gd name="connsiteY21" fmla="*/ 48246 h 400050"/>
                    <a:gd name="connsiteX22" fmla="*/ 143483 w 533400"/>
                    <a:gd name="connsiteY22" fmla="*/ 95871 h 400050"/>
                    <a:gd name="connsiteX23" fmla="*/ 95858 w 533400"/>
                    <a:gd name="connsiteY23" fmla="*/ 143496 h 400050"/>
                    <a:gd name="connsiteX24" fmla="*/ 48233 w 533400"/>
                    <a:gd name="connsiteY24" fmla="*/ 95871 h 400050"/>
                    <a:gd name="connsiteX25" fmla="*/ 95858 w 533400"/>
                    <a:gd name="connsiteY25" fmla="*/ 48246 h 400050"/>
                    <a:gd name="connsiteX26" fmla="*/ 95858 w 533400"/>
                    <a:gd name="connsiteY26" fmla="*/ 67296 h 400050"/>
                    <a:gd name="connsiteX27" fmla="*/ 67283 w 533400"/>
                    <a:gd name="connsiteY27" fmla="*/ 95871 h 400050"/>
                    <a:gd name="connsiteX28" fmla="*/ 95858 w 533400"/>
                    <a:gd name="connsiteY28" fmla="*/ 124446 h 400050"/>
                    <a:gd name="connsiteX29" fmla="*/ 124433 w 533400"/>
                    <a:gd name="connsiteY29" fmla="*/ 95871 h 400050"/>
                    <a:gd name="connsiteX30" fmla="*/ 95858 w 533400"/>
                    <a:gd name="connsiteY30" fmla="*/ 67296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33400" h="400050">
                      <a:moveTo>
                        <a:pt x="534008" y="621"/>
                      </a:moveTo>
                      <a:lnTo>
                        <a:pt x="534008" y="400671"/>
                      </a:lnTo>
                      <a:lnTo>
                        <a:pt x="608" y="400671"/>
                      </a:lnTo>
                      <a:lnTo>
                        <a:pt x="608" y="621"/>
                      </a:lnTo>
                      <a:lnTo>
                        <a:pt x="534008" y="621"/>
                      </a:lnTo>
                      <a:close/>
                      <a:moveTo>
                        <a:pt x="375607" y="153973"/>
                      </a:moveTo>
                      <a:lnTo>
                        <a:pt x="248448" y="319709"/>
                      </a:lnTo>
                      <a:lnTo>
                        <a:pt x="140435" y="214553"/>
                      </a:lnTo>
                      <a:lnTo>
                        <a:pt x="19658" y="356285"/>
                      </a:lnTo>
                      <a:lnTo>
                        <a:pt x="19658" y="381621"/>
                      </a:lnTo>
                      <a:lnTo>
                        <a:pt x="514958" y="381621"/>
                      </a:lnTo>
                      <a:lnTo>
                        <a:pt x="514958" y="339045"/>
                      </a:lnTo>
                      <a:lnTo>
                        <a:pt x="375607" y="153973"/>
                      </a:lnTo>
                      <a:close/>
                      <a:moveTo>
                        <a:pt x="514958" y="19671"/>
                      </a:moveTo>
                      <a:lnTo>
                        <a:pt x="19658" y="19671"/>
                      </a:lnTo>
                      <a:lnTo>
                        <a:pt x="19658" y="326948"/>
                      </a:lnTo>
                      <a:lnTo>
                        <a:pt x="139197" y="186739"/>
                      </a:lnTo>
                      <a:lnTo>
                        <a:pt x="246448" y="291134"/>
                      </a:lnTo>
                      <a:lnTo>
                        <a:pt x="375798" y="122541"/>
                      </a:lnTo>
                      <a:lnTo>
                        <a:pt x="515053" y="307421"/>
                      </a:lnTo>
                      <a:lnTo>
                        <a:pt x="515053" y="19671"/>
                      </a:lnTo>
                      <a:close/>
                      <a:moveTo>
                        <a:pt x="95858" y="48246"/>
                      </a:moveTo>
                      <a:cubicBezTo>
                        <a:pt x="122147" y="48246"/>
                        <a:pt x="143483" y="69582"/>
                        <a:pt x="143483" y="95871"/>
                      </a:cubicBezTo>
                      <a:cubicBezTo>
                        <a:pt x="143483" y="122160"/>
                        <a:pt x="122147" y="143496"/>
                        <a:pt x="95858" y="143496"/>
                      </a:cubicBezTo>
                      <a:cubicBezTo>
                        <a:pt x="69569" y="143496"/>
                        <a:pt x="48233" y="122160"/>
                        <a:pt x="48233" y="95871"/>
                      </a:cubicBezTo>
                      <a:cubicBezTo>
                        <a:pt x="48233" y="69582"/>
                        <a:pt x="69569" y="48246"/>
                        <a:pt x="95858" y="48246"/>
                      </a:cubicBezTo>
                      <a:close/>
                      <a:moveTo>
                        <a:pt x="95858" y="67296"/>
                      </a:moveTo>
                      <a:cubicBezTo>
                        <a:pt x="80046" y="67296"/>
                        <a:pt x="67283" y="80060"/>
                        <a:pt x="67283" y="95871"/>
                      </a:cubicBezTo>
                      <a:cubicBezTo>
                        <a:pt x="67283" y="111682"/>
                        <a:pt x="80046" y="124446"/>
                        <a:pt x="95858" y="124446"/>
                      </a:cubicBezTo>
                      <a:cubicBezTo>
                        <a:pt x="111670" y="124446"/>
                        <a:pt x="124433" y="111682"/>
                        <a:pt x="124433" y="95871"/>
                      </a:cubicBezTo>
                      <a:cubicBezTo>
                        <a:pt x="124433" y="80060"/>
                        <a:pt x="111670" y="67296"/>
                        <a:pt x="95858" y="6729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9" name="组合 28">
              <a:extLst>
                <a:ext uri="{FF2B5EF4-FFF2-40B4-BE49-F238E27FC236}">
                  <a16:creationId id="{E7F6388A-7CB9-7F3C-2882-3565B28BB196}"/>
                </a:ext>
              </a:extLst>
            </p:cNvPr>
            <p:cNvGrpSpPr/>
            <p:nvPr/>
          </p:nvGrpSpPr>
          <p:grpSpPr>
            <a:xfrm>
              <a:off x="1093705" y="4178663"/>
              <a:ext cx="2922667" cy="1955437"/>
              <a:chOff x="509037" y="3912506"/>
              <a:chExt cx="3260313" cy="2181342"/>
            </a:xfrm>
          </p:grpSpPr>
          <p:grpSp>
            <p:nvGrpSpPr>
              <p:cNvPr id="28" name="组合 27">
                <a:extLst>
                  <a:ext uri="{FF2B5EF4-FFF2-40B4-BE49-F238E27FC236}">
                    <a16:creationId id="{239E52A2-87C2-E617-51F4-387189661418}"/>
                  </a:ext>
                </a:extLst>
              </p:cNvPr>
              <p:cNvGrpSpPr/>
              <p:nvPr/>
            </p:nvGrpSpPr>
            <p:grpSpPr>
              <a:xfrm>
                <a:off x="509037" y="4892314"/>
                <a:ext cx="3260313" cy="1201534"/>
                <a:chOff x="509037" y="4892314"/>
                <a:chExt cx="3260313" cy="1201534"/>
              </a:xfrm>
            </p:grpSpPr>
            <p:sp>
              <p:nvSpPr>
                <p:cNvPr id="31" name="Bullet6">
                  <a:extLst>
                    <a:ext uri="{FF2B5EF4-FFF2-40B4-BE49-F238E27FC236}">
                      <a16:creationId id="{DE702987-BB22-4968-B416-1BA846841FD4}"/>
                    </a:ext>
                  </a:extLst>
                </p:cNvPr>
                <p:cNvSpPr txBox="1"/>
                <p:nvPr/>
              </p:nvSpPr>
              <p:spPr>
                <a:xfrm>
                  <a:off x="509037" y="4892314"/>
                  <a:ext cx="3260313" cy="601736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normAutofit/>
                </a:bodyPr>
                <a:lstStyle/>
                <a:p>
                  <a:pPr algn="ctr"/>
                  <a:r>
                    <a:rPr lang="zh-CN" altLang="en-US" b="1" dirty="0">
                      <a:solidFill>
                        <a:schemeClr val="tx1"/>
                      </a:solidFill>
                    </a:rPr>
                    <a:t>健康关怀</a:t>
                  </a:r>
                  <a:endParaRPr lang="en-US" dirty="0"/>
                </a:p>
              </p:txBody>
            </p:sp>
            <p:sp>
              <p:nvSpPr>
                <p:cNvPr id="34" name="Text6">
                  <a:extLst>
                    <a:ext uri="{FF2B5EF4-FFF2-40B4-BE49-F238E27FC236}">
                      <a16:creationId id="{A048EFF7-5819-4E1A-B383-7453D3B2E822}"/>
                    </a:ext>
                  </a:extLst>
                </p:cNvPr>
                <p:cNvSpPr txBox="1"/>
                <p:nvPr/>
              </p:nvSpPr>
              <p:spPr>
                <a:xfrm>
                  <a:off x="509038" y="5502858"/>
                  <a:ext cx="3260311" cy="5909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/>
                    <a:t>提供基本的健康建议和提醒，关注老年人的身心健康</a:t>
                  </a:r>
                  <a:endParaRPr lang="en-US" dirty="0"/>
                </a:p>
              </p:txBody>
            </p:sp>
          </p:grpSp>
          <p:grpSp>
            <p:nvGrpSpPr>
              <p:cNvPr id="14" name="组合 13">
                <a:extLst>
                  <a:ext uri="{FF2B5EF4-FFF2-40B4-BE49-F238E27FC236}">
                    <a16:creationId id="{EB19746D-6334-F538-C401-F40E2371C357}"/>
                  </a:ext>
                </a:extLst>
              </p:cNvPr>
              <p:cNvGrpSpPr/>
              <p:nvPr/>
            </p:nvGrpSpPr>
            <p:grpSpPr>
              <a:xfrm>
                <a:off x="1735730" y="3912506"/>
                <a:ext cx="806927" cy="806927"/>
                <a:chOff x="1735730" y="3912506"/>
                <a:chExt cx="806927" cy="806927"/>
              </a:xfrm>
            </p:grpSpPr>
            <p:sp>
              <p:nvSpPr>
                <p:cNvPr id="68" name="矩形 67">
                  <a:extLst>
                    <a:ext uri="{FF2B5EF4-FFF2-40B4-BE49-F238E27FC236}">
                      <a16:creationId id="{D104685D-6C49-4D07-BD76-79B9AC3DF728}"/>
                    </a:ext>
                  </a:extLst>
                </p:cNvPr>
                <p:cNvSpPr/>
                <p:nvPr/>
              </p:nvSpPr>
              <p:spPr>
                <a:xfrm>
                  <a:off x="1735730" y="3912506"/>
                  <a:ext cx="806927" cy="806927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GB" b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Icon6">
                  <a:extLst>
                    <a:ext uri="{FF2B5EF4-FFF2-40B4-BE49-F238E27FC236}">
                      <a16:creationId id="{12E110B3-C411-4D1F-9A79-1CB658DB8027}"/>
                    </a:ext>
                  </a:extLst>
                </p:cNvPr>
                <p:cNvSpPr/>
                <p:nvPr/>
              </p:nvSpPr>
              <p:spPr>
                <a:xfrm>
                  <a:off x="1925081" y="4085387"/>
                  <a:ext cx="428225" cy="461165"/>
                </a:xfrm>
                <a:custGeom>
                  <a:avLst/>
                  <a:gdLst>
                    <a:gd name="connsiteX0" fmla="*/ 400530 w 495300"/>
                    <a:gd name="connsiteY0" fmla="*/ 621 h 533400"/>
                    <a:gd name="connsiteX1" fmla="*/ 400530 w 495300"/>
                    <a:gd name="connsiteY1" fmla="*/ 162546 h 533400"/>
                    <a:gd name="connsiteX2" fmla="*/ 257655 w 495300"/>
                    <a:gd name="connsiteY2" fmla="*/ 162546 h 533400"/>
                    <a:gd name="connsiteX3" fmla="*/ 257655 w 495300"/>
                    <a:gd name="connsiteY3" fmla="*/ 295896 h 533400"/>
                    <a:gd name="connsiteX4" fmla="*/ 457680 w 495300"/>
                    <a:gd name="connsiteY4" fmla="*/ 295896 h 533400"/>
                    <a:gd name="connsiteX5" fmla="*/ 457680 w 495300"/>
                    <a:gd name="connsiteY5" fmla="*/ 438771 h 533400"/>
                    <a:gd name="connsiteX6" fmla="*/ 495780 w 495300"/>
                    <a:gd name="connsiteY6" fmla="*/ 438771 h 533400"/>
                    <a:gd name="connsiteX7" fmla="*/ 495780 w 495300"/>
                    <a:gd name="connsiteY7" fmla="*/ 534021 h 533400"/>
                    <a:gd name="connsiteX8" fmla="*/ 400530 w 495300"/>
                    <a:gd name="connsiteY8" fmla="*/ 534021 h 533400"/>
                    <a:gd name="connsiteX9" fmla="*/ 400530 w 495300"/>
                    <a:gd name="connsiteY9" fmla="*/ 438771 h 533400"/>
                    <a:gd name="connsiteX10" fmla="*/ 438630 w 495300"/>
                    <a:gd name="connsiteY10" fmla="*/ 438771 h 533400"/>
                    <a:gd name="connsiteX11" fmla="*/ 438630 w 495300"/>
                    <a:gd name="connsiteY11" fmla="*/ 314946 h 533400"/>
                    <a:gd name="connsiteX12" fmla="*/ 257655 w 495300"/>
                    <a:gd name="connsiteY12" fmla="*/ 314946 h 533400"/>
                    <a:gd name="connsiteX13" fmla="*/ 257655 w 495300"/>
                    <a:gd name="connsiteY13" fmla="*/ 438771 h 533400"/>
                    <a:gd name="connsiteX14" fmla="*/ 295755 w 495300"/>
                    <a:gd name="connsiteY14" fmla="*/ 438771 h 533400"/>
                    <a:gd name="connsiteX15" fmla="*/ 295755 w 495300"/>
                    <a:gd name="connsiteY15" fmla="*/ 534021 h 533400"/>
                    <a:gd name="connsiteX16" fmla="*/ 200505 w 495300"/>
                    <a:gd name="connsiteY16" fmla="*/ 534021 h 533400"/>
                    <a:gd name="connsiteX17" fmla="*/ 200505 w 495300"/>
                    <a:gd name="connsiteY17" fmla="*/ 438771 h 533400"/>
                    <a:gd name="connsiteX18" fmla="*/ 238605 w 495300"/>
                    <a:gd name="connsiteY18" fmla="*/ 438771 h 533400"/>
                    <a:gd name="connsiteX19" fmla="*/ 238605 w 495300"/>
                    <a:gd name="connsiteY19" fmla="*/ 314946 h 533400"/>
                    <a:gd name="connsiteX20" fmla="*/ 57630 w 495300"/>
                    <a:gd name="connsiteY20" fmla="*/ 314946 h 533400"/>
                    <a:gd name="connsiteX21" fmla="*/ 57630 w 495300"/>
                    <a:gd name="connsiteY21" fmla="*/ 438771 h 533400"/>
                    <a:gd name="connsiteX22" fmla="*/ 95730 w 495300"/>
                    <a:gd name="connsiteY22" fmla="*/ 438771 h 533400"/>
                    <a:gd name="connsiteX23" fmla="*/ 95730 w 495300"/>
                    <a:gd name="connsiteY23" fmla="*/ 534021 h 533400"/>
                    <a:gd name="connsiteX24" fmla="*/ 480 w 495300"/>
                    <a:gd name="connsiteY24" fmla="*/ 534021 h 533400"/>
                    <a:gd name="connsiteX25" fmla="*/ 480 w 495300"/>
                    <a:gd name="connsiteY25" fmla="*/ 438771 h 533400"/>
                    <a:gd name="connsiteX26" fmla="*/ 38580 w 495300"/>
                    <a:gd name="connsiteY26" fmla="*/ 438771 h 533400"/>
                    <a:gd name="connsiteX27" fmla="*/ 38580 w 495300"/>
                    <a:gd name="connsiteY27" fmla="*/ 295896 h 533400"/>
                    <a:gd name="connsiteX28" fmla="*/ 238605 w 495300"/>
                    <a:gd name="connsiteY28" fmla="*/ 295896 h 533400"/>
                    <a:gd name="connsiteX29" fmla="*/ 238605 w 495300"/>
                    <a:gd name="connsiteY29" fmla="*/ 162546 h 533400"/>
                    <a:gd name="connsiteX30" fmla="*/ 95730 w 495300"/>
                    <a:gd name="connsiteY30" fmla="*/ 162546 h 533400"/>
                    <a:gd name="connsiteX31" fmla="*/ 95730 w 495300"/>
                    <a:gd name="connsiteY31" fmla="*/ 621 h 533400"/>
                    <a:gd name="connsiteX32" fmla="*/ 400530 w 495300"/>
                    <a:gd name="connsiteY32" fmla="*/ 621 h 533400"/>
                    <a:gd name="connsiteX33" fmla="*/ 76680 w 495300"/>
                    <a:gd name="connsiteY33" fmla="*/ 457821 h 533400"/>
                    <a:gd name="connsiteX34" fmla="*/ 19530 w 495300"/>
                    <a:gd name="connsiteY34" fmla="*/ 457821 h 533400"/>
                    <a:gd name="connsiteX35" fmla="*/ 19530 w 495300"/>
                    <a:gd name="connsiteY35" fmla="*/ 514971 h 533400"/>
                    <a:gd name="connsiteX36" fmla="*/ 76680 w 495300"/>
                    <a:gd name="connsiteY36" fmla="*/ 514971 h 533400"/>
                    <a:gd name="connsiteX37" fmla="*/ 76680 w 495300"/>
                    <a:gd name="connsiteY37" fmla="*/ 457821 h 533400"/>
                    <a:gd name="connsiteX38" fmla="*/ 276705 w 495300"/>
                    <a:gd name="connsiteY38" fmla="*/ 457821 h 533400"/>
                    <a:gd name="connsiteX39" fmla="*/ 219555 w 495300"/>
                    <a:gd name="connsiteY39" fmla="*/ 457821 h 533400"/>
                    <a:gd name="connsiteX40" fmla="*/ 219555 w 495300"/>
                    <a:gd name="connsiteY40" fmla="*/ 514971 h 533400"/>
                    <a:gd name="connsiteX41" fmla="*/ 276705 w 495300"/>
                    <a:gd name="connsiteY41" fmla="*/ 514971 h 533400"/>
                    <a:gd name="connsiteX42" fmla="*/ 276705 w 495300"/>
                    <a:gd name="connsiteY42" fmla="*/ 457821 h 533400"/>
                    <a:gd name="connsiteX43" fmla="*/ 476730 w 495300"/>
                    <a:gd name="connsiteY43" fmla="*/ 457821 h 533400"/>
                    <a:gd name="connsiteX44" fmla="*/ 419580 w 495300"/>
                    <a:gd name="connsiteY44" fmla="*/ 457821 h 533400"/>
                    <a:gd name="connsiteX45" fmla="*/ 419580 w 495300"/>
                    <a:gd name="connsiteY45" fmla="*/ 514971 h 533400"/>
                    <a:gd name="connsiteX46" fmla="*/ 476730 w 495300"/>
                    <a:gd name="connsiteY46" fmla="*/ 514971 h 533400"/>
                    <a:gd name="connsiteX47" fmla="*/ 476730 w 495300"/>
                    <a:gd name="connsiteY47" fmla="*/ 457821 h 533400"/>
                    <a:gd name="connsiteX48" fmla="*/ 381480 w 495300"/>
                    <a:gd name="connsiteY48" fmla="*/ 19671 h 533400"/>
                    <a:gd name="connsiteX49" fmla="*/ 114780 w 495300"/>
                    <a:gd name="connsiteY49" fmla="*/ 19671 h 533400"/>
                    <a:gd name="connsiteX50" fmla="*/ 114780 w 495300"/>
                    <a:gd name="connsiteY50" fmla="*/ 143496 h 533400"/>
                    <a:gd name="connsiteX51" fmla="*/ 381480 w 495300"/>
                    <a:gd name="connsiteY51" fmla="*/ 143496 h 533400"/>
                    <a:gd name="connsiteX52" fmla="*/ 381480 w 495300"/>
                    <a:gd name="connsiteY52" fmla="*/ 19671 h 533400"/>
                    <a:gd name="connsiteX53" fmla="*/ 157643 w 495300"/>
                    <a:gd name="connsiteY53" fmla="*/ 86346 h 533400"/>
                    <a:gd name="connsiteX54" fmla="*/ 171930 w 495300"/>
                    <a:gd name="connsiteY54" fmla="*/ 100634 h 533400"/>
                    <a:gd name="connsiteX55" fmla="*/ 157643 w 495300"/>
                    <a:gd name="connsiteY55" fmla="*/ 114921 h 533400"/>
                    <a:gd name="connsiteX56" fmla="*/ 143355 w 495300"/>
                    <a:gd name="connsiteY56" fmla="*/ 100634 h 533400"/>
                    <a:gd name="connsiteX57" fmla="*/ 157643 w 495300"/>
                    <a:gd name="connsiteY57" fmla="*/ 86346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495300" h="533400">
                      <a:moveTo>
                        <a:pt x="400530" y="621"/>
                      </a:moveTo>
                      <a:lnTo>
                        <a:pt x="400530" y="162546"/>
                      </a:lnTo>
                      <a:lnTo>
                        <a:pt x="257655" y="162546"/>
                      </a:lnTo>
                      <a:lnTo>
                        <a:pt x="257655" y="295896"/>
                      </a:lnTo>
                      <a:lnTo>
                        <a:pt x="457680" y="295896"/>
                      </a:lnTo>
                      <a:lnTo>
                        <a:pt x="457680" y="438771"/>
                      </a:lnTo>
                      <a:lnTo>
                        <a:pt x="495780" y="438771"/>
                      </a:lnTo>
                      <a:lnTo>
                        <a:pt x="495780" y="534021"/>
                      </a:lnTo>
                      <a:lnTo>
                        <a:pt x="400530" y="534021"/>
                      </a:lnTo>
                      <a:lnTo>
                        <a:pt x="400530" y="438771"/>
                      </a:lnTo>
                      <a:lnTo>
                        <a:pt x="438630" y="438771"/>
                      </a:lnTo>
                      <a:lnTo>
                        <a:pt x="438630" y="314946"/>
                      </a:lnTo>
                      <a:lnTo>
                        <a:pt x="257655" y="314946"/>
                      </a:lnTo>
                      <a:lnTo>
                        <a:pt x="257655" y="438771"/>
                      </a:lnTo>
                      <a:lnTo>
                        <a:pt x="295755" y="438771"/>
                      </a:lnTo>
                      <a:lnTo>
                        <a:pt x="295755" y="534021"/>
                      </a:lnTo>
                      <a:lnTo>
                        <a:pt x="200505" y="534021"/>
                      </a:lnTo>
                      <a:lnTo>
                        <a:pt x="200505" y="438771"/>
                      </a:lnTo>
                      <a:lnTo>
                        <a:pt x="238605" y="438771"/>
                      </a:lnTo>
                      <a:lnTo>
                        <a:pt x="238605" y="314946"/>
                      </a:lnTo>
                      <a:lnTo>
                        <a:pt x="57630" y="314946"/>
                      </a:lnTo>
                      <a:lnTo>
                        <a:pt x="57630" y="438771"/>
                      </a:lnTo>
                      <a:lnTo>
                        <a:pt x="95730" y="438771"/>
                      </a:lnTo>
                      <a:lnTo>
                        <a:pt x="95730" y="534021"/>
                      </a:lnTo>
                      <a:lnTo>
                        <a:pt x="480" y="534021"/>
                      </a:lnTo>
                      <a:lnTo>
                        <a:pt x="480" y="438771"/>
                      </a:lnTo>
                      <a:lnTo>
                        <a:pt x="38580" y="438771"/>
                      </a:lnTo>
                      <a:lnTo>
                        <a:pt x="38580" y="295896"/>
                      </a:lnTo>
                      <a:lnTo>
                        <a:pt x="238605" y="295896"/>
                      </a:lnTo>
                      <a:lnTo>
                        <a:pt x="238605" y="162546"/>
                      </a:lnTo>
                      <a:lnTo>
                        <a:pt x="95730" y="162546"/>
                      </a:lnTo>
                      <a:lnTo>
                        <a:pt x="95730" y="621"/>
                      </a:lnTo>
                      <a:lnTo>
                        <a:pt x="400530" y="621"/>
                      </a:lnTo>
                      <a:close/>
                      <a:moveTo>
                        <a:pt x="76680" y="457821"/>
                      </a:moveTo>
                      <a:lnTo>
                        <a:pt x="19530" y="457821"/>
                      </a:lnTo>
                      <a:lnTo>
                        <a:pt x="19530" y="514971"/>
                      </a:lnTo>
                      <a:lnTo>
                        <a:pt x="76680" y="514971"/>
                      </a:lnTo>
                      <a:lnTo>
                        <a:pt x="76680" y="457821"/>
                      </a:lnTo>
                      <a:close/>
                      <a:moveTo>
                        <a:pt x="276705" y="457821"/>
                      </a:moveTo>
                      <a:lnTo>
                        <a:pt x="219555" y="457821"/>
                      </a:lnTo>
                      <a:lnTo>
                        <a:pt x="219555" y="514971"/>
                      </a:lnTo>
                      <a:lnTo>
                        <a:pt x="276705" y="514971"/>
                      </a:lnTo>
                      <a:lnTo>
                        <a:pt x="276705" y="457821"/>
                      </a:lnTo>
                      <a:close/>
                      <a:moveTo>
                        <a:pt x="476730" y="457821"/>
                      </a:moveTo>
                      <a:lnTo>
                        <a:pt x="419580" y="457821"/>
                      </a:lnTo>
                      <a:lnTo>
                        <a:pt x="419580" y="514971"/>
                      </a:lnTo>
                      <a:lnTo>
                        <a:pt x="476730" y="514971"/>
                      </a:lnTo>
                      <a:lnTo>
                        <a:pt x="476730" y="457821"/>
                      </a:lnTo>
                      <a:close/>
                      <a:moveTo>
                        <a:pt x="381480" y="19671"/>
                      </a:moveTo>
                      <a:lnTo>
                        <a:pt x="114780" y="19671"/>
                      </a:lnTo>
                      <a:lnTo>
                        <a:pt x="114780" y="143496"/>
                      </a:lnTo>
                      <a:lnTo>
                        <a:pt x="381480" y="143496"/>
                      </a:lnTo>
                      <a:lnTo>
                        <a:pt x="381480" y="19671"/>
                      </a:lnTo>
                      <a:close/>
                      <a:moveTo>
                        <a:pt x="157643" y="86346"/>
                      </a:moveTo>
                      <a:cubicBezTo>
                        <a:pt x="165548" y="86346"/>
                        <a:pt x="171930" y="92728"/>
                        <a:pt x="171930" y="100634"/>
                      </a:cubicBezTo>
                      <a:cubicBezTo>
                        <a:pt x="171930" y="108539"/>
                        <a:pt x="165548" y="114921"/>
                        <a:pt x="157643" y="114921"/>
                      </a:cubicBezTo>
                      <a:cubicBezTo>
                        <a:pt x="149737" y="114921"/>
                        <a:pt x="143355" y="108539"/>
                        <a:pt x="143355" y="100634"/>
                      </a:cubicBezTo>
                      <a:cubicBezTo>
                        <a:pt x="143355" y="92728"/>
                        <a:pt x="149737" y="86346"/>
                        <a:pt x="157643" y="8634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sp>
          <p:nvSpPr>
            <p:cNvPr id="6" name="Title">
              <a:extLst>
                <a:ext uri="{FF2B5EF4-FFF2-40B4-BE49-F238E27FC236}">
                  <a16:creationId id="{C6FE9E5B-2A98-A4FB-18A6-62CF979BC852}"/>
                </a:ext>
              </a:extLst>
            </p:cNvPr>
            <p:cNvSpPr txBox="1"/>
            <p:nvPr/>
          </p:nvSpPr>
          <p:spPr>
            <a:xfrm>
              <a:off x="660400" y="1130300"/>
              <a:ext cx="10858500" cy="461665"/>
            </a:xfrm>
            <a:prstGeom prst="rect">
              <a:avLst/>
            </a:prstGeom>
            <a:noFill/>
          </p:spPr>
          <p:txBody>
            <a:bodyPr vert="horz" wrap="square" rtlCol="0" anchor="t" anchorCtr="1">
              <a:normAutofit/>
            </a:bodyPr>
            <a:lstStyle/>
            <a:p>
              <a:pPr algn="ctr"/>
              <a:r>
                <a:rPr lang="zh-CN" altLang="en-US" sz="2400" b="1" dirty="0"/>
                <a:t>支持多种聊天方式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时间显示与提醒</a:t>
            </a:r>
            <a:endParaRPr lang="en-US" dirty="0"/>
          </a:p>
        </p:txBody>
      </p:sp>
      <p:grpSp>
        <p:nvGrpSpPr>
          <p:cNvPr id="3" name="87a37969-0280-4847-9bfd-767a0e881b44.source.7.zh-Hans.pptx">
            <a:extLst>
              <a:ext uri="{FF2B5EF4-FFF2-40B4-BE49-F238E27FC236}">
                <a16:creationId id="{A0676C83-DE49-E023-B15D-11ADC7CDD4D6}"/>
              </a:ext>
            </a:extLst>
          </p:cNvPr>
          <p:cNvGrpSpPr/>
          <p:nvPr/>
        </p:nvGrpSpPr>
        <p:grpSpPr>
          <a:xfrm>
            <a:off x="1016685" y="1352098"/>
            <a:ext cx="10158631" cy="4402358"/>
            <a:chOff x="1016685" y="1352098"/>
            <a:chExt cx="10158631" cy="4402358"/>
          </a:xfrm>
        </p:grpSpPr>
        <p:grpSp>
          <p:nvGrpSpPr>
            <p:cNvPr id="125" name="组合 124">
              <a:extLst>
                <a:ext uri="{FF2B5EF4-FFF2-40B4-BE49-F238E27FC236}">
                  <a16:creationId id="{BA457A12-2A97-49F2-CA2E-80CE6897AEF4}"/>
                </a:ext>
              </a:extLst>
            </p:cNvPr>
            <p:cNvGrpSpPr/>
            <p:nvPr/>
          </p:nvGrpSpPr>
          <p:grpSpPr>
            <a:xfrm>
              <a:off x="1016685" y="2958306"/>
              <a:ext cx="2200396" cy="2749208"/>
              <a:chOff x="1277145" y="2958306"/>
              <a:chExt cx="2200396" cy="2749208"/>
            </a:xfrm>
          </p:grpSpPr>
          <p:grpSp>
            <p:nvGrpSpPr>
              <p:cNvPr id="91" name="组合 90">
                <a:extLst>
                  <a:ext uri="{FF2B5EF4-FFF2-40B4-BE49-F238E27FC236}">
                    <a16:creationId id="{1ECFC1B7-A209-CDFC-C8AC-42544DF8A575}"/>
                  </a:ext>
                </a:extLst>
              </p:cNvPr>
              <p:cNvGrpSpPr/>
              <p:nvPr/>
            </p:nvGrpSpPr>
            <p:grpSpPr>
              <a:xfrm>
                <a:off x="1277145" y="2958306"/>
                <a:ext cx="1658938" cy="2749208"/>
                <a:chOff x="1277145" y="2958306"/>
                <a:chExt cx="1658938" cy="2749208"/>
              </a:xfrm>
            </p:grpSpPr>
            <p:grpSp>
              <p:nvGrpSpPr>
                <p:cNvPr id="65" name="组合 64">
                  <a:extLst>
                    <a:ext uri="{FF2B5EF4-FFF2-40B4-BE49-F238E27FC236}">
                      <a16:creationId id="{1EF71926-BA06-CCAC-AB1B-AE7D2C11D4E6}"/>
                    </a:ext>
                  </a:extLst>
                </p:cNvPr>
                <p:cNvGrpSpPr/>
                <p:nvPr/>
              </p:nvGrpSpPr>
              <p:grpSpPr>
                <a:xfrm>
                  <a:off x="1277145" y="2958306"/>
                  <a:ext cx="1658938" cy="2749208"/>
                  <a:chOff x="1277145" y="2958306"/>
                  <a:chExt cx="1658938" cy="2749208"/>
                </a:xfrm>
              </p:grpSpPr>
              <p:sp>
                <p:nvSpPr>
                  <p:cNvPr id="8" name="任意多边形: 形状 7">
                    <a:extLst>
                      <a:ext uri="{FF2B5EF4-FFF2-40B4-BE49-F238E27FC236}">
                        <a16:creationId id="{D5E9935D-25D4-DE16-EB30-31E92A8788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7145" y="2958306"/>
                    <a:ext cx="1658938" cy="941388"/>
                  </a:xfrm>
                  <a:custGeom>
                    <a:avLst/>
                    <a:gdLst>
                      <a:gd name="T0" fmla="*/ 477 w 558"/>
                      <a:gd name="T1" fmla="*/ 199 h 314"/>
                      <a:gd name="T2" fmla="*/ 50 w 558"/>
                      <a:gd name="T3" fmla="*/ 314 h 314"/>
                      <a:gd name="T4" fmla="*/ 0 w 558"/>
                      <a:gd name="T5" fmla="*/ 129 h 314"/>
                      <a:gd name="T6" fmla="*/ 426 w 558"/>
                      <a:gd name="T7" fmla="*/ 13 h 314"/>
                      <a:gd name="T8" fmla="*/ 544 w 558"/>
                      <a:gd name="T9" fmla="*/ 81 h 314"/>
                      <a:gd name="T10" fmla="*/ 544 w 558"/>
                      <a:gd name="T11" fmla="*/ 81 h 314"/>
                      <a:gd name="T12" fmla="*/ 477 w 558"/>
                      <a:gd name="T13" fmla="*/ 199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314">
                        <a:moveTo>
                          <a:pt x="477" y="199"/>
                        </a:moveTo>
                        <a:cubicBezTo>
                          <a:pt x="50" y="314"/>
                          <a:pt x="50" y="314"/>
                          <a:pt x="50" y="314"/>
                        </a:cubicBezTo>
                        <a:cubicBezTo>
                          <a:pt x="0" y="129"/>
                          <a:pt x="0" y="129"/>
                          <a:pt x="0" y="129"/>
                        </a:cubicBezTo>
                        <a:cubicBezTo>
                          <a:pt x="426" y="13"/>
                          <a:pt x="426" y="13"/>
                          <a:pt x="426" y="13"/>
                        </a:cubicBezTo>
                        <a:cubicBezTo>
                          <a:pt x="477" y="0"/>
                          <a:pt x="530" y="30"/>
                          <a:pt x="544" y="81"/>
                        </a:cubicBezTo>
                        <a:cubicBezTo>
                          <a:pt x="544" y="81"/>
                          <a:pt x="544" y="81"/>
                          <a:pt x="544" y="81"/>
                        </a:cubicBezTo>
                        <a:cubicBezTo>
                          <a:pt x="558" y="132"/>
                          <a:pt x="528" y="185"/>
                          <a:pt x="477" y="19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50000">
                        <a:schemeClr val="accent1"/>
                      </a:gs>
                    </a:gsLst>
                    <a:lin ang="2700000" scaled="0"/>
                  </a:gra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/>
                  <a:p>
                    <a:pPr algn="ctr"/>
                    <a:endParaRPr kumimoji="1" lang="zh-CN" altLang="en-US" sz="1200" b="1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37" name="组合 36">
                    <a:extLst>
                      <a:ext uri="{FF2B5EF4-FFF2-40B4-BE49-F238E27FC236}">
                        <a16:creationId id="{6AF8C641-2410-4616-3BC5-926D36D1EBD6}"/>
                      </a:ext>
                    </a:extLst>
                  </p:cNvPr>
                  <p:cNvGrpSpPr/>
                  <p:nvPr/>
                </p:nvGrpSpPr>
                <p:grpSpPr>
                  <a:xfrm>
                    <a:off x="1395071" y="3957750"/>
                    <a:ext cx="143557" cy="1749764"/>
                    <a:chOff x="1395071" y="4132264"/>
                    <a:chExt cx="143557" cy="1749764"/>
                  </a:xfrm>
                </p:grpSpPr>
                <p:sp>
                  <p:nvSpPr>
                    <p:cNvPr id="31" name="椭圆 30">
                      <a:extLst>
                        <a:ext uri="{FF2B5EF4-FFF2-40B4-BE49-F238E27FC236}">
                          <a16:creationId id="{F5ED6477-60A5-58E5-A7F6-0E44BB0174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95071" y="5738471"/>
                      <a:ext cx="143557" cy="143557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/>
                        </a:gs>
                      </a:gsLst>
                      <a:lin ang="2700000" scaled="0"/>
                    </a:gradFill>
                  </p:spPr>
                  <p:txBody>
                    <a:bodyPr wrap="none" lIns="108000" tIns="108000" rIns="108000" bIns="108000" rtlCol="0" anchor="ctr" anchorCtr="0">
                      <a:noAutofit/>
                    </a:bodyPr>
                    <a:lstStyle/>
                    <a:p>
                      <a:pPr algn="ctr"/>
                      <a:endParaRPr kumimoji="1" lang="zh-CN" altLang="en-US" sz="1200" b="1">
                        <a:solidFill>
                          <a:srgbClr val="FFFFFF"/>
                        </a:solidFill>
                      </a:endParaRPr>
                    </a:p>
                  </p:txBody>
                </p:sp>
                <p:cxnSp>
                  <p:nvCxnSpPr>
                    <p:cNvPr id="35" name="直接连接符 34">
                      <a:extLst>
                        <a:ext uri="{FF2B5EF4-FFF2-40B4-BE49-F238E27FC236}">
                          <a16:creationId id="{56983EB2-28EB-786F-B4A3-65B25E6F7B9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466849" y="4132264"/>
                      <a:ext cx="0" cy="167798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72" name="Number1">
                  <a:extLst>
                    <a:ext uri="{FF2B5EF4-FFF2-40B4-BE49-F238E27FC236}">
                      <a16:creationId id="{AB4FD65A-266C-EAEC-DE6E-E3C030A99AD2}"/>
                    </a:ext>
                  </a:extLst>
                </p:cNvPr>
                <p:cNvSpPr txBox="1"/>
                <p:nvPr/>
              </p:nvSpPr>
              <p:spPr>
                <a:xfrm>
                  <a:off x="1764213" y="3244334"/>
                  <a:ext cx="68480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20XX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95" name="组合 94">
                <a:extLst>
                  <a:ext uri="{FF2B5EF4-FFF2-40B4-BE49-F238E27FC236}">
                    <a16:creationId id="{556A2237-9C5E-2332-9E50-114FE1E0F2C4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587611" y="4007218"/>
                <a:ext cx="1889930" cy="1322692"/>
                <a:chOff x="7119256" y="2367857"/>
                <a:chExt cx="2244154" cy="1301348"/>
              </a:xfrm>
              <a:noFill/>
            </p:grpSpPr>
            <p:sp>
              <p:nvSpPr>
                <p:cNvPr id="96" name="Bullet1">
                  <a:extLst>
                    <a:ext uri="{FF2B5EF4-FFF2-40B4-BE49-F238E27FC236}">
                      <a16:creationId id="{42D7565C-197A-8360-BD3D-EF851F880A50}"/>
                    </a:ext>
                  </a:extLst>
                </p:cNvPr>
                <p:cNvSpPr/>
                <p:nvPr/>
              </p:nvSpPr>
              <p:spPr>
                <a:xfrm>
                  <a:off x="7119257" y="2367857"/>
                  <a:ext cx="2244153" cy="37343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/>
                  <a:r>
                    <a:rPr kumimoji="1" lang="zh-CN" altLang="en-US" b="1" dirty="0">
                      <a:solidFill>
                        <a:schemeClr val="tx1"/>
                      </a:solidFill>
                    </a:rPr>
                    <a:t>时钟功能</a:t>
                  </a:r>
                  <a:endParaRPr lang="en-US" dirty="0"/>
                </a:p>
              </p:txBody>
            </p:sp>
            <p:sp>
              <p:nvSpPr>
                <p:cNvPr id="97" name="Text1">
                  <a:extLst>
                    <a:ext uri="{FF2B5EF4-FFF2-40B4-BE49-F238E27FC236}">
                      <a16:creationId id="{80F9E469-166C-7562-0AAE-C13887E51F72}"/>
                    </a:ext>
                  </a:extLst>
                </p:cNvPr>
                <p:cNvSpPr/>
                <p:nvPr/>
              </p:nvSpPr>
              <p:spPr>
                <a:xfrm>
                  <a:off x="7119256" y="2741290"/>
                  <a:ext cx="2242498" cy="92791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</a:rPr>
                    <a:t>机器人配备精准时钟，显示当前时间日期</a:t>
                  </a:r>
                  <a:endParaRPr lang="en-US" dirty="0"/>
                </a:p>
              </p:txBody>
            </p:sp>
          </p:grpSp>
        </p:grpSp>
        <p:grpSp>
          <p:nvGrpSpPr>
            <p:cNvPr id="126" name="组合 125">
              <a:extLst>
                <a:ext uri="{FF2B5EF4-FFF2-40B4-BE49-F238E27FC236}">
                  <a16:creationId id="{F846D354-184A-021B-A970-B50E64B85357}"/>
                </a:ext>
              </a:extLst>
            </p:cNvPr>
            <p:cNvGrpSpPr/>
            <p:nvPr/>
          </p:nvGrpSpPr>
          <p:grpSpPr>
            <a:xfrm>
              <a:off x="2259552" y="1352098"/>
              <a:ext cx="2333637" cy="2547596"/>
              <a:chOff x="2596358" y="1352098"/>
              <a:chExt cx="2333637" cy="2547596"/>
            </a:xfrm>
          </p:grpSpPr>
          <p:grpSp>
            <p:nvGrpSpPr>
              <p:cNvPr id="89" name="组合 88">
                <a:extLst>
                  <a:ext uri="{FF2B5EF4-FFF2-40B4-BE49-F238E27FC236}">
                    <a16:creationId id="{21DEDF2C-B32A-0224-1E54-1A94D53FE7A2}"/>
                  </a:ext>
                </a:extLst>
              </p:cNvPr>
              <p:cNvGrpSpPr/>
              <p:nvPr/>
            </p:nvGrpSpPr>
            <p:grpSpPr>
              <a:xfrm>
                <a:off x="2596358" y="1352099"/>
                <a:ext cx="1658938" cy="2547595"/>
                <a:chOff x="2596358" y="1352099"/>
                <a:chExt cx="1658938" cy="2547595"/>
              </a:xfrm>
            </p:grpSpPr>
            <p:grpSp>
              <p:nvGrpSpPr>
                <p:cNvPr id="66" name="组合 65">
                  <a:extLst>
                    <a:ext uri="{FF2B5EF4-FFF2-40B4-BE49-F238E27FC236}">
                      <a16:creationId id="{CE8D3702-F9C4-5FBB-0964-38507F2AAD33}"/>
                    </a:ext>
                  </a:extLst>
                </p:cNvPr>
                <p:cNvGrpSpPr/>
                <p:nvPr/>
              </p:nvGrpSpPr>
              <p:grpSpPr>
                <a:xfrm>
                  <a:off x="2596358" y="1352099"/>
                  <a:ext cx="1658938" cy="2547595"/>
                  <a:chOff x="2596358" y="1352099"/>
                  <a:chExt cx="1658938" cy="2547595"/>
                </a:xfrm>
              </p:grpSpPr>
              <p:sp>
                <p:nvSpPr>
                  <p:cNvPr id="9" name="任意多边形: 形状 8">
                    <a:extLst>
                      <a:ext uri="{FF2B5EF4-FFF2-40B4-BE49-F238E27FC236}">
                        <a16:creationId id="{942650CC-15AD-8245-7634-81386C0B1D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6358" y="2958306"/>
                    <a:ext cx="1658938" cy="941388"/>
                  </a:xfrm>
                  <a:custGeom>
                    <a:avLst/>
                    <a:gdLst>
                      <a:gd name="T0" fmla="*/ 477 w 558"/>
                      <a:gd name="T1" fmla="*/ 199 h 314"/>
                      <a:gd name="T2" fmla="*/ 50 w 558"/>
                      <a:gd name="T3" fmla="*/ 314 h 314"/>
                      <a:gd name="T4" fmla="*/ 0 w 558"/>
                      <a:gd name="T5" fmla="*/ 129 h 314"/>
                      <a:gd name="T6" fmla="*/ 426 w 558"/>
                      <a:gd name="T7" fmla="*/ 13 h 314"/>
                      <a:gd name="T8" fmla="*/ 544 w 558"/>
                      <a:gd name="T9" fmla="*/ 81 h 314"/>
                      <a:gd name="T10" fmla="*/ 544 w 558"/>
                      <a:gd name="T11" fmla="*/ 81 h 314"/>
                      <a:gd name="T12" fmla="*/ 477 w 558"/>
                      <a:gd name="T13" fmla="*/ 199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314">
                        <a:moveTo>
                          <a:pt x="477" y="199"/>
                        </a:moveTo>
                        <a:cubicBezTo>
                          <a:pt x="50" y="314"/>
                          <a:pt x="50" y="314"/>
                          <a:pt x="50" y="314"/>
                        </a:cubicBezTo>
                        <a:cubicBezTo>
                          <a:pt x="0" y="129"/>
                          <a:pt x="0" y="129"/>
                          <a:pt x="0" y="129"/>
                        </a:cubicBezTo>
                        <a:cubicBezTo>
                          <a:pt x="426" y="13"/>
                          <a:pt x="426" y="13"/>
                          <a:pt x="426" y="13"/>
                        </a:cubicBezTo>
                        <a:cubicBezTo>
                          <a:pt x="477" y="0"/>
                          <a:pt x="530" y="30"/>
                          <a:pt x="544" y="81"/>
                        </a:cubicBezTo>
                        <a:cubicBezTo>
                          <a:pt x="544" y="81"/>
                          <a:pt x="544" y="81"/>
                          <a:pt x="544" y="81"/>
                        </a:cubicBezTo>
                        <a:cubicBezTo>
                          <a:pt x="558" y="132"/>
                          <a:pt x="528" y="185"/>
                          <a:pt x="477" y="19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>
                          <a:lumMod val="60000"/>
                          <a:lumOff val="40000"/>
                        </a:schemeClr>
                      </a:gs>
                      <a:gs pos="50000">
                        <a:schemeClr val="accent3"/>
                      </a:gs>
                    </a:gsLst>
                    <a:lin ang="2700000" scaled="0"/>
                  </a:gra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/>
                  <a:p>
                    <a:pPr algn="ctr"/>
                    <a:endParaRPr kumimoji="1" lang="zh-CN" altLang="en-US" sz="1200" b="1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41" name="组合 40">
                    <a:extLst>
                      <a:ext uri="{FF2B5EF4-FFF2-40B4-BE49-F238E27FC236}">
                        <a16:creationId id="{9FE45E82-A757-27C3-EFB6-EB6F70E3CB39}"/>
                      </a:ext>
                    </a:extLst>
                  </p:cNvPr>
                  <p:cNvGrpSpPr/>
                  <p:nvPr/>
                </p:nvGrpSpPr>
                <p:grpSpPr>
                  <a:xfrm>
                    <a:off x="2864304" y="1352099"/>
                    <a:ext cx="143557" cy="1749764"/>
                    <a:chOff x="2864304" y="1352099"/>
                    <a:chExt cx="143557" cy="1749764"/>
                  </a:xfrm>
                </p:grpSpPr>
                <p:sp>
                  <p:nvSpPr>
                    <p:cNvPr id="39" name="椭圆 38">
                      <a:extLst>
                        <a:ext uri="{FF2B5EF4-FFF2-40B4-BE49-F238E27FC236}">
                          <a16:creationId id="{4CB0BEFD-AB50-E291-49EB-60F96F977E7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64304" y="1352099"/>
                      <a:ext cx="143557" cy="143557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50000">
                          <a:schemeClr val="accent3"/>
                        </a:gs>
                      </a:gsLst>
                      <a:lin ang="2700000" scaled="0"/>
                    </a:gradFill>
                  </p:spPr>
                  <p:txBody>
                    <a:bodyPr wrap="none" lIns="108000" tIns="108000" rIns="108000" bIns="108000" rtlCol="0" anchor="ctr" anchorCtr="0">
                      <a:noAutofit/>
                    </a:bodyPr>
                    <a:lstStyle/>
                    <a:p>
                      <a:pPr algn="ctr"/>
                      <a:endParaRPr kumimoji="1" lang="zh-CN" altLang="en-US" sz="1200" b="1">
                        <a:solidFill>
                          <a:srgbClr val="FFFFFF"/>
                        </a:solidFill>
                      </a:endParaRPr>
                    </a:p>
                  </p:txBody>
                </p:sp>
                <p:cxnSp>
                  <p:nvCxnSpPr>
                    <p:cNvPr id="40" name="直接连接符 39">
                      <a:extLst>
                        <a:ext uri="{FF2B5EF4-FFF2-40B4-BE49-F238E27FC236}">
                          <a16:creationId id="{67CE53D4-DAB9-E697-2523-F5452FC6B1A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>
                      <a:off x="2936083" y="1423878"/>
                      <a:ext cx="0" cy="1677985"/>
                    </a:xfrm>
                    <a:prstGeom prst="line">
                      <a:avLst/>
                    </a:prstGeom>
                    <a:ln>
                      <a:solidFill>
                        <a:schemeClr val="accent3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73" name="Number2">
                  <a:extLst>
                    <a:ext uri="{FF2B5EF4-FFF2-40B4-BE49-F238E27FC236}">
                      <a16:creationId id="{75BBBB5C-6C71-67AF-C24D-73121D24DC7F}"/>
                    </a:ext>
                  </a:extLst>
                </p:cNvPr>
                <p:cNvSpPr txBox="1"/>
                <p:nvPr/>
              </p:nvSpPr>
              <p:spPr>
                <a:xfrm>
                  <a:off x="3083426" y="3244334"/>
                  <a:ext cx="68480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20XX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01" name="组合 100">
                <a:extLst>
                  <a:ext uri="{FF2B5EF4-FFF2-40B4-BE49-F238E27FC236}">
                    <a16:creationId id="{D8FD0B22-D69E-B71C-BCC5-62D5110C1E3D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3040065" y="1352098"/>
                <a:ext cx="1889930" cy="1322692"/>
                <a:chOff x="7119256" y="2367857"/>
                <a:chExt cx="2244154" cy="1301348"/>
              </a:xfrm>
              <a:noFill/>
            </p:grpSpPr>
            <p:sp>
              <p:nvSpPr>
                <p:cNvPr id="102" name="Bullet2">
                  <a:extLst>
                    <a:ext uri="{FF2B5EF4-FFF2-40B4-BE49-F238E27FC236}">
                      <a16:creationId id="{DB16957D-28F6-F865-CB8C-9B56F87A0A4D}"/>
                    </a:ext>
                  </a:extLst>
                </p:cNvPr>
                <p:cNvSpPr/>
                <p:nvPr/>
              </p:nvSpPr>
              <p:spPr>
                <a:xfrm>
                  <a:off x="7119257" y="2367857"/>
                  <a:ext cx="2244153" cy="37343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/>
                  <a:r>
                    <a:rPr kumimoji="1" lang="zh-CN" altLang="en-US" b="1" dirty="0">
                      <a:solidFill>
                        <a:schemeClr val="tx1"/>
                      </a:solidFill>
                    </a:rPr>
                    <a:t>提醒设置</a:t>
                  </a:r>
                  <a:endParaRPr lang="en-US" dirty="0"/>
                </a:p>
              </p:txBody>
            </p:sp>
            <p:sp>
              <p:nvSpPr>
                <p:cNvPr id="103" name="Text2">
                  <a:extLst>
                    <a:ext uri="{FF2B5EF4-FFF2-40B4-BE49-F238E27FC236}">
                      <a16:creationId id="{ACECEED9-CE0A-123A-A492-CC88883B2CFC}"/>
                    </a:ext>
                  </a:extLst>
                </p:cNvPr>
                <p:cNvSpPr/>
                <p:nvPr/>
              </p:nvSpPr>
              <p:spPr>
                <a:xfrm>
                  <a:off x="7119256" y="2741290"/>
                  <a:ext cx="2242498" cy="92791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</a:rPr>
                    <a:t>可设置多种提醒事项，如服药、用餐、运动等</a:t>
                  </a:r>
                  <a:endParaRPr lang="en-US" dirty="0"/>
                </a:p>
              </p:txBody>
            </p:sp>
          </p:grpSp>
        </p:grpSp>
        <p:grpSp>
          <p:nvGrpSpPr>
            <p:cNvPr id="128" name="组合 127">
              <a:extLst>
                <a:ext uri="{FF2B5EF4-FFF2-40B4-BE49-F238E27FC236}">
                  <a16:creationId id="{35B071B5-492E-9691-F2DA-D7704B1EB07B}"/>
                </a:ext>
              </a:extLst>
            </p:cNvPr>
            <p:cNvGrpSpPr/>
            <p:nvPr/>
          </p:nvGrpSpPr>
          <p:grpSpPr>
            <a:xfrm>
              <a:off x="3635660" y="2958306"/>
              <a:ext cx="2223804" cy="2796150"/>
              <a:chOff x="3917158" y="2958306"/>
              <a:chExt cx="2223804" cy="2796150"/>
            </a:xfrm>
          </p:grpSpPr>
          <p:grpSp>
            <p:nvGrpSpPr>
              <p:cNvPr id="88" name="组合 87">
                <a:extLst>
                  <a:ext uri="{FF2B5EF4-FFF2-40B4-BE49-F238E27FC236}">
                    <a16:creationId id="{39F76800-C6FC-C9CC-6764-010E6071BBC0}"/>
                  </a:ext>
                </a:extLst>
              </p:cNvPr>
              <p:cNvGrpSpPr/>
              <p:nvPr/>
            </p:nvGrpSpPr>
            <p:grpSpPr>
              <a:xfrm>
                <a:off x="3917158" y="2958306"/>
                <a:ext cx="1658938" cy="2796150"/>
                <a:chOff x="3917158" y="2958306"/>
                <a:chExt cx="1658938" cy="2796150"/>
              </a:xfrm>
            </p:grpSpPr>
            <p:grpSp>
              <p:nvGrpSpPr>
                <p:cNvPr id="67" name="组合 66">
                  <a:extLst>
                    <a:ext uri="{FF2B5EF4-FFF2-40B4-BE49-F238E27FC236}">
                      <a16:creationId id="{2BBA3EB7-3593-0DCB-724E-BA3EAB03C506}"/>
                    </a:ext>
                  </a:extLst>
                </p:cNvPr>
                <p:cNvGrpSpPr/>
                <p:nvPr/>
              </p:nvGrpSpPr>
              <p:grpSpPr>
                <a:xfrm>
                  <a:off x="3917158" y="2958306"/>
                  <a:ext cx="1658938" cy="2796150"/>
                  <a:chOff x="3917158" y="2958306"/>
                  <a:chExt cx="1658938" cy="2796150"/>
                </a:xfrm>
              </p:grpSpPr>
              <p:sp>
                <p:nvSpPr>
                  <p:cNvPr id="10" name="任意多边形: 形状 9">
                    <a:extLst>
                      <a:ext uri="{FF2B5EF4-FFF2-40B4-BE49-F238E27FC236}">
                        <a16:creationId id="{BF441711-48C7-1D8E-1723-560BA78BB1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17158" y="2958306"/>
                    <a:ext cx="1658938" cy="941388"/>
                  </a:xfrm>
                  <a:custGeom>
                    <a:avLst/>
                    <a:gdLst>
                      <a:gd name="T0" fmla="*/ 477 w 558"/>
                      <a:gd name="T1" fmla="*/ 199 h 314"/>
                      <a:gd name="T2" fmla="*/ 50 w 558"/>
                      <a:gd name="T3" fmla="*/ 314 h 314"/>
                      <a:gd name="T4" fmla="*/ 0 w 558"/>
                      <a:gd name="T5" fmla="*/ 129 h 314"/>
                      <a:gd name="T6" fmla="*/ 426 w 558"/>
                      <a:gd name="T7" fmla="*/ 13 h 314"/>
                      <a:gd name="T8" fmla="*/ 544 w 558"/>
                      <a:gd name="T9" fmla="*/ 81 h 314"/>
                      <a:gd name="T10" fmla="*/ 544 w 558"/>
                      <a:gd name="T11" fmla="*/ 81 h 314"/>
                      <a:gd name="T12" fmla="*/ 477 w 558"/>
                      <a:gd name="T13" fmla="*/ 199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314">
                        <a:moveTo>
                          <a:pt x="477" y="199"/>
                        </a:moveTo>
                        <a:cubicBezTo>
                          <a:pt x="50" y="314"/>
                          <a:pt x="50" y="314"/>
                          <a:pt x="50" y="314"/>
                        </a:cubicBezTo>
                        <a:cubicBezTo>
                          <a:pt x="0" y="129"/>
                          <a:pt x="0" y="129"/>
                          <a:pt x="0" y="129"/>
                        </a:cubicBezTo>
                        <a:cubicBezTo>
                          <a:pt x="426" y="13"/>
                          <a:pt x="426" y="13"/>
                          <a:pt x="426" y="13"/>
                        </a:cubicBezTo>
                        <a:cubicBezTo>
                          <a:pt x="477" y="0"/>
                          <a:pt x="530" y="30"/>
                          <a:pt x="544" y="81"/>
                        </a:cubicBezTo>
                        <a:cubicBezTo>
                          <a:pt x="544" y="81"/>
                          <a:pt x="544" y="81"/>
                          <a:pt x="544" y="81"/>
                        </a:cubicBezTo>
                        <a:cubicBezTo>
                          <a:pt x="558" y="132"/>
                          <a:pt x="528" y="185"/>
                          <a:pt x="477" y="19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60000"/>
                          <a:lumOff val="40000"/>
                        </a:schemeClr>
                      </a:gs>
                      <a:gs pos="50000">
                        <a:schemeClr val="accent2"/>
                      </a:gs>
                    </a:gsLst>
                    <a:lin ang="2700000" scaled="0"/>
                  </a:gra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/>
                  <a:p>
                    <a:pPr algn="ctr"/>
                    <a:endParaRPr kumimoji="1" lang="zh-CN" altLang="en-US" sz="1200" b="1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61" name="组合 60">
                    <a:extLst>
                      <a:ext uri="{FF2B5EF4-FFF2-40B4-BE49-F238E27FC236}">
                        <a16:creationId id="{E8D92E98-A1B5-6068-4440-B27CC353563F}"/>
                      </a:ext>
                    </a:extLst>
                  </p:cNvPr>
                  <p:cNvGrpSpPr/>
                  <p:nvPr/>
                </p:nvGrpSpPr>
                <p:grpSpPr>
                  <a:xfrm>
                    <a:off x="4036670" y="3957750"/>
                    <a:ext cx="143557" cy="1796706"/>
                    <a:chOff x="4036670" y="3957750"/>
                    <a:chExt cx="143557" cy="1796706"/>
                  </a:xfrm>
                </p:grpSpPr>
                <p:sp>
                  <p:nvSpPr>
                    <p:cNvPr id="49" name="椭圆 48">
                      <a:extLst>
                        <a:ext uri="{FF2B5EF4-FFF2-40B4-BE49-F238E27FC236}">
                          <a16:creationId id="{8AF6DEF3-1937-AAA1-7E52-723BB88923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36670" y="5610899"/>
                      <a:ext cx="143557" cy="143557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50000">
                          <a:schemeClr val="accent2"/>
                        </a:gs>
                      </a:gsLst>
                      <a:lin ang="2700000" scaled="0"/>
                    </a:gradFill>
                  </p:spPr>
                  <p:txBody>
                    <a:bodyPr wrap="none" lIns="108000" tIns="108000" rIns="108000" bIns="108000" rtlCol="0" anchor="ctr" anchorCtr="0">
                      <a:noAutofit/>
                    </a:bodyPr>
                    <a:lstStyle/>
                    <a:p>
                      <a:pPr algn="ctr"/>
                      <a:endParaRPr kumimoji="1" lang="zh-CN" altLang="en-US" sz="1200" b="1">
                        <a:solidFill>
                          <a:srgbClr val="FFFFFF"/>
                        </a:solidFill>
                      </a:endParaRPr>
                    </a:p>
                  </p:txBody>
                </p:sp>
                <p:cxnSp>
                  <p:nvCxnSpPr>
                    <p:cNvPr id="50" name="直接连接符 49">
                      <a:extLst>
                        <a:ext uri="{FF2B5EF4-FFF2-40B4-BE49-F238E27FC236}">
                          <a16:creationId id="{F0619AAE-328D-80E4-A3CD-009C1BCCBB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108449" y="3957750"/>
                      <a:ext cx="0" cy="1677985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79" name="Number3">
                  <a:extLst>
                    <a:ext uri="{FF2B5EF4-FFF2-40B4-BE49-F238E27FC236}">
                      <a16:creationId id="{808F9B21-1399-47A3-7FC0-8EBCFA42A997}"/>
                    </a:ext>
                  </a:extLst>
                </p:cNvPr>
                <p:cNvSpPr txBox="1"/>
                <p:nvPr/>
              </p:nvSpPr>
              <p:spPr>
                <a:xfrm>
                  <a:off x="4404226" y="3244334"/>
                  <a:ext cx="68480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20XX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04" name="组合 103">
                <a:extLst>
                  <a:ext uri="{FF2B5EF4-FFF2-40B4-BE49-F238E27FC236}">
                    <a16:creationId id="{09A37684-51A1-3138-038B-C8797294DE66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4251032" y="4007218"/>
                <a:ext cx="1889930" cy="1322692"/>
                <a:chOff x="7119256" y="2367857"/>
                <a:chExt cx="2244154" cy="1301348"/>
              </a:xfrm>
              <a:noFill/>
            </p:grpSpPr>
            <p:sp>
              <p:nvSpPr>
                <p:cNvPr id="105" name="Bullet3">
                  <a:extLst>
                    <a:ext uri="{FF2B5EF4-FFF2-40B4-BE49-F238E27FC236}">
                      <a16:creationId id="{13176477-CAA2-41C1-3FD8-CA6E0A193DAD}"/>
                    </a:ext>
                  </a:extLst>
                </p:cNvPr>
                <p:cNvSpPr/>
                <p:nvPr/>
              </p:nvSpPr>
              <p:spPr>
                <a:xfrm>
                  <a:off x="7119257" y="2367857"/>
                  <a:ext cx="2244153" cy="37343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/>
                  <a:r>
                    <a:rPr kumimoji="1" lang="zh-CN" altLang="en-US" b="1" dirty="0">
                      <a:solidFill>
                        <a:schemeClr val="tx1"/>
                      </a:solidFill>
                    </a:rPr>
                    <a:t>响应呼唤</a:t>
                  </a:r>
                  <a:endParaRPr lang="en-US" dirty="0"/>
                </a:p>
              </p:txBody>
            </p:sp>
            <p:sp>
              <p:nvSpPr>
                <p:cNvPr id="106" name="Text3">
                  <a:extLst>
                    <a:ext uri="{FF2B5EF4-FFF2-40B4-BE49-F238E27FC236}">
                      <a16:creationId id="{78C53BC3-FB57-E707-0F3E-0775E17F1C69}"/>
                    </a:ext>
                  </a:extLst>
                </p:cNvPr>
                <p:cNvSpPr/>
                <p:nvPr/>
              </p:nvSpPr>
              <p:spPr>
                <a:xfrm>
                  <a:off x="7119256" y="2741290"/>
                  <a:ext cx="2242498" cy="92791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</a:rPr>
                    <a:t>机器人听见呼唤声时，会显示呼叫者的姓名和呼叫时间</a:t>
                  </a:r>
                  <a:endParaRPr lang="en-US" dirty="0"/>
                </a:p>
              </p:txBody>
            </p:sp>
          </p:grpSp>
        </p:grpSp>
        <p:grpSp>
          <p:nvGrpSpPr>
            <p:cNvPr id="129" name="组合 128">
              <a:extLst>
                <a:ext uri="{FF2B5EF4-FFF2-40B4-BE49-F238E27FC236}">
                  <a16:creationId id="{10DB79A4-4538-EFCC-D342-5FC084470E00}"/>
                </a:ext>
              </a:extLst>
            </p:cNvPr>
            <p:cNvGrpSpPr/>
            <p:nvPr/>
          </p:nvGrpSpPr>
          <p:grpSpPr>
            <a:xfrm>
              <a:off x="4901935" y="1352098"/>
              <a:ext cx="2357046" cy="2547596"/>
              <a:chOff x="5236370" y="1352098"/>
              <a:chExt cx="2357046" cy="2547596"/>
            </a:xfrm>
          </p:grpSpPr>
          <p:grpSp>
            <p:nvGrpSpPr>
              <p:cNvPr id="87" name="组合 86">
                <a:extLst>
                  <a:ext uri="{FF2B5EF4-FFF2-40B4-BE49-F238E27FC236}">
                    <a16:creationId id="{884AFCDE-1D0A-B496-CF19-7B198D09B829}"/>
                  </a:ext>
                </a:extLst>
              </p:cNvPr>
              <p:cNvGrpSpPr/>
              <p:nvPr/>
            </p:nvGrpSpPr>
            <p:grpSpPr>
              <a:xfrm>
                <a:off x="5236370" y="1352099"/>
                <a:ext cx="1658938" cy="2547595"/>
                <a:chOff x="5236370" y="1352099"/>
                <a:chExt cx="1658938" cy="2547595"/>
              </a:xfrm>
            </p:grpSpPr>
            <p:grpSp>
              <p:nvGrpSpPr>
                <p:cNvPr id="68" name="组合 67">
                  <a:extLst>
                    <a:ext uri="{FF2B5EF4-FFF2-40B4-BE49-F238E27FC236}">
                      <a16:creationId id="{17D8222F-2BE9-8D6D-12D1-39C52C20DE84}"/>
                    </a:ext>
                  </a:extLst>
                </p:cNvPr>
                <p:cNvGrpSpPr/>
                <p:nvPr/>
              </p:nvGrpSpPr>
              <p:grpSpPr>
                <a:xfrm>
                  <a:off x="5236370" y="1352099"/>
                  <a:ext cx="1658938" cy="2547595"/>
                  <a:chOff x="5236370" y="1352099"/>
                  <a:chExt cx="1658938" cy="2547595"/>
                </a:xfrm>
              </p:grpSpPr>
              <p:sp>
                <p:nvSpPr>
                  <p:cNvPr id="11" name="任意多边形: 形状 10">
                    <a:extLst>
                      <a:ext uri="{FF2B5EF4-FFF2-40B4-BE49-F238E27FC236}">
                        <a16:creationId id="{6DEB72C4-AD02-59F8-6901-341A90808B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6370" y="2958306"/>
                    <a:ext cx="1658938" cy="941388"/>
                  </a:xfrm>
                  <a:custGeom>
                    <a:avLst/>
                    <a:gdLst>
                      <a:gd name="T0" fmla="*/ 477 w 558"/>
                      <a:gd name="T1" fmla="*/ 199 h 314"/>
                      <a:gd name="T2" fmla="*/ 50 w 558"/>
                      <a:gd name="T3" fmla="*/ 314 h 314"/>
                      <a:gd name="T4" fmla="*/ 0 w 558"/>
                      <a:gd name="T5" fmla="*/ 129 h 314"/>
                      <a:gd name="T6" fmla="*/ 426 w 558"/>
                      <a:gd name="T7" fmla="*/ 13 h 314"/>
                      <a:gd name="T8" fmla="*/ 544 w 558"/>
                      <a:gd name="T9" fmla="*/ 81 h 314"/>
                      <a:gd name="T10" fmla="*/ 544 w 558"/>
                      <a:gd name="T11" fmla="*/ 81 h 314"/>
                      <a:gd name="T12" fmla="*/ 477 w 558"/>
                      <a:gd name="T13" fmla="*/ 199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314">
                        <a:moveTo>
                          <a:pt x="477" y="199"/>
                        </a:moveTo>
                        <a:cubicBezTo>
                          <a:pt x="50" y="314"/>
                          <a:pt x="50" y="314"/>
                          <a:pt x="50" y="314"/>
                        </a:cubicBezTo>
                        <a:cubicBezTo>
                          <a:pt x="0" y="129"/>
                          <a:pt x="0" y="129"/>
                          <a:pt x="0" y="129"/>
                        </a:cubicBezTo>
                        <a:cubicBezTo>
                          <a:pt x="426" y="13"/>
                          <a:pt x="426" y="13"/>
                          <a:pt x="426" y="13"/>
                        </a:cubicBezTo>
                        <a:cubicBezTo>
                          <a:pt x="477" y="0"/>
                          <a:pt x="530" y="30"/>
                          <a:pt x="544" y="81"/>
                        </a:cubicBezTo>
                        <a:cubicBezTo>
                          <a:pt x="544" y="81"/>
                          <a:pt x="544" y="81"/>
                          <a:pt x="544" y="81"/>
                        </a:cubicBezTo>
                        <a:cubicBezTo>
                          <a:pt x="558" y="132"/>
                          <a:pt x="528" y="185"/>
                          <a:pt x="477" y="19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  <a:gs pos="50000">
                        <a:schemeClr val="accent4"/>
                      </a:gs>
                    </a:gsLst>
                    <a:lin ang="2700000" scaled="0"/>
                  </a:gra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/>
                  <a:p>
                    <a:pPr algn="ctr"/>
                    <a:endParaRPr kumimoji="1" lang="zh-CN" altLang="en-US" sz="1200" b="1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60" name="组合 59">
                    <a:extLst>
                      <a:ext uri="{FF2B5EF4-FFF2-40B4-BE49-F238E27FC236}">
                        <a16:creationId id="{7FA37EAB-76CC-8AB8-C648-CFE1545353DA}"/>
                      </a:ext>
                    </a:extLst>
                  </p:cNvPr>
                  <p:cNvGrpSpPr/>
                  <p:nvPr/>
                </p:nvGrpSpPr>
                <p:grpSpPr>
                  <a:xfrm>
                    <a:off x="5505904" y="1352099"/>
                    <a:ext cx="143557" cy="1749764"/>
                    <a:chOff x="5505904" y="1352099"/>
                    <a:chExt cx="143557" cy="1749764"/>
                  </a:xfrm>
                </p:grpSpPr>
                <p:sp>
                  <p:nvSpPr>
                    <p:cNvPr id="52" name="椭圆 51">
                      <a:extLst>
                        <a:ext uri="{FF2B5EF4-FFF2-40B4-BE49-F238E27FC236}">
                          <a16:creationId id="{13995B62-475C-FD78-A1E9-B0B17E4922E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505904" y="1352099"/>
                      <a:ext cx="143557" cy="143557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4">
                            <a:lumMod val="60000"/>
                            <a:lumOff val="40000"/>
                          </a:schemeClr>
                        </a:gs>
                        <a:gs pos="50000">
                          <a:schemeClr val="accent4"/>
                        </a:gs>
                      </a:gsLst>
                      <a:lin ang="2700000" scaled="0"/>
                    </a:gradFill>
                  </p:spPr>
                  <p:txBody>
                    <a:bodyPr wrap="none" lIns="108000" tIns="108000" rIns="108000" bIns="108000" rtlCol="0" anchor="ctr" anchorCtr="0">
                      <a:noAutofit/>
                    </a:bodyPr>
                    <a:lstStyle/>
                    <a:p>
                      <a:pPr algn="ctr"/>
                      <a:endParaRPr kumimoji="1" lang="zh-CN" altLang="en-US" sz="1200" b="1">
                        <a:solidFill>
                          <a:srgbClr val="FFFFFF"/>
                        </a:solidFill>
                      </a:endParaRPr>
                    </a:p>
                  </p:txBody>
                </p:sp>
                <p:cxnSp>
                  <p:nvCxnSpPr>
                    <p:cNvPr id="53" name="直接连接符 52">
                      <a:extLst>
                        <a:ext uri="{FF2B5EF4-FFF2-40B4-BE49-F238E27FC236}">
                          <a16:creationId id="{2FE588E3-CD18-C132-D3DB-5B169032A6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>
                      <a:off x="5577683" y="1423878"/>
                      <a:ext cx="0" cy="1677985"/>
                    </a:xfrm>
                    <a:prstGeom prst="line">
                      <a:avLst/>
                    </a:prstGeom>
                    <a:ln>
                      <a:solidFill>
                        <a:schemeClr val="accent4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80" name="Number4">
                  <a:extLst>
                    <a:ext uri="{FF2B5EF4-FFF2-40B4-BE49-F238E27FC236}">
                      <a16:creationId id="{7A5B0BA0-9897-5333-F451-B6B5B02D3937}"/>
                    </a:ext>
                  </a:extLst>
                </p:cNvPr>
                <p:cNvSpPr txBox="1"/>
                <p:nvPr/>
              </p:nvSpPr>
              <p:spPr>
                <a:xfrm>
                  <a:off x="5723438" y="3244334"/>
                  <a:ext cx="68480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20XX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07" name="组合 106">
                <a:extLst>
                  <a:ext uri="{FF2B5EF4-FFF2-40B4-BE49-F238E27FC236}">
                    <a16:creationId id="{2D9D0D47-899F-7BA2-749A-B8F7C1B4C7AE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703486" y="1352098"/>
                <a:ext cx="1889930" cy="1322692"/>
                <a:chOff x="7119256" y="2367857"/>
                <a:chExt cx="2244154" cy="1301348"/>
              </a:xfrm>
              <a:noFill/>
            </p:grpSpPr>
            <p:sp>
              <p:nvSpPr>
                <p:cNvPr id="108" name="Bullet4">
                  <a:extLst>
                    <a:ext uri="{FF2B5EF4-FFF2-40B4-BE49-F238E27FC236}">
                      <a16:creationId id="{C1EEC0B0-9352-5439-7E0C-8671EFC15709}"/>
                    </a:ext>
                  </a:extLst>
                </p:cNvPr>
                <p:cNvSpPr/>
                <p:nvPr/>
              </p:nvSpPr>
              <p:spPr>
                <a:xfrm>
                  <a:off x="7119257" y="2367857"/>
                  <a:ext cx="2244153" cy="37343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/>
                  <a:r>
                    <a:rPr kumimoji="1" lang="zh-CN" altLang="en-US" b="1" dirty="0">
                      <a:solidFill>
                        <a:schemeClr val="tx1"/>
                      </a:solidFill>
                    </a:rPr>
                    <a:t>事件记录</a:t>
                  </a:r>
                  <a:endParaRPr lang="en-US" dirty="0"/>
                </a:p>
              </p:txBody>
            </p:sp>
            <p:sp>
              <p:nvSpPr>
                <p:cNvPr id="109" name="Text4">
                  <a:extLst>
                    <a:ext uri="{FF2B5EF4-FFF2-40B4-BE49-F238E27FC236}">
                      <a16:creationId id="{1BC3BAEA-50AF-43AB-A13A-83E884CF8B6E}"/>
                    </a:ext>
                  </a:extLst>
                </p:cNvPr>
                <p:cNvSpPr/>
                <p:nvPr/>
              </p:nvSpPr>
              <p:spPr>
                <a:xfrm>
                  <a:off x="7119256" y="2741290"/>
                  <a:ext cx="2242498" cy="92791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</a:rPr>
                    <a:t>记录重要事件和活动，帮助老年人追踪日常生活安排</a:t>
                  </a:r>
                  <a:endParaRPr lang="en-US" dirty="0"/>
                </a:p>
              </p:txBody>
            </p:sp>
          </p:grpSp>
        </p:grpSp>
        <p:grpSp>
          <p:nvGrpSpPr>
            <p:cNvPr id="130" name="组合 129">
              <a:extLst>
                <a:ext uri="{FF2B5EF4-FFF2-40B4-BE49-F238E27FC236}">
                  <a16:creationId id="{2C79EB59-1F79-5101-C59A-B8E252AA706A}"/>
                </a:ext>
              </a:extLst>
            </p:cNvPr>
            <p:cNvGrpSpPr/>
            <p:nvPr/>
          </p:nvGrpSpPr>
          <p:grpSpPr>
            <a:xfrm>
              <a:off x="6301452" y="2958306"/>
              <a:ext cx="2239908" cy="2796150"/>
              <a:chOff x="6557170" y="2958306"/>
              <a:chExt cx="2239908" cy="2796150"/>
            </a:xfrm>
          </p:grpSpPr>
          <p:grpSp>
            <p:nvGrpSpPr>
              <p:cNvPr id="86" name="组合 85">
                <a:extLst>
                  <a:ext uri="{FF2B5EF4-FFF2-40B4-BE49-F238E27FC236}">
                    <a16:creationId id="{49CF6509-AD94-63B0-636E-AD358482F69C}"/>
                  </a:ext>
                </a:extLst>
              </p:cNvPr>
              <p:cNvGrpSpPr/>
              <p:nvPr/>
            </p:nvGrpSpPr>
            <p:grpSpPr>
              <a:xfrm>
                <a:off x="6557170" y="2958306"/>
                <a:ext cx="1658938" cy="2796150"/>
                <a:chOff x="6557170" y="2958306"/>
                <a:chExt cx="1658938" cy="2796150"/>
              </a:xfrm>
            </p:grpSpPr>
            <p:grpSp>
              <p:nvGrpSpPr>
                <p:cNvPr id="69" name="组合 68">
                  <a:extLst>
                    <a:ext uri="{FF2B5EF4-FFF2-40B4-BE49-F238E27FC236}">
                      <a16:creationId id="{BF5EDE59-8D5B-D51E-9B56-EBE5D8114B01}"/>
                    </a:ext>
                  </a:extLst>
                </p:cNvPr>
                <p:cNvGrpSpPr/>
                <p:nvPr/>
              </p:nvGrpSpPr>
              <p:grpSpPr>
                <a:xfrm>
                  <a:off x="6557170" y="2958306"/>
                  <a:ext cx="1658938" cy="2796150"/>
                  <a:chOff x="6557170" y="2958306"/>
                  <a:chExt cx="1658938" cy="2796150"/>
                </a:xfrm>
              </p:grpSpPr>
              <p:sp>
                <p:nvSpPr>
                  <p:cNvPr id="12" name="任意多边形: 形状 11">
                    <a:extLst>
                      <a:ext uri="{FF2B5EF4-FFF2-40B4-BE49-F238E27FC236}">
                        <a16:creationId id="{BFAFC49B-4B59-8C25-BA5F-C6244183FF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57170" y="2958306"/>
                    <a:ext cx="1658938" cy="941388"/>
                  </a:xfrm>
                  <a:custGeom>
                    <a:avLst/>
                    <a:gdLst>
                      <a:gd name="T0" fmla="*/ 477 w 558"/>
                      <a:gd name="T1" fmla="*/ 199 h 314"/>
                      <a:gd name="T2" fmla="*/ 50 w 558"/>
                      <a:gd name="T3" fmla="*/ 314 h 314"/>
                      <a:gd name="T4" fmla="*/ 0 w 558"/>
                      <a:gd name="T5" fmla="*/ 129 h 314"/>
                      <a:gd name="T6" fmla="*/ 426 w 558"/>
                      <a:gd name="T7" fmla="*/ 13 h 314"/>
                      <a:gd name="T8" fmla="*/ 544 w 558"/>
                      <a:gd name="T9" fmla="*/ 81 h 314"/>
                      <a:gd name="T10" fmla="*/ 544 w 558"/>
                      <a:gd name="T11" fmla="*/ 81 h 314"/>
                      <a:gd name="T12" fmla="*/ 477 w 558"/>
                      <a:gd name="T13" fmla="*/ 199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314">
                        <a:moveTo>
                          <a:pt x="477" y="199"/>
                        </a:moveTo>
                        <a:cubicBezTo>
                          <a:pt x="50" y="314"/>
                          <a:pt x="50" y="314"/>
                          <a:pt x="50" y="314"/>
                        </a:cubicBezTo>
                        <a:cubicBezTo>
                          <a:pt x="0" y="129"/>
                          <a:pt x="0" y="129"/>
                          <a:pt x="0" y="129"/>
                        </a:cubicBezTo>
                        <a:cubicBezTo>
                          <a:pt x="426" y="13"/>
                          <a:pt x="426" y="13"/>
                          <a:pt x="426" y="13"/>
                        </a:cubicBezTo>
                        <a:cubicBezTo>
                          <a:pt x="477" y="0"/>
                          <a:pt x="530" y="30"/>
                          <a:pt x="544" y="81"/>
                        </a:cubicBezTo>
                        <a:cubicBezTo>
                          <a:pt x="544" y="81"/>
                          <a:pt x="544" y="81"/>
                          <a:pt x="544" y="81"/>
                        </a:cubicBezTo>
                        <a:cubicBezTo>
                          <a:pt x="558" y="132"/>
                          <a:pt x="528" y="185"/>
                          <a:pt x="477" y="19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50000">
                        <a:schemeClr val="accent6"/>
                      </a:gs>
                    </a:gsLst>
                    <a:lin ang="2700000" scaled="0"/>
                  </a:gra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/>
                  <a:p>
                    <a:pPr algn="ctr"/>
                    <a:endParaRPr kumimoji="1" lang="zh-CN" altLang="en-US" sz="1200" b="1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59" name="组合 58">
                    <a:extLst>
                      <a:ext uri="{FF2B5EF4-FFF2-40B4-BE49-F238E27FC236}">
                        <a16:creationId id="{7AAFDCBC-7D83-A941-B8AC-D3F5A274F8B5}"/>
                      </a:ext>
                    </a:extLst>
                  </p:cNvPr>
                  <p:cNvGrpSpPr/>
                  <p:nvPr/>
                </p:nvGrpSpPr>
                <p:grpSpPr>
                  <a:xfrm>
                    <a:off x="6707299" y="3957750"/>
                    <a:ext cx="143557" cy="1796706"/>
                    <a:chOff x="6707299" y="3957750"/>
                    <a:chExt cx="143557" cy="1796706"/>
                  </a:xfrm>
                </p:grpSpPr>
                <p:sp>
                  <p:nvSpPr>
                    <p:cNvPr id="54" name="椭圆 53">
                      <a:extLst>
                        <a:ext uri="{FF2B5EF4-FFF2-40B4-BE49-F238E27FC236}">
                          <a16:creationId id="{FA343603-D72F-15AC-08A0-5A3F48F00F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7299" y="5610899"/>
                      <a:ext cx="143557" cy="143557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50000">
                          <a:schemeClr val="accent6"/>
                        </a:gs>
                      </a:gsLst>
                      <a:lin ang="2700000" scaled="0"/>
                    </a:gradFill>
                  </p:spPr>
                  <p:txBody>
                    <a:bodyPr wrap="none" lIns="108000" tIns="108000" rIns="108000" bIns="108000" rtlCol="0" anchor="ctr" anchorCtr="0">
                      <a:noAutofit/>
                    </a:bodyPr>
                    <a:lstStyle/>
                    <a:p>
                      <a:pPr algn="ctr"/>
                      <a:endParaRPr kumimoji="1" lang="zh-CN" altLang="en-US" sz="1200" b="1">
                        <a:solidFill>
                          <a:srgbClr val="FFFFFF"/>
                        </a:solidFill>
                      </a:endParaRPr>
                    </a:p>
                  </p:txBody>
                </p:sp>
                <p:cxnSp>
                  <p:nvCxnSpPr>
                    <p:cNvPr id="55" name="直接连接符 54">
                      <a:extLst>
                        <a:ext uri="{FF2B5EF4-FFF2-40B4-BE49-F238E27FC236}">
                          <a16:creationId id="{D14B4B4E-8901-097D-345E-412372D9330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779078" y="3957750"/>
                      <a:ext cx="0" cy="1677985"/>
                    </a:xfrm>
                    <a:prstGeom prst="line">
                      <a:avLst/>
                    </a:prstGeom>
                    <a:ln>
                      <a:solidFill>
                        <a:schemeClr val="accent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81" name="Number5">
                  <a:extLst>
                    <a:ext uri="{FF2B5EF4-FFF2-40B4-BE49-F238E27FC236}">
                      <a16:creationId id="{06B99BFD-165A-55FA-3656-54D5E468D88C}"/>
                    </a:ext>
                  </a:extLst>
                </p:cNvPr>
                <p:cNvSpPr txBox="1"/>
                <p:nvPr/>
              </p:nvSpPr>
              <p:spPr>
                <a:xfrm>
                  <a:off x="7044238" y="3244334"/>
                  <a:ext cx="68480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20XX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16" name="组合 115">
                <a:extLst>
                  <a:ext uri="{FF2B5EF4-FFF2-40B4-BE49-F238E27FC236}">
                    <a16:creationId id="{F8A627FA-E29A-7E11-4C8A-D96ED0AF2585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907148" y="4007218"/>
                <a:ext cx="1889930" cy="1322692"/>
                <a:chOff x="7119256" y="2367857"/>
                <a:chExt cx="2244154" cy="1301348"/>
              </a:xfrm>
              <a:noFill/>
            </p:grpSpPr>
            <p:sp>
              <p:nvSpPr>
                <p:cNvPr id="117" name="Bullet5">
                  <a:extLst>
                    <a:ext uri="{FF2B5EF4-FFF2-40B4-BE49-F238E27FC236}">
                      <a16:creationId id="{315B27B2-06D1-7401-3C5A-2C0EE2C8D043}"/>
                    </a:ext>
                  </a:extLst>
                </p:cNvPr>
                <p:cNvSpPr/>
                <p:nvPr/>
              </p:nvSpPr>
              <p:spPr>
                <a:xfrm>
                  <a:off x="7119257" y="2367857"/>
                  <a:ext cx="2244153" cy="37343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/>
                  <a:r>
                    <a:rPr kumimoji="1" lang="zh-CN" altLang="en-US" b="1" dirty="0">
                      <a:solidFill>
                        <a:schemeClr val="tx1"/>
                      </a:solidFill>
                    </a:rPr>
                    <a:t>聊天互动</a:t>
                  </a:r>
                  <a:endParaRPr lang="en-US" dirty="0"/>
                </a:p>
              </p:txBody>
            </p:sp>
            <p:sp>
              <p:nvSpPr>
                <p:cNvPr id="118" name="Text5">
                  <a:extLst>
                    <a:ext uri="{FF2B5EF4-FFF2-40B4-BE49-F238E27FC236}">
                      <a16:creationId id="{6FF3C966-633D-7DC7-DD46-48CEF1E671C4}"/>
                    </a:ext>
                  </a:extLst>
                </p:cNvPr>
                <p:cNvSpPr/>
                <p:nvPr/>
              </p:nvSpPr>
              <p:spPr>
                <a:xfrm>
                  <a:off x="7119256" y="2741290"/>
                  <a:ext cx="2242498" cy="92791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</a:rPr>
                    <a:t>具备基础对话能力，解答老年人的即时询问和提供陪伴</a:t>
                  </a:r>
                  <a:endParaRPr lang="en-US" dirty="0"/>
                </a:p>
              </p:txBody>
            </p:sp>
          </p:grpSp>
        </p:grpSp>
        <p:grpSp>
          <p:nvGrpSpPr>
            <p:cNvPr id="131" name="组合 130">
              <a:extLst>
                <a:ext uri="{FF2B5EF4-FFF2-40B4-BE49-F238E27FC236}">
                  <a16:creationId id="{428275D0-58EC-8451-4608-986B803D1351}"/>
                </a:ext>
              </a:extLst>
            </p:cNvPr>
            <p:cNvGrpSpPr/>
            <p:nvPr/>
          </p:nvGrpSpPr>
          <p:grpSpPr>
            <a:xfrm>
              <a:off x="7583831" y="1352098"/>
              <a:ext cx="2373149" cy="2547596"/>
              <a:chOff x="7876383" y="1352098"/>
              <a:chExt cx="2373149" cy="2547596"/>
            </a:xfrm>
          </p:grpSpPr>
          <p:grpSp>
            <p:nvGrpSpPr>
              <p:cNvPr id="85" name="组合 84">
                <a:extLst>
                  <a:ext uri="{FF2B5EF4-FFF2-40B4-BE49-F238E27FC236}">
                    <a16:creationId id="{500374EA-E595-5839-F83F-0DF7F563C793}"/>
                  </a:ext>
                </a:extLst>
              </p:cNvPr>
              <p:cNvGrpSpPr/>
              <p:nvPr/>
            </p:nvGrpSpPr>
            <p:grpSpPr>
              <a:xfrm>
                <a:off x="7876383" y="1352099"/>
                <a:ext cx="1658938" cy="2547595"/>
                <a:chOff x="7876383" y="1352099"/>
                <a:chExt cx="1658938" cy="2547595"/>
              </a:xfrm>
            </p:grpSpPr>
            <p:grpSp>
              <p:nvGrpSpPr>
                <p:cNvPr id="70" name="组合 69">
                  <a:extLst>
                    <a:ext uri="{FF2B5EF4-FFF2-40B4-BE49-F238E27FC236}">
                      <a16:creationId id="{B489F0C9-FD2C-7A2B-4F10-3E79AF09075C}"/>
                    </a:ext>
                  </a:extLst>
                </p:cNvPr>
                <p:cNvGrpSpPr/>
                <p:nvPr/>
              </p:nvGrpSpPr>
              <p:grpSpPr>
                <a:xfrm>
                  <a:off x="7876383" y="1352099"/>
                  <a:ext cx="1658938" cy="2547595"/>
                  <a:chOff x="7876383" y="1352099"/>
                  <a:chExt cx="1658938" cy="2547595"/>
                </a:xfrm>
              </p:grpSpPr>
              <p:sp>
                <p:nvSpPr>
                  <p:cNvPr id="13" name="任意多边形: 形状 12">
                    <a:extLst>
                      <a:ext uri="{FF2B5EF4-FFF2-40B4-BE49-F238E27FC236}">
                        <a16:creationId id="{39588DC3-5095-B6C1-AE4A-CBAC8C78C0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6383" y="2958306"/>
                    <a:ext cx="1658938" cy="941388"/>
                  </a:xfrm>
                  <a:custGeom>
                    <a:avLst/>
                    <a:gdLst>
                      <a:gd name="T0" fmla="*/ 477 w 558"/>
                      <a:gd name="T1" fmla="*/ 199 h 314"/>
                      <a:gd name="T2" fmla="*/ 50 w 558"/>
                      <a:gd name="T3" fmla="*/ 314 h 314"/>
                      <a:gd name="T4" fmla="*/ 0 w 558"/>
                      <a:gd name="T5" fmla="*/ 129 h 314"/>
                      <a:gd name="T6" fmla="*/ 426 w 558"/>
                      <a:gd name="T7" fmla="*/ 13 h 314"/>
                      <a:gd name="T8" fmla="*/ 544 w 558"/>
                      <a:gd name="T9" fmla="*/ 81 h 314"/>
                      <a:gd name="T10" fmla="*/ 544 w 558"/>
                      <a:gd name="T11" fmla="*/ 81 h 314"/>
                      <a:gd name="T12" fmla="*/ 477 w 558"/>
                      <a:gd name="T13" fmla="*/ 199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314">
                        <a:moveTo>
                          <a:pt x="477" y="199"/>
                        </a:moveTo>
                        <a:cubicBezTo>
                          <a:pt x="50" y="314"/>
                          <a:pt x="50" y="314"/>
                          <a:pt x="50" y="314"/>
                        </a:cubicBezTo>
                        <a:cubicBezTo>
                          <a:pt x="0" y="129"/>
                          <a:pt x="0" y="129"/>
                          <a:pt x="0" y="129"/>
                        </a:cubicBezTo>
                        <a:cubicBezTo>
                          <a:pt x="426" y="13"/>
                          <a:pt x="426" y="13"/>
                          <a:pt x="426" y="13"/>
                        </a:cubicBezTo>
                        <a:cubicBezTo>
                          <a:pt x="477" y="0"/>
                          <a:pt x="530" y="30"/>
                          <a:pt x="544" y="81"/>
                        </a:cubicBezTo>
                        <a:cubicBezTo>
                          <a:pt x="544" y="81"/>
                          <a:pt x="544" y="81"/>
                          <a:pt x="544" y="81"/>
                        </a:cubicBezTo>
                        <a:cubicBezTo>
                          <a:pt x="558" y="132"/>
                          <a:pt x="528" y="185"/>
                          <a:pt x="477" y="19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/>
                      </a:gs>
                    </a:gsLst>
                    <a:lin ang="2700000" scaled="0"/>
                  </a:gra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/>
                  <a:p>
                    <a:pPr algn="ctr"/>
                    <a:endParaRPr kumimoji="1" lang="zh-CN" altLang="en-US" sz="1200" b="1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58" name="组合 57">
                    <a:extLst>
                      <a:ext uri="{FF2B5EF4-FFF2-40B4-BE49-F238E27FC236}">
                        <a16:creationId id="{3F0BD66D-DE80-6150-9DC9-65BC49E9609A}"/>
                      </a:ext>
                    </a:extLst>
                  </p:cNvPr>
                  <p:cNvGrpSpPr/>
                  <p:nvPr/>
                </p:nvGrpSpPr>
                <p:grpSpPr>
                  <a:xfrm>
                    <a:off x="8176533" y="1352099"/>
                    <a:ext cx="143557" cy="1749764"/>
                    <a:chOff x="8176533" y="1352099"/>
                    <a:chExt cx="143557" cy="1749764"/>
                  </a:xfrm>
                </p:grpSpPr>
                <p:sp>
                  <p:nvSpPr>
                    <p:cNvPr id="56" name="椭圆 55">
                      <a:extLst>
                        <a:ext uri="{FF2B5EF4-FFF2-40B4-BE49-F238E27FC236}">
                          <a16:creationId id="{947B8F9D-9607-BA8F-116F-705C8EB5302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8176533" y="1352099"/>
                      <a:ext cx="143557" cy="143557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0000">
                          <a:schemeClr val="accent5"/>
                        </a:gs>
                      </a:gsLst>
                      <a:lin ang="2700000" scaled="0"/>
                    </a:gradFill>
                  </p:spPr>
                  <p:txBody>
                    <a:bodyPr wrap="none" lIns="108000" tIns="108000" rIns="108000" bIns="108000" rtlCol="0" anchor="ctr" anchorCtr="0">
                      <a:noAutofit/>
                    </a:bodyPr>
                    <a:lstStyle/>
                    <a:p>
                      <a:pPr algn="ctr"/>
                      <a:endParaRPr kumimoji="1" lang="zh-CN" altLang="en-US" sz="1200" b="1">
                        <a:solidFill>
                          <a:srgbClr val="FFFFFF"/>
                        </a:solidFill>
                      </a:endParaRPr>
                    </a:p>
                  </p:txBody>
                </p:sp>
                <p:cxnSp>
                  <p:nvCxnSpPr>
                    <p:cNvPr id="57" name="直接连接符 56">
                      <a:extLst>
                        <a:ext uri="{FF2B5EF4-FFF2-40B4-BE49-F238E27FC236}">
                          <a16:creationId id="{80D6CCA3-7861-482A-A0B3-B61B87982F7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>
                      <a:off x="8248312" y="1423878"/>
                      <a:ext cx="0" cy="1677985"/>
                    </a:xfrm>
                    <a:prstGeom prst="line">
                      <a:avLst/>
                    </a:prstGeom>
                    <a:ln>
                      <a:solidFill>
                        <a:schemeClr val="accent5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82" name="Number6">
                  <a:extLst>
                    <a:ext uri="{FF2B5EF4-FFF2-40B4-BE49-F238E27FC236}">
                      <a16:creationId id="{33E98D07-27C8-A971-6C3A-102F774AE095}"/>
                    </a:ext>
                  </a:extLst>
                </p:cNvPr>
                <p:cNvSpPr txBox="1"/>
                <p:nvPr/>
              </p:nvSpPr>
              <p:spPr>
                <a:xfrm>
                  <a:off x="8363451" y="3244334"/>
                  <a:ext cx="68480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20XX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19" name="组合 118">
                <a:extLst>
                  <a:ext uri="{FF2B5EF4-FFF2-40B4-BE49-F238E27FC236}">
                    <a16:creationId id="{6B3D0CEE-55C1-00A5-5DC4-5F4167FC89BB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8359602" y="1352098"/>
                <a:ext cx="1889930" cy="1322692"/>
                <a:chOff x="7119256" y="2367857"/>
                <a:chExt cx="2244154" cy="1301348"/>
              </a:xfrm>
              <a:noFill/>
            </p:grpSpPr>
            <p:sp>
              <p:nvSpPr>
                <p:cNvPr id="120" name="Bullet6">
                  <a:extLst>
                    <a:ext uri="{FF2B5EF4-FFF2-40B4-BE49-F238E27FC236}">
                      <a16:creationId id="{7B2713AD-659A-5E56-841F-7D08DC918614}"/>
                    </a:ext>
                  </a:extLst>
                </p:cNvPr>
                <p:cNvSpPr/>
                <p:nvPr/>
              </p:nvSpPr>
              <p:spPr>
                <a:xfrm>
                  <a:off x="7119257" y="2367857"/>
                  <a:ext cx="2244153" cy="37343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/>
                  <a:r>
                    <a:rPr kumimoji="1" lang="zh-CN" altLang="en-US" b="1" dirty="0">
                      <a:solidFill>
                        <a:schemeClr val="tx1"/>
                      </a:solidFill>
                    </a:rPr>
                    <a:t>数据同步</a:t>
                  </a:r>
                  <a:endParaRPr lang="en-US" dirty="0"/>
                </a:p>
              </p:txBody>
            </p:sp>
            <p:sp>
              <p:nvSpPr>
                <p:cNvPr id="121" name="Text6">
                  <a:extLst>
                    <a:ext uri="{FF2B5EF4-FFF2-40B4-BE49-F238E27FC236}">
                      <a16:creationId id="{48747A87-A66D-AA25-AADF-3F961B457920}"/>
                    </a:ext>
                  </a:extLst>
                </p:cNvPr>
                <p:cNvSpPr/>
                <p:nvPr/>
              </p:nvSpPr>
              <p:spPr>
                <a:xfrm>
                  <a:off x="7119256" y="2741290"/>
                  <a:ext cx="2242498" cy="92791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</a:rPr>
                    <a:t>时间显示与提醒设置可与智能手机等设备同步</a:t>
                  </a:r>
                  <a:endParaRPr lang="en-US" dirty="0"/>
                </a:p>
              </p:txBody>
            </p:sp>
          </p:grpSp>
        </p:grpSp>
        <p:grpSp>
          <p:nvGrpSpPr>
            <p:cNvPr id="132" name="组合 131">
              <a:extLst>
                <a:ext uri="{FF2B5EF4-FFF2-40B4-BE49-F238E27FC236}">
                  <a16:creationId id="{1A3BE173-55B1-5237-F309-401757E12A56}"/>
                </a:ext>
              </a:extLst>
            </p:cNvPr>
            <p:cNvGrpSpPr/>
            <p:nvPr/>
          </p:nvGrpSpPr>
          <p:grpSpPr>
            <a:xfrm>
              <a:off x="8999451" y="2958306"/>
              <a:ext cx="2175865" cy="2749208"/>
              <a:chOff x="9197183" y="2958306"/>
              <a:chExt cx="2175865" cy="2749208"/>
            </a:xfrm>
          </p:grpSpPr>
          <p:grpSp>
            <p:nvGrpSpPr>
              <p:cNvPr id="84" name="组合 83">
                <a:extLst>
                  <a:ext uri="{FF2B5EF4-FFF2-40B4-BE49-F238E27FC236}">
                    <a16:creationId id="{A523A97F-FCE2-D477-632C-3B326DB0A9C5}"/>
                  </a:ext>
                </a:extLst>
              </p:cNvPr>
              <p:cNvGrpSpPr/>
              <p:nvPr/>
            </p:nvGrpSpPr>
            <p:grpSpPr>
              <a:xfrm>
                <a:off x="9197183" y="2958306"/>
                <a:ext cx="1658938" cy="2749208"/>
                <a:chOff x="9197183" y="2958306"/>
                <a:chExt cx="1658938" cy="2749208"/>
              </a:xfrm>
            </p:grpSpPr>
            <p:grpSp>
              <p:nvGrpSpPr>
                <p:cNvPr id="71" name="组合 70">
                  <a:extLst>
                    <a:ext uri="{FF2B5EF4-FFF2-40B4-BE49-F238E27FC236}">
                      <a16:creationId id="{90CC9E59-48E9-6AA2-0DAC-1E7FE128F814}"/>
                    </a:ext>
                  </a:extLst>
                </p:cNvPr>
                <p:cNvGrpSpPr/>
                <p:nvPr/>
              </p:nvGrpSpPr>
              <p:grpSpPr>
                <a:xfrm>
                  <a:off x="9197183" y="2958306"/>
                  <a:ext cx="1658938" cy="2749208"/>
                  <a:chOff x="9197183" y="2958306"/>
                  <a:chExt cx="1658938" cy="2749208"/>
                </a:xfrm>
              </p:grpSpPr>
              <p:sp>
                <p:nvSpPr>
                  <p:cNvPr id="14" name="任意多边形: 形状 13">
                    <a:extLst>
                      <a:ext uri="{FF2B5EF4-FFF2-40B4-BE49-F238E27FC236}">
                        <a16:creationId id="{66501534-84B1-FE32-3A0D-7A48A3C43B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97183" y="2958306"/>
                    <a:ext cx="1658938" cy="941388"/>
                  </a:xfrm>
                  <a:custGeom>
                    <a:avLst/>
                    <a:gdLst>
                      <a:gd name="T0" fmla="*/ 477 w 558"/>
                      <a:gd name="T1" fmla="*/ 199 h 314"/>
                      <a:gd name="T2" fmla="*/ 50 w 558"/>
                      <a:gd name="T3" fmla="*/ 314 h 314"/>
                      <a:gd name="T4" fmla="*/ 0 w 558"/>
                      <a:gd name="T5" fmla="*/ 129 h 314"/>
                      <a:gd name="T6" fmla="*/ 426 w 558"/>
                      <a:gd name="T7" fmla="*/ 13 h 314"/>
                      <a:gd name="T8" fmla="*/ 544 w 558"/>
                      <a:gd name="T9" fmla="*/ 81 h 314"/>
                      <a:gd name="T10" fmla="*/ 544 w 558"/>
                      <a:gd name="T11" fmla="*/ 81 h 314"/>
                      <a:gd name="T12" fmla="*/ 477 w 558"/>
                      <a:gd name="T13" fmla="*/ 199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314">
                        <a:moveTo>
                          <a:pt x="477" y="199"/>
                        </a:moveTo>
                        <a:cubicBezTo>
                          <a:pt x="50" y="314"/>
                          <a:pt x="50" y="314"/>
                          <a:pt x="50" y="314"/>
                        </a:cubicBezTo>
                        <a:cubicBezTo>
                          <a:pt x="0" y="129"/>
                          <a:pt x="0" y="129"/>
                          <a:pt x="0" y="129"/>
                        </a:cubicBezTo>
                        <a:cubicBezTo>
                          <a:pt x="426" y="13"/>
                          <a:pt x="426" y="13"/>
                          <a:pt x="426" y="13"/>
                        </a:cubicBezTo>
                        <a:cubicBezTo>
                          <a:pt x="477" y="0"/>
                          <a:pt x="530" y="30"/>
                          <a:pt x="544" y="81"/>
                        </a:cubicBezTo>
                        <a:cubicBezTo>
                          <a:pt x="544" y="81"/>
                          <a:pt x="544" y="81"/>
                          <a:pt x="544" y="81"/>
                        </a:cubicBezTo>
                        <a:cubicBezTo>
                          <a:pt x="558" y="132"/>
                          <a:pt x="528" y="185"/>
                          <a:pt x="477" y="199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50000">
                        <a:schemeClr val="accent1"/>
                      </a:gs>
                    </a:gsLst>
                    <a:lin ang="2700000" scaled="0"/>
                  </a:gradFill>
                </p:spPr>
                <p:txBody>
                  <a:bodyPr wrap="none" lIns="108000" tIns="108000" rIns="108000" bIns="108000" rtlCol="0" anchor="ctr" anchorCtr="0">
                    <a:noAutofit/>
                  </a:bodyPr>
                  <a:lstStyle/>
                  <a:p>
                    <a:pPr algn="ctr"/>
                    <a:endParaRPr kumimoji="1" lang="zh-CN" altLang="en-US" sz="1200" b="1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62" name="组合 61">
                    <a:extLst>
                      <a:ext uri="{FF2B5EF4-FFF2-40B4-BE49-F238E27FC236}">
                        <a16:creationId id="{C4459EE5-BAAC-7380-33B3-C3B4E087F7EA}"/>
                      </a:ext>
                    </a:extLst>
                  </p:cNvPr>
                  <p:cNvGrpSpPr/>
                  <p:nvPr/>
                </p:nvGrpSpPr>
                <p:grpSpPr>
                  <a:xfrm>
                    <a:off x="9290842" y="3957750"/>
                    <a:ext cx="143557" cy="1749764"/>
                    <a:chOff x="1395071" y="4132264"/>
                    <a:chExt cx="143557" cy="1749764"/>
                  </a:xfrm>
                </p:grpSpPr>
                <p:sp>
                  <p:nvSpPr>
                    <p:cNvPr id="63" name="椭圆 62">
                      <a:extLst>
                        <a:ext uri="{FF2B5EF4-FFF2-40B4-BE49-F238E27FC236}">
                          <a16:creationId id="{E011F857-1722-5A42-2D37-CB77B99375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95071" y="5738471"/>
                      <a:ext cx="143557" cy="143557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/>
                        </a:gs>
                      </a:gsLst>
                      <a:lin ang="2700000" scaled="0"/>
                    </a:gradFill>
                  </p:spPr>
                  <p:txBody>
                    <a:bodyPr wrap="none" lIns="108000" tIns="108000" rIns="108000" bIns="108000" rtlCol="0" anchor="ctr" anchorCtr="0">
                      <a:noAutofit/>
                    </a:bodyPr>
                    <a:lstStyle/>
                    <a:p>
                      <a:pPr algn="ctr"/>
                      <a:endParaRPr kumimoji="1" lang="zh-CN" altLang="en-US" sz="1200" b="1">
                        <a:solidFill>
                          <a:srgbClr val="FFFFFF"/>
                        </a:solidFill>
                      </a:endParaRPr>
                    </a:p>
                  </p:txBody>
                </p:sp>
                <p:cxnSp>
                  <p:nvCxnSpPr>
                    <p:cNvPr id="64" name="直接连接符 63">
                      <a:extLst>
                        <a:ext uri="{FF2B5EF4-FFF2-40B4-BE49-F238E27FC236}">
                          <a16:creationId id="{8492F3AB-EC6E-1A6F-FDE2-0E3B4982BF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466849" y="4132264"/>
                      <a:ext cx="0" cy="167798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83" name="Number7">
                  <a:extLst>
                    <a:ext uri="{FF2B5EF4-FFF2-40B4-BE49-F238E27FC236}">
                      <a16:creationId id="{A468AA96-198A-865C-1716-F5FDC14664A7}"/>
                    </a:ext>
                  </a:extLst>
                </p:cNvPr>
                <p:cNvSpPr txBox="1"/>
                <p:nvPr/>
              </p:nvSpPr>
              <p:spPr>
                <a:xfrm>
                  <a:off x="9684251" y="3244334"/>
                  <a:ext cx="68480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rmAutofit/>
                </a:bodyPr>
                <a:lstStyle/>
                <a:p>
                  <a:r>
                    <a:rPr lang="en-US" altLang="zh-CN" sz="1600" b="1" dirty="0">
                      <a:solidFill>
                        <a:schemeClr val="bg1"/>
                      </a:solidFill>
                    </a:rPr>
                    <a:t>20XX</a:t>
                  </a:r>
                  <a:endParaRPr lang="zh-CN" altLang="en-US" sz="16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2" name="组合 121">
                <a:extLst>
                  <a:ext uri="{FF2B5EF4-FFF2-40B4-BE49-F238E27FC236}">
                    <a16:creationId id="{F41FE0D9-BBBC-071E-660E-855F8317904A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9483118" y="4007218"/>
                <a:ext cx="1889930" cy="1322692"/>
                <a:chOff x="7119256" y="2367857"/>
                <a:chExt cx="2244154" cy="1301348"/>
              </a:xfrm>
              <a:noFill/>
            </p:grpSpPr>
            <p:sp>
              <p:nvSpPr>
                <p:cNvPr id="123" name="Bullet7">
                  <a:extLst>
                    <a:ext uri="{FF2B5EF4-FFF2-40B4-BE49-F238E27FC236}">
                      <a16:creationId id="{96022688-6AAE-C2B1-8A25-4BFCD83B9D4C}"/>
                    </a:ext>
                  </a:extLst>
                </p:cNvPr>
                <p:cNvSpPr/>
                <p:nvPr/>
              </p:nvSpPr>
              <p:spPr>
                <a:xfrm>
                  <a:off x="7119257" y="2367857"/>
                  <a:ext cx="2244153" cy="37343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/>
                  <a:r>
                    <a:rPr kumimoji="1" lang="zh-CN" altLang="en-US" b="1" dirty="0">
                      <a:solidFill>
                        <a:schemeClr val="tx1"/>
                      </a:solidFill>
                    </a:rPr>
                    <a:t>应急帮助</a:t>
                  </a:r>
                  <a:endParaRPr lang="en-US" dirty="0"/>
                </a:p>
              </p:txBody>
            </p:sp>
            <p:sp>
              <p:nvSpPr>
                <p:cNvPr id="124" name="Text7">
                  <a:extLst>
                    <a:ext uri="{FF2B5EF4-FFF2-40B4-BE49-F238E27FC236}">
                      <a16:creationId id="{C61FA0F4-25F3-3599-5512-47B063874894}"/>
                    </a:ext>
                  </a:extLst>
                </p:cNvPr>
                <p:cNvSpPr/>
                <p:nvPr/>
              </p:nvSpPr>
              <p:spPr>
                <a:xfrm>
                  <a:off x="7119256" y="2741290"/>
                  <a:ext cx="2242498" cy="92791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kumimoji="1" lang="zh-CN" altLang="en-US" sz="1200" dirty="0">
                      <a:solidFill>
                        <a:schemeClr val="tx1"/>
                      </a:solidFill>
                    </a:rPr>
                    <a:t>在紧急情况下，机器人能显示联系方式并助呼叫救援</a:t>
                  </a:r>
                  <a:endParaRPr lang="en-US" dirty="0"/>
                </a:p>
              </p:txBody>
            </p:sp>
          </p:grpSp>
        </p:grpSp>
      </p:grp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控制中心访问</a:t>
            </a:r>
            <a:endParaRPr lang="en-US" dirty="0"/>
          </a:p>
        </p:txBody>
      </p:sp>
      <p:grpSp>
        <p:nvGrpSpPr>
          <p:cNvPr id="57" name="e681e976-c2db-416d-98a0-e17f4ad40312.source.8.zh-Hans.pptx">
            <a:extLst>
              <a:ext uri="{FF2B5EF4-FFF2-40B4-BE49-F238E27FC236}">
                <a16:creationId id="{FE4FC428-8ACF-3421-2709-549E27CF4050}"/>
              </a:ext>
            </a:extLst>
          </p:cNvPr>
          <p:cNvGrpSpPr/>
          <p:nvPr/>
        </p:nvGrpSpPr>
        <p:grpSpPr>
          <a:xfrm>
            <a:off x="660398" y="1130300"/>
            <a:ext cx="10858502" cy="4887067"/>
            <a:chOff x="660398" y="1130300"/>
            <a:chExt cx="10858502" cy="4887067"/>
          </a:xfrm>
        </p:grpSpPr>
        <p:grpSp>
          <p:nvGrpSpPr>
            <p:cNvPr id="56" name="组合 55">
              <a:extLst>
                <a:ext uri="{FF2B5EF4-FFF2-40B4-BE49-F238E27FC236}">
                  <a16:creationId id="{93CDBE54-937D-F6D6-A761-3C0FA7A19300}"/>
                </a:ext>
              </a:extLst>
            </p:cNvPr>
            <p:cNvGrpSpPr/>
            <p:nvPr/>
          </p:nvGrpSpPr>
          <p:grpSpPr>
            <a:xfrm>
              <a:off x="660398" y="2561213"/>
              <a:ext cx="10858502" cy="3456154"/>
              <a:chOff x="660398" y="2561213"/>
              <a:chExt cx="11022782" cy="3456154"/>
            </a:xfrm>
          </p:grpSpPr>
          <p:grpSp>
            <p:nvGrpSpPr>
              <p:cNvPr id="24" name="组合 23">
                <a:extLst>
                  <a:ext uri="{FF2B5EF4-FFF2-40B4-BE49-F238E27FC236}">
                    <a16:creationId id="{D923C31E-E16C-29DA-337D-7C6D0DA91969}"/>
                  </a:ext>
                </a:extLst>
              </p:cNvPr>
              <p:cNvGrpSpPr/>
              <p:nvPr/>
            </p:nvGrpSpPr>
            <p:grpSpPr>
              <a:xfrm>
                <a:off x="660398" y="2561213"/>
                <a:ext cx="2247900" cy="1705052"/>
                <a:chOff x="5889113" y="2494829"/>
                <a:chExt cx="2247900" cy="1705052"/>
              </a:xfrm>
            </p:grpSpPr>
            <p:cxnSp>
              <p:nvCxnSpPr>
                <p:cNvPr id="31" name="直接箭头连接符 30">
                  <a:extLst>
                    <a:ext uri="{FF2B5EF4-FFF2-40B4-BE49-F238E27FC236}">
                      <a16:creationId id="{70A2FFC7-C1DA-759F-A9D2-CECE3CF6EE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170" y="3069084"/>
                  <a:ext cx="1928607" cy="2449"/>
                </a:xfrm>
                <a:prstGeom prst="straightConnector1">
                  <a:avLst/>
                </a:prstGeom>
                <a:ln w="15875">
                  <a:solidFill>
                    <a:schemeClr val="tx2">
                      <a:alpha val="50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2" name="组合 31">
                  <a:extLst>
                    <a:ext uri="{FF2B5EF4-FFF2-40B4-BE49-F238E27FC236}">
                      <a16:creationId id="{C7ABDE26-9F30-D0FF-E23F-83314AD5B50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889113" y="3210793"/>
                  <a:ext cx="2247900" cy="989088"/>
                  <a:chOff x="7119257" y="2344130"/>
                  <a:chExt cx="1509842" cy="973125"/>
                </a:xfrm>
                <a:noFill/>
              </p:grpSpPr>
              <p:sp>
                <p:nvSpPr>
                  <p:cNvPr id="34" name="Bullet1">
                    <a:extLst>
                      <a:ext uri="{FF2B5EF4-FFF2-40B4-BE49-F238E27FC236}">
                        <a16:creationId id="{1E781F6E-3FBE-5230-C2AD-552E5B67F435}"/>
                      </a:ext>
                    </a:extLst>
                  </p:cNvPr>
                  <p:cNvSpPr/>
                  <p:nvPr/>
                </p:nvSpPr>
                <p:spPr>
                  <a:xfrm>
                    <a:off x="7119257" y="2344130"/>
                    <a:ext cx="1509841" cy="39365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用户身份验证</a:t>
                    </a:r>
                    <a:endParaRPr lang="en-US" dirty="0"/>
                  </a:p>
                </p:txBody>
              </p:sp>
              <p:sp>
                <p:nvSpPr>
                  <p:cNvPr id="35" name="Text1">
                    <a:extLst>
                      <a:ext uri="{FF2B5EF4-FFF2-40B4-BE49-F238E27FC236}">
                        <a16:creationId id="{A2C89674-B326-605F-A4BE-2FD40C973D7D}"/>
                      </a:ext>
                    </a:extLst>
                  </p:cNvPr>
                  <p:cNvSpPr/>
                  <p:nvPr/>
                </p:nvSpPr>
                <p:spPr>
                  <a:xfrm>
                    <a:off x="7119257" y="2749638"/>
                    <a:ext cx="1509842" cy="5676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验证老年人的身份，确保只有授权用户能操作控制中心</a:t>
                    </a:r>
                    <a:endParaRPr lang="en-US" dirty="0"/>
                  </a:p>
                </p:txBody>
              </p:sp>
            </p:grpSp>
            <p:sp>
              <p:nvSpPr>
                <p:cNvPr id="33" name="Number1">
                  <a:extLst>
                    <a:ext uri="{FF2B5EF4-FFF2-40B4-BE49-F238E27FC236}">
                      <a16:creationId id="{EFBD3CC3-67EA-4603-8242-C159F9E358D9}"/>
                    </a:ext>
                  </a:extLst>
                </p:cNvPr>
                <p:cNvSpPr/>
                <p:nvPr/>
              </p:nvSpPr>
              <p:spPr>
                <a:xfrm>
                  <a:off x="5889116" y="2494829"/>
                  <a:ext cx="633427" cy="57692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850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3600" b="1" dirty="0">
                      <a:solidFill>
                        <a:schemeClr val="accent1"/>
                      </a:solidFill>
                    </a:rPr>
                    <a:t>01</a:t>
                  </a:r>
                </a:p>
              </p:txBody>
            </p:sp>
          </p:grpSp>
          <p:grpSp>
            <p:nvGrpSpPr>
              <p:cNvPr id="3" name="组合 2">
                <a:extLst>
                  <a:ext uri="{FF2B5EF4-FFF2-40B4-BE49-F238E27FC236}">
                    <a16:creationId id="{E1BFC117-8DBB-4F29-E151-2598BC9AB023}"/>
                  </a:ext>
                </a:extLst>
              </p:cNvPr>
              <p:cNvGrpSpPr/>
              <p:nvPr/>
            </p:nvGrpSpPr>
            <p:grpSpPr>
              <a:xfrm>
                <a:off x="3585359" y="2561213"/>
                <a:ext cx="2247900" cy="1705052"/>
                <a:chOff x="5889113" y="2494829"/>
                <a:chExt cx="2247900" cy="1705052"/>
              </a:xfrm>
            </p:grpSpPr>
            <p:cxnSp>
              <p:nvCxnSpPr>
                <p:cNvPr id="4" name="直接箭头连接符 3">
                  <a:extLst>
                    <a:ext uri="{FF2B5EF4-FFF2-40B4-BE49-F238E27FC236}">
                      <a16:creationId id="{3552566F-DB97-BFBC-6BD7-7BDC26AC0F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170" y="3069084"/>
                  <a:ext cx="1928607" cy="2449"/>
                </a:xfrm>
                <a:prstGeom prst="straightConnector1">
                  <a:avLst/>
                </a:prstGeom>
                <a:ln w="15875">
                  <a:solidFill>
                    <a:schemeClr val="tx2">
                      <a:alpha val="50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" name="组合 4">
                  <a:extLst>
                    <a:ext uri="{FF2B5EF4-FFF2-40B4-BE49-F238E27FC236}">
                      <a16:creationId id="{122F195A-F546-7986-ED14-9FF302080B5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889113" y="3210793"/>
                  <a:ext cx="2247900" cy="989088"/>
                  <a:chOff x="7119257" y="2344130"/>
                  <a:chExt cx="1509842" cy="973125"/>
                </a:xfrm>
                <a:noFill/>
              </p:grpSpPr>
              <p:sp>
                <p:nvSpPr>
                  <p:cNvPr id="10" name="Bullet2">
                    <a:extLst>
                      <a:ext uri="{FF2B5EF4-FFF2-40B4-BE49-F238E27FC236}">
                        <a16:creationId id="{EDA19332-CF37-AEC4-5E95-0A7AD752D30E}"/>
                      </a:ext>
                    </a:extLst>
                  </p:cNvPr>
                  <p:cNvSpPr/>
                  <p:nvPr/>
                </p:nvSpPr>
                <p:spPr>
                  <a:xfrm>
                    <a:off x="7119257" y="2344130"/>
                    <a:ext cx="1509841" cy="39365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界面简洁设计</a:t>
                    </a:r>
                    <a:endParaRPr lang="en-US" dirty="0"/>
                  </a:p>
                </p:txBody>
              </p:sp>
              <p:sp>
                <p:nvSpPr>
                  <p:cNvPr id="11" name="Text2">
                    <a:extLst>
                      <a:ext uri="{FF2B5EF4-FFF2-40B4-BE49-F238E27FC236}">
                        <a16:creationId id="{BB07E579-A238-953D-DE12-1524728ABA71}"/>
                      </a:ext>
                    </a:extLst>
                  </p:cNvPr>
                  <p:cNvSpPr/>
                  <p:nvPr/>
                </p:nvSpPr>
                <p:spPr>
                  <a:xfrm>
                    <a:off x="7119257" y="2749638"/>
                    <a:ext cx="1509842" cy="5676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机器人控制中心的用户界面设计应简洁直观，易于老年人操作</a:t>
                    </a:r>
                    <a:endParaRPr lang="en-US" dirty="0"/>
                  </a:p>
                </p:txBody>
              </p:sp>
            </p:grpSp>
            <p:sp>
              <p:nvSpPr>
                <p:cNvPr id="9" name="Number2">
                  <a:extLst>
                    <a:ext uri="{FF2B5EF4-FFF2-40B4-BE49-F238E27FC236}">
                      <a16:creationId id="{90301D7B-E4CD-51E6-7431-A98C40B9DA00}"/>
                    </a:ext>
                  </a:extLst>
                </p:cNvPr>
                <p:cNvSpPr/>
                <p:nvPr/>
              </p:nvSpPr>
              <p:spPr>
                <a:xfrm>
                  <a:off x="5889116" y="2494829"/>
                  <a:ext cx="633427" cy="57692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850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3600" b="1" dirty="0">
                      <a:solidFill>
                        <a:schemeClr val="accent1"/>
                      </a:solidFill>
                    </a:rPr>
                    <a:t>02</a:t>
                  </a:r>
                </a:p>
              </p:txBody>
            </p:sp>
          </p:grpSp>
          <p:grpSp>
            <p:nvGrpSpPr>
              <p:cNvPr id="13" name="组合 12">
                <a:extLst>
                  <a:ext uri="{FF2B5EF4-FFF2-40B4-BE49-F238E27FC236}">
                    <a16:creationId id="{C73ABE7B-DDAD-A67D-7C53-6011187D8C6B}"/>
                  </a:ext>
                </a:extLst>
              </p:cNvPr>
              <p:cNvGrpSpPr/>
              <p:nvPr/>
            </p:nvGrpSpPr>
            <p:grpSpPr>
              <a:xfrm>
                <a:off x="6510320" y="2561213"/>
                <a:ext cx="2247900" cy="1705052"/>
                <a:chOff x="5889113" y="2494829"/>
                <a:chExt cx="2247900" cy="1705052"/>
              </a:xfrm>
            </p:grpSpPr>
            <p:cxnSp>
              <p:nvCxnSpPr>
                <p:cNvPr id="14" name="直接箭头连接符 13">
                  <a:extLst>
                    <a:ext uri="{FF2B5EF4-FFF2-40B4-BE49-F238E27FC236}">
                      <a16:creationId id="{2D2E2F8D-4BFA-18C1-4CDD-49D60504A0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170" y="3069084"/>
                  <a:ext cx="1928607" cy="2449"/>
                </a:xfrm>
                <a:prstGeom prst="straightConnector1">
                  <a:avLst/>
                </a:prstGeom>
                <a:ln w="15875">
                  <a:solidFill>
                    <a:schemeClr val="tx2">
                      <a:alpha val="50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" name="组合 14">
                  <a:extLst>
                    <a:ext uri="{FF2B5EF4-FFF2-40B4-BE49-F238E27FC236}">
                      <a16:creationId id="{26C04429-4689-946B-0FA9-D3E5631B447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889113" y="3210793"/>
                  <a:ext cx="2247900" cy="989088"/>
                  <a:chOff x="7119257" y="2344130"/>
                  <a:chExt cx="1509842" cy="973125"/>
                </a:xfrm>
                <a:noFill/>
              </p:grpSpPr>
              <p:sp>
                <p:nvSpPr>
                  <p:cNvPr id="17" name="Bullet3">
                    <a:extLst>
                      <a:ext uri="{FF2B5EF4-FFF2-40B4-BE49-F238E27FC236}">
                        <a16:creationId id="{FE595DCC-7A20-3B28-543A-377FB831827A}"/>
                      </a:ext>
                    </a:extLst>
                  </p:cNvPr>
                  <p:cNvSpPr/>
                  <p:nvPr/>
                </p:nvSpPr>
                <p:spPr>
                  <a:xfrm>
                    <a:off x="7119257" y="2344130"/>
                    <a:ext cx="1509841" cy="39365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声控命令执行</a:t>
                    </a:r>
                    <a:endParaRPr lang="en-US" dirty="0"/>
                  </a:p>
                </p:txBody>
              </p:sp>
              <p:sp>
                <p:nvSpPr>
                  <p:cNvPr id="18" name="Text3">
                    <a:extLst>
                      <a:ext uri="{FF2B5EF4-FFF2-40B4-BE49-F238E27FC236}">
                        <a16:creationId id="{3FE57604-E2EF-3798-4CDC-E48562421C5B}"/>
                      </a:ext>
                    </a:extLst>
                  </p:cNvPr>
                  <p:cNvSpPr/>
                  <p:nvPr/>
                </p:nvSpPr>
                <p:spPr>
                  <a:xfrm>
                    <a:off x="7119257" y="2749638"/>
                    <a:ext cx="1509842" cy="5676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老年人可通过语音命令控制机器人，执行如“前进”、“后退”等操作</a:t>
                    </a:r>
                    <a:endParaRPr lang="en-US" dirty="0"/>
                  </a:p>
                </p:txBody>
              </p:sp>
            </p:grpSp>
            <p:sp>
              <p:nvSpPr>
                <p:cNvPr id="16" name="Number3">
                  <a:extLst>
                    <a:ext uri="{FF2B5EF4-FFF2-40B4-BE49-F238E27FC236}">
                      <a16:creationId id="{97BC9078-7D35-E235-D664-B7E90C1B208A}"/>
                    </a:ext>
                  </a:extLst>
                </p:cNvPr>
                <p:cNvSpPr/>
                <p:nvPr/>
              </p:nvSpPr>
              <p:spPr>
                <a:xfrm>
                  <a:off x="5889116" y="2494829"/>
                  <a:ext cx="633427" cy="57692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850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3600" b="1" dirty="0">
                      <a:solidFill>
                        <a:schemeClr val="accent1"/>
                      </a:solidFill>
                    </a:rPr>
                    <a:t>03</a:t>
                  </a:r>
                </a:p>
              </p:txBody>
            </p:sp>
          </p:grpSp>
          <p:grpSp>
            <p:nvGrpSpPr>
              <p:cNvPr id="36" name="组合 35">
                <a:extLst>
                  <a:ext uri="{FF2B5EF4-FFF2-40B4-BE49-F238E27FC236}">
                    <a16:creationId id="{5BEFC83E-CF14-8B91-B33D-B6C2656F3C14}"/>
                  </a:ext>
                </a:extLst>
              </p:cNvPr>
              <p:cNvGrpSpPr/>
              <p:nvPr/>
            </p:nvGrpSpPr>
            <p:grpSpPr>
              <a:xfrm>
                <a:off x="9435280" y="2561213"/>
                <a:ext cx="2247900" cy="1705052"/>
                <a:chOff x="5889113" y="2494829"/>
                <a:chExt cx="2247900" cy="1705052"/>
              </a:xfrm>
            </p:grpSpPr>
            <p:cxnSp>
              <p:nvCxnSpPr>
                <p:cNvPr id="37" name="直接箭头连接符 36">
                  <a:extLst>
                    <a:ext uri="{FF2B5EF4-FFF2-40B4-BE49-F238E27FC236}">
                      <a16:creationId id="{AA329001-E8D7-EFAA-EC9C-732D9B0392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170" y="3069084"/>
                  <a:ext cx="1928607" cy="2449"/>
                </a:xfrm>
                <a:prstGeom prst="straightConnector1">
                  <a:avLst/>
                </a:prstGeom>
                <a:ln w="15875">
                  <a:solidFill>
                    <a:schemeClr val="tx2">
                      <a:alpha val="50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" name="组合 37">
                  <a:extLst>
                    <a:ext uri="{FF2B5EF4-FFF2-40B4-BE49-F238E27FC236}">
                      <a16:creationId id="{33CDCC72-614E-27DE-22C5-3B756451C53D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889113" y="3210793"/>
                  <a:ext cx="2247900" cy="989088"/>
                  <a:chOff x="7119257" y="2344130"/>
                  <a:chExt cx="1509842" cy="973125"/>
                </a:xfrm>
                <a:noFill/>
              </p:grpSpPr>
              <p:sp>
                <p:nvSpPr>
                  <p:cNvPr id="40" name="Bullet4">
                    <a:extLst>
                      <a:ext uri="{FF2B5EF4-FFF2-40B4-BE49-F238E27FC236}">
                        <a16:creationId id="{C79B3545-7D09-ABE8-F532-FBF378E92D98}"/>
                      </a:ext>
                    </a:extLst>
                  </p:cNvPr>
                  <p:cNvSpPr/>
                  <p:nvPr/>
                </p:nvSpPr>
                <p:spPr>
                  <a:xfrm>
                    <a:off x="7119257" y="2344130"/>
                    <a:ext cx="1509841" cy="39365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程序更新提示</a:t>
                    </a:r>
                    <a:endParaRPr lang="en-US" dirty="0"/>
                  </a:p>
                </p:txBody>
              </p:sp>
              <p:sp>
                <p:nvSpPr>
                  <p:cNvPr id="41" name="Text4">
                    <a:extLst>
                      <a:ext uri="{FF2B5EF4-FFF2-40B4-BE49-F238E27FC236}">
                        <a16:creationId id="{AEE752F3-3F30-29A0-9564-B46C8B6D1F4E}"/>
                      </a:ext>
                    </a:extLst>
                  </p:cNvPr>
                  <p:cNvSpPr/>
                  <p:nvPr/>
                </p:nvSpPr>
                <p:spPr>
                  <a:xfrm>
                    <a:off x="7119257" y="2749638"/>
                    <a:ext cx="1509842" cy="5676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自动检测并提示用户机器人系统和应用程序的更新版本</a:t>
                    </a:r>
                    <a:endParaRPr lang="en-US" dirty="0"/>
                  </a:p>
                </p:txBody>
              </p:sp>
            </p:grpSp>
            <p:sp>
              <p:nvSpPr>
                <p:cNvPr id="39" name="Number4">
                  <a:extLst>
                    <a:ext uri="{FF2B5EF4-FFF2-40B4-BE49-F238E27FC236}">
                      <a16:creationId id="{A0850BE8-2E5F-09E1-FC19-880C1A520B48}"/>
                    </a:ext>
                  </a:extLst>
                </p:cNvPr>
                <p:cNvSpPr/>
                <p:nvPr/>
              </p:nvSpPr>
              <p:spPr>
                <a:xfrm>
                  <a:off x="5889116" y="2494829"/>
                  <a:ext cx="633427" cy="57692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850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3600" b="1" dirty="0">
                      <a:solidFill>
                        <a:schemeClr val="accent1"/>
                      </a:solidFill>
                    </a:rPr>
                    <a:t>04</a:t>
                  </a:r>
                </a:p>
              </p:txBody>
            </p:sp>
          </p:grpSp>
          <p:grpSp>
            <p:nvGrpSpPr>
              <p:cNvPr id="2" name="组合 1">
                <a:extLst>
                  <a:ext uri="{FF2B5EF4-FFF2-40B4-BE49-F238E27FC236}">
                    <a16:creationId id="{06B604BA-ED6E-40CF-FBDB-123A6F27C7A2}"/>
                  </a:ext>
                </a:extLst>
              </p:cNvPr>
              <p:cNvGrpSpPr/>
              <p:nvPr/>
            </p:nvGrpSpPr>
            <p:grpSpPr>
              <a:xfrm>
                <a:off x="660398" y="4312315"/>
                <a:ext cx="2247900" cy="1705052"/>
                <a:chOff x="5889113" y="2494829"/>
                <a:chExt cx="2247900" cy="1705052"/>
              </a:xfrm>
            </p:grpSpPr>
            <p:cxnSp>
              <p:nvCxnSpPr>
                <p:cNvPr id="12" name="直接箭头连接符 11">
                  <a:extLst>
                    <a:ext uri="{FF2B5EF4-FFF2-40B4-BE49-F238E27FC236}">
                      <a16:creationId id="{AD7A9790-328F-C5EB-7904-6F929D8A57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170" y="3069084"/>
                  <a:ext cx="1928607" cy="2449"/>
                </a:xfrm>
                <a:prstGeom prst="straightConnector1">
                  <a:avLst/>
                </a:prstGeom>
                <a:ln w="15875">
                  <a:solidFill>
                    <a:schemeClr val="tx2">
                      <a:alpha val="50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" name="组合 18">
                  <a:extLst>
                    <a:ext uri="{FF2B5EF4-FFF2-40B4-BE49-F238E27FC236}">
                      <a16:creationId id="{76441072-B077-ADE0-5192-617807A188B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889113" y="3210793"/>
                  <a:ext cx="2247900" cy="989088"/>
                  <a:chOff x="7119257" y="2344130"/>
                  <a:chExt cx="1509842" cy="973125"/>
                </a:xfrm>
                <a:noFill/>
              </p:grpSpPr>
              <p:sp>
                <p:nvSpPr>
                  <p:cNvPr id="21" name="Bullet5">
                    <a:extLst>
                      <a:ext uri="{FF2B5EF4-FFF2-40B4-BE49-F238E27FC236}">
                        <a16:creationId id="{66F3CF1D-51D9-A7EE-3B58-975349EDC53D}"/>
                      </a:ext>
                    </a:extLst>
                  </p:cNvPr>
                  <p:cNvSpPr/>
                  <p:nvPr/>
                </p:nvSpPr>
                <p:spPr>
                  <a:xfrm>
                    <a:off x="7119257" y="2344130"/>
                    <a:ext cx="1509841" cy="39365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辅助导航系统</a:t>
                    </a:r>
                    <a:endParaRPr lang="en-US" dirty="0"/>
                  </a:p>
                </p:txBody>
              </p:sp>
              <p:sp>
                <p:nvSpPr>
                  <p:cNvPr id="22" name="Text5">
                    <a:extLst>
                      <a:ext uri="{FF2B5EF4-FFF2-40B4-BE49-F238E27FC236}">
                        <a16:creationId id="{DD46B0E7-81F8-B10E-DDE3-4C76FDA87AE2}"/>
                      </a:ext>
                    </a:extLst>
                  </p:cNvPr>
                  <p:cNvSpPr/>
                  <p:nvPr/>
                </p:nvSpPr>
                <p:spPr>
                  <a:xfrm>
                    <a:off x="7119257" y="2749638"/>
                    <a:ext cx="1509842" cy="5676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提供地图和导航辅助功能，帮助老年人规划和执行外出路线</a:t>
                    </a:r>
                    <a:endParaRPr lang="en-US" dirty="0"/>
                  </a:p>
                </p:txBody>
              </p:sp>
            </p:grpSp>
            <p:sp>
              <p:nvSpPr>
                <p:cNvPr id="20" name="Number5">
                  <a:extLst>
                    <a:ext uri="{FF2B5EF4-FFF2-40B4-BE49-F238E27FC236}">
                      <a16:creationId id="{EA2E431E-9DA3-B89A-603F-B9ECB85AD9CA}"/>
                    </a:ext>
                  </a:extLst>
                </p:cNvPr>
                <p:cNvSpPr/>
                <p:nvPr/>
              </p:nvSpPr>
              <p:spPr>
                <a:xfrm>
                  <a:off x="5889116" y="2494829"/>
                  <a:ext cx="633427" cy="57692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850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3600" b="1" dirty="0">
                      <a:solidFill>
                        <a:schemeClr val="accent1"/>
                      </a:solidFill>
                    </a:rPr>
                    <a:t>05</a:t>
                  </a:r>
                </a:p>
              </p:txBody>
            </p:sp>
          </p:grpSp>
          <p:grpSp>
            <p:nvGrpSpPr>
              <p:cNvPr id="23" name="组合 22">
                <a:extLst>
                  <a:ext uri="{FF2B5EF4-FFF2-40B4-BE49-F238E27FC236}">
                    <a16:creationId id="{F3528BC3-1B1F-B14E-6B03-4E27BD547E09}"/>
                  </a:ext>
                </a:extLst>
              </p:cNvPr>
              <p:cNvGrpSpPr/>
              <p:nvPr/>
            </p:nvGrpSpPr>
            <p:grpSpPr>
              <a:xfrm>
                <a:off x="3585359" y="4312315"/>
                <a:ext cx="2247900" cy="1705052"/>
                <a:chOff x="5889113" y="2494829"/>
                <a:chExt cx="2247900" cy="1705052"/>
              </a:xfrm>
            </p:grpSpPr>
            <p:cxnSp>
              <p:nvCxnSpPr>
                <p:cNvPr id="25" name="直接箭头连接符 24">
                  <a:extLst>
                    <a:ext uri="{FF2B5EF4-FFF2-40B4-BE49-F238E27FC236}">
                      <a16:creationId id="{FBF99416-8A7F-3E3A-11C7-2BC185C0DF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170" y="3069084"/>
                  <a:ext cx="1928607" cy="2449"/>
                </a:xfrm>
                <a:prstGeom prst="straightConnector1">
                  <a:avLst/>
                </a:prstGeom>
                <a:ln w="15875">
                  <a:solidFill>
                    <a:schemeClr val="tx2">
                      <a:alpha val="50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" name="组合 25">
                  <a:extLst>
                    <a:ext uri="{FF2B5EF4-FFF2-40B4-BE49-F238E27FC236}">
                      <a16:creationId id="{F41A9AAB-D630-540F-C9EA-6052B131C58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889113" y="3210793"/>
                  <a:ext cx="2247900" cy="989088"/>
                  <a:chOff x="7119257" y="2344130"/>
                  <a:chExt cx="1509842" cy="973125"/>
                </a:xfrm>
                <a:noFill/>
              </p:grpSpPr>
              <p:sp>
                <p:nvSpPr>
                  <p:cNvPr id="28" name="Bullet6">
                    <a:extLst>
                      <a:ext uri="{FF2B5EF4-FFF2-40B4-BE49-F238E27FC236}">
                        <a16:creationId id="{F2894893-836E-A29A-6FCB-6BBB1FC6B388}"/>
                      </a:ext>
                    </a:extLst>
                  </p:cNvPr>
                  <p:cNvSpPr/>
                  <p:nvPr/>
                </p:nvSpPr>
                <p:spPr>
                  <a:xfrm>
                    <a:off x="7119257" y="2344130"/>
                    <a:ext cx="1509841" cy="39365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健康监测集成</a:t>
                    </a:r>
                    <a:endParaRPr lang="en-US" dirty="0"/>
                  </a:p>
                </p:txBody>
              </p:sp>
              <p:sp>
                <p:nvSpPr>
                  <p:cNvPr id="29" name="Text6">
                    <a:extLst>
                      <a:ext uri="{FF2B5EF4-FFF2-40B4-BE49-F238E27FC236}">
                        <a16:creationId id="{4075A572-049C-4B4B-E498-F037B0F42105}"/>
                      </a:ext>
                    </a:extLst>
                  </p:cNvPr>
                  <p:cNvSpPr/>
                  <p:nvPr/>
                </p:nvSpPr>
                <p:spPr>
                  <a:xfrm>
                    <a:off x="7119257" y="2749638"/>
                    <a:ext cx="1509842" cy="5676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 fontScale="925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集成健康监测功能，实时报告老年人的健康状态和提醒</a:t>
                    </a:r>
                    <a:endParaRPr lang="en-US" dirty="0"/>
                  </a:p>
                </p:txBody>
              </p:sp>
            </p:grpSp>
            <p:sp>
              <p:nvSpPr>
                <p:cNvPr id="27" name="Number6">
                  <a:extLst>
                    <a:ext uri="{FF2B5EF4-FFF2-40B4-BE49-F238E27FC236}">
                      <a16:creationId id="{005B6499-CE61-2F3D-1158-4C242906CC24}"/>
                    </a:ext>
                  </a:extLst>
                </p:cNvPr>
                <p:cNvSpPr/>
                <p:nvPr/>
              </p:nvSpPr>
              <p:spPr>
                <a:xfrm>
                  <a:off x="5889116" y="2494829"/>
                  <a:ext cx="633427" cy="57692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850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3600" b="1" dirty="0">
                      <a:solidFill>
                        <a:schemeClr val="accent1"/>
                      </a:solidFill>
                    </a:rPr>
                    <a:t>06</a:t>
                  </a:r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id="{52EBEE24-AD27-0CC5-476D-33DD6D74C252}"/>
                  </a:ext>
                </a:extLst>
              </p:cNvPr>
              <p:cNvGrpSpPr/>
              <p:nvPr/>
            </p:nvGrpSpPr>
            <p:grpSpPr>
              <a:xfrm>
                <a:off x="6510320" y="4312315"/>
                <a:ext cx="2247900" cy="1705052"/>
                <a:chOff x="5889113" y="2494829"/>
                <a:chExt cx="2247900" cy="1705052"/>
              </a:xfrm>
            </p:grpSpPr>
            <p:cxnSp>
              <p:nvCxnSpPr>
                <p:cNvPr id="42" name="直接箭头连接符 41">
                  <a:extLst>
                    <a:ext uri="{FF2B5EF4-FFF2-40B4-BE49-F238E27FC236}">
                      <a16:creationId id="{FFABDA6A-7EA5-F6B9-05C5-50A0D67583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170" y="3069084"/>
                  <a:ext cx="1928607" cy="2449"/>
                </a:xfrm>
                <a:prstGeom prst="straightConnector1">
                  <a:avLst/>
                </a:prstGeom>
                <a:ln w="15875">
                  <a:solidFill>
                    <a:schemeClr val="tx2">
                      <a:alpha val="50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3" name="组合 42">
                  <a:extLst>
                    <a:ext uri="{FF2B5EF4-FFF2-40B4-BE49-F238E27FC236}">
                      <a16:creationId id="{84657676-EC0A-50DC-CDC4-A505693AC701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889113" y="3210793"/>
                  <a:ext cx="2247900" cy="989088"/>
                  <a:chOff x="7119257" y="2344130"/>
                  <a:chExt cx="1509842" cy="973125"/>
                </a:xfrm>
                <a:noFill/>
              </p:grpSpPr>
              <p:sp>
                <p:nvSpPr>
                  <p:cNvPr id="45" name="Bullet7">
                    <a:extLst>
                      <a:ext uri="{FF2B5EF4-FFF2-40B4-BE49-F238E27FC236}">
                        <a16:creationId id="{A74326A3-7B9E-5ABB-09C0-CA8AE9EC9F85}"/>
                      </a:ext>
                    </a:extLst>
                  </p:cNvPr>
                  <p:cNvSpPr/>
                  <p:nvPr/>
                </p:nvSpPr>
                <p:spPr>
                  <a:xfrm>
                    <a:off x="7119257" y="2344130"/>
                    <a:ext cx="1509841" cy="39365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故障诊断功能</a:t>
                    </a:r>
                    <a:endParaRPr lang="en-US" dirty="0"/>
                  </a:p>
                </p:txBody>
              </p:sp>
              <p:sp>
                <p:nvSpPr>
                  <p:cNvPr id="46" name="Text7">
                    <a:extLst>
                      <a:ext uri="{FF2B5EF4-FFF2-40B4-BE49-F238E27FC236}">
                        <a16:creationId id="{CB001480-873B-F19A-877F-4D993C3B8D53}"/>
                      </a:ext>
                    </a:extLst>
                  </p:cNvPr>
                  <p:cNvSpPr/>
                  <p:nvPr/>
                </p:nvSpPr>
                <p:spPr>
                  <a:xfrm>
                    <a:off x="7119257" y="2749638"/>
                    <a:ext cx="1509842" cy="5676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 fontScale="925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自动诊断机器人出现的故障并提供基本的故障排除步骤</a:t>
                    </a:r>
                    <a:endParaRPr lang="en-US" dirty="0"/>
                  </a:p>
                </p:txBody>
              </p:sp>
            </p:grpSp>
            <p:sp>
              <p:nvSpPr>
                <p:cNvPr id="44" name="Number7">
                  <a:extLst>
                    <a:ext uri="{FF2B5EF4-FFF2-40B4-BE49-F238E27FC236}">
                      <a16:creationId id="{A11A60ED-21A5-9F9D-EA23-4C323039EEAD}"/>
                    </a:ext>
                  </a:extLst>
                </p:cNvPr>
                <p:cNvSpPr/>
                <p:nvPr/>
              </p:nvSpPr>
              <p:spPr>
                <a:xfrm>
                  <a:off x="5889116" y="2494829"/>
                  <a:ext cx="633427" cy="57692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850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3600" b="1" dirty="0">
                      <a:solidFill>
                        <a:schemeClr val="accent1"/>
                      </a:solidFill>
                    </a:rPr>
                    <a:t>07</a:t>
                  </a:r>
                </a:p>
              </p:txBody>
            </p:sp>
          </p:grpSp>
          <p:grpSp>
            <p:nvGrpSpPr>
              <p:cNvPr id="47" name="组合 46">
                <a:extLst>
                  <a:ext uri="{FF2B5EF4-FFF2-40B4-BE49-F238E27FC236}">
                    <a16:creationId id="{FA5EDD62-27D3-23AB-92C2-A9409C28E22B}"/>
                  </a:ext>
                </a:extLst>
              </p:cNvPr>
              <p:cNvGrpSpPr/>
              <p:nvPr/>
            </p:nvGrpSpPr>
            <p:grpSpPr>
              <a:xfrm>
                <a:off x="9435280" y="4312315"/>
                <a:ext cx="2247900" cy="1705052"/>
                <a:chOff x="5889113" y="2494829"/>
                <a:chExt cx="2247900" cy="1705052"/>
              </a:xfrm>
            </p:grpSpPr>
            <p:cxnSp>
              <p:nvCxnSpPr>
                <p:cNvPr id="48" name="直接箭头连接符 47">
                  <a:extLst>
                    <a:ext uri="{FF2B5EF4-FFF2-40B4-BE49-F238E27FC236}">
                      <a16:creationId id="{1F69C774-DA86-9692-D06D-E2B062E85D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84170" y="3069084"/>
                  <a:ext cx="1928607" cy="2449"/>
                </a:xfrm>
                <a:prstGeom prst="straightConnector1">
                  <a:avLst/>
                </a:prstGeom>
                <a:ln w="15875">
                  <a:solidFill>
                    <a:schemeClr val="tx2">
                      <a:alpha val="50000"/>
                    </a:schemeClr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组合 48">
                  <a:extLst>
                    <a:ext uri="{FF2B5EF4-FFF2-40B4-BE49-F238E27FC236}">
                      <a16:creationId id="{7B72842B-4EE9-EC5D-D23D-3C351ABB79C4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889113" y="3210793"/>
                  <a:ext cx="2247900" cy="989088"/>
                  <a:chOff x="7119257" y="2344130"/>
                  <a:chExt cx="1509842" cy="973125"/>
                </a:xfrm>
                <a:noFill/>
              </p:grpSpPr>
              <p:sp>
                <p:nvSpPr>
                  <p:cNvPr id="51" name="Bullet8">
                    <a:extLst>
                      <a:ext uri="{FF2B5EF4-FFF2-40B4-BE49-F238E27FC236}">
                        <a16:creationId id="{C51A837F-02E4-E41D-FC10-B8465F3A4BDA}"/>
                      </a:ext>
                    </a:extLst>
                  </p:cNvPr>
                  <p:cNvSpPr/>
                  <p:nvPr/>
                </p:nvSpPr>
                <p:spPr>
                  <a:xfrm>
                    <a:off x="7119257" y="2344130"/>
                    <a:ext cx="1509841" cy="39365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个性化设置</a:t>
                    </a:r>
                    <a:endParaRPr lang="en-US" dirty="0"/>
                  </a:p>
                </p:txBody>
              </p:sp>
              <p:sp>
                <p:nvSpPr>
                  <p:cNvPr id="52" name="Text8">
                    <a:extLst>
                      <a:ext uri="{FF2B5EF4-FFF2-40B4-BE49-F238E27FC236}">
                        <a16:creationId id="{A5BEB07B-6F4D-6470-D644-E67D5BF04215}"/>
                      </a:ext>
                    </a:extLst>
                  </p:cNvPr>
                  <p:cNvSpPr/>
                  <p:nvPr/>
                </p:nvSpPr>
                <p:spPr>
                  <a:xfrm>
                    <a:off x="7119257" y="2749638"/>
                    <a:ext cx="1509842" cy="5676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 fontScale="925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允许根据老年人的偏好和需要个性化设置机器人行为和响应</a:t>
                    </a:r>
                    <a:endParaRPr lang="en-US" dirty="0"/>
                  </a:p>
                </p:txBody>
              </p:sp>
            </p:grpSp>
            <p:sp>
              <p:nvSpPr>
                <p:cNvPr id="50" name="Number8">
                  <a:extLst>
                    <a:ext uri="{FF2B5EF4-FFF2-40B4-BE49-F238E27FC236}">
                      <a16:creationId id="{0A98B6C7-A576-539A-7DCC-DFA1278EFB15}"/>
                    </a:ext>
                  </a:extLst>
                </p:cNvPr>
                <p:cNvSpPr/>
                <p:nvPr/>
              </p:nvSpPr>
              <p:spPr>
                <a:xfrm>
                  <a:off x="5889116" y="2494829"/>
                  <a:ext cx="633427" cy="57692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fontScale="850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kumimoji="1" lang="en-US" altLang="zh-CN" sz="3600" b="1" dirty="0">
                      <a:solidFill>
                        <a:schemeClr val="accent1"/>
                      </a:solidFill>
                    </a:rPr>
                    <a:t>08</a:t>
                  </a:r>
                </a:p>
              </p:txBody>
            </p:sp>
          </p:grpSp>
        </p:grpSp>
        <p:sp>
          <p:nvSpPr>
            <p:cNvPr id="55" name="Title">
              <a:extLst>
                <a:ext uri="{FF2B5EF4-FFF2-40B4-BE49-F238E27FC236}">
                  <a16:creationId id="{593CB69A-FA8A-4686-3A20-E17EF674DE1B}"/>
                </a:ext>
              </a:extLst>
            </p:cNvPr>
            <p:cNvSpPr txBox="1"/>
            <p:nvPr/>
          </p:nvSpPr>
          <p:spPr>
            <a:xfrm>
              <a:off x="2026816" y="1130300"/>
              <a:ext cx="8125668" cy="584775"/>
            </a:xfrm>
            <a:prstGeom prst="rect">
              <a:avLst/>
            </a:prstGeom>
            <a:noFill/>
            <a:effectLst/>
          </p:spPr>
          <p:txBody>
            <a:bodyPr wrap="square" rtlCol="0" anchor="t" anchorCtr="1">
              <a:normAutofit/>
            </a:bodyPr>
            <a:lstStyle>
              <a:defPPr>
                <a:defRPr lang="zh-CN"/>
              </a:defPPr>
              <a:lvl1pPr>
                <a:defRPr sz="2000" b="1" i="0">
                  <a:gradFill>
                    <a:gsLst>
                      <a:gs pos="0">
                        <a:schemeClr val="accent2">
                          <a:lumMod val="60000"/>
                          <a:lumOff val="40000"/>
                        </a:schemeClr>
                      </a:gs>
                      <a:gs pos="60000">
                        <a:schemeClr val="accent2"/>
                      </a:gs>
                    </a:gsLst>
                    <a:lin ang="2700000" scaled="0"/>
                  </a:gradFill>
                  <a:effectLst>
                    <a:outerShdw blurRad="76200" dist="50800" dir="5400000" algn="ctr" rotWithShape="0">
                      <a:schemeClr val="accent1">
                        <a:alpha val="20000"/>
                      </a:schemeClr>
                    </a:outerShdw>
                  </a:effectLst>
                </a:defRPr>
              </a:lvl1pPr>
            </a:lstStyle>
            <a:p>
              <a:pPr algn="ctr"/>
              <a:r>
                <a:rPr lang="zh-CN" altLang="en-US" sz="2400" dirty="0">
                  <a:solidFill>
                    <a:schemeClr val="tx1"/>
                  </a:solidFill>
                  <a:effectLst/>
                </a:rPr>
                <a:t>一键访问家庭控制中心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健康监测与管理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body" idx="1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关注老年人健康状况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体温监测</a:t>
            </a:r>
            <a:endParaRPr lang="en-US" dirty="0"/>
          </a:p>
        </p:txBody>
      </p:sp>
      <p:grpSp>
        <p:nvGrpSpPr>
          <p:cNvPr id="36" name="0c2cddb3-1887-47f7-80d7-0fa8724c5dd5.source.7.zh-Hans.pptx">
            <a:extLst>
              <a:ext uri="{FF2B5EF4-FFF2-40B4-BE49-F238E27FC236}">
                <a16:creationId id="{E6DB23D9-E2F9-6283-6D22-3FE4DE7155A5}"/>
              </a:ext>
            </a:extLst>
          </p:cNvPr>
          <p:cNvGrpSpPr/>
          <p:nvPr/>
        </p:nvGrpSpPr>
        <p:grpSpPr>
          <a:xfrm>
            <a:off x="660399" y="1130300"/>
            <a:ext cx="10858501" cy="5003800"/>
            <a:chOff x="660399" y="1130300"/>
            <a:chExt cx="10858501" cy="5003800"/>
          </a:xfrm>
        </p:grpSpPr>
        <p:grpSp>
          <p:nvGrpSpPr>
            <p:cNvPr id="35" name="组合 34">
              <a:extLst>
                <a:ext uri="{FF2B5EF4-FFF2-40B4-BE49-F238E27FC236}">
                  <a16:creationId id="{D323F830-ADAC-308B-946D-698D28128D8E}"/>
                </a:ext>
              </a:extLst>
            </p:cNvPr>
            <p:cNvGrpSpPr/>
            <p:nvPr/>
          </p:nvGrpSpPr>
          <p:grpSpPr>
            <a:xfrm>
              <a:off x="660400" y="1828800"/>
              <a:ext cx="10858500" cy="4305300"/>
              <a:chOff x="660400" y="1130300"/>
              <a:chExt cx="10858500" cy="45397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id="{312994DA-2AAD-4FAD-AF7A-471A576037DF}"/>
                  </a:ext>
                </a:extLst>
              </p:cNvPr>
              <p:cNvSpPr/>
              <p:nvPr/>
            </p:nvSpPr>
            <p:spPr>
              <a:xfrm>
                <a:off x="660400" y="1130300"/>
                <a:ext cx="10858500" cy="571500"/>
              </a:xfrm>
              <a:prstGeom prst="roundRect">
                <a:avLst>
                  <a:gd name="adj" fmla="val 8334"/>
                </a:avLst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" name="组合 4">
                <a:extLst>
                  <a:ext uri="{FF2B5EF4-FFF2-40B4-BE49-F238E27FC236}">
                    <a16:creationId id="{140ABBC4-2CCC-34A9-9A52-0AA671E27BE3}"/>
                  </a:ext>
                </a:extLst>
              </p:cNvPr>
              <p:cNvGrpSpPr/>
              <p:nvPr/>
            </p:nvGrpSpPr>
            <p:grpSpPr>
              <a:xfrm>
                <a:off x="875885" y="1231384"/>
                <a:ext cx="10338216" cy="369332"/>
                <a:chOff x="875885" y="1231384"/>
                <a:chExt cx="10338216" cy="369332"/>
              </a:xfrm>
            </p:grpSpPr>
            <p:sp>
              <p:nvSpPr>
                <p:cNvPr id="4" name="Bullet1">
                  <a:extLst>
                    <a:ext uri="{FF2B5EF4-FFF2-40B4-BE49-F238E27FC236}">
                      <a16:creationId id="{F9115012-C465-4118-A9CB-13CBF3A6FBB9}"/>
                    </a:ext>
                  </a:extLst>
                </p:cNvPr>
                <p:cNvSpPr txBox="1"/>
                <p:nvPr/>
              </p:nvSpPr>
              <p:spPr>
                <a:xfrm>
                  <a:off x="875885" y="1231384"/>
                  <a:ext cx="2769016" cy="369332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normAutofit lnSpcReduction="10000"/>
                </a:bodyPr>
                <a:lstStyle/>
                <a:p>
                  <a:pPr/>
                  <a:r>
                    <a:rPr lang="zh-CN" altLang="en-US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感温技术</a:t>
                  </a:r>
                  <a:endParaRPr lang="en-US" dirty="0"/>
                </a:p>
              </p:txBody>
            </p:sp>
            <p:sp>
              <p:nvSpPr>
                <p:cNvPr id="6" name="Text1">
                  <a:extLst>
                    <a:ext uri="{FF2B5EF4-FFF2-40B4-BE49-F238E27FC236}">
                      <a16:creationId id="{660BA64B-77B7-4211-9B51-E3AB4FEFA6C8}"/>
                    </a:ext>
                  </a:extLst>
                </p:cNvPr>
                <p:cNvSpPr txBox="1"/>
                <p:nvPr/>
              </p:nvSpPr>
              <p:spPr>
                <a:xfrm>
                  <a:off x="3860387" y="1231384"/>
                  <a:ext cx="735371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buSzPct val="25000"/>
                  </a:pPr>
                  <a:r>
                    <a:rPr lang="zh-CN" altLang="en-US" sz="1200" dirty="0" err="1">
                      <a:solidFill>
                        <a:schemeClr val="bg1"/>
                      </a:solidFill>
                      <a:cs typeface="+mn-ea"/>
                      <a:sym typeface="+mn-lt"/>
                    </a:rPr>
                    <a:t>采用非接触式红外线感温，快速准确测量体温</a:t>
                  </a:r>
                  <a:endParaRPr lang="en-US" dirty="0"/>
                </a:p>
              </p:txBody>
            </p:sp>
          </p:grpSp>
          <p:grpSp>
            <p:nvGrpSpPr>
              <p:cNvPr id="7" name="组合 6">
                <a:extLst>
                  <a:ext uri="{FF2B5EF4-FFF2-40B4-BE49-F238E27FC236}">
                    <a16:creationId id="{E43B5143-2FF7-0FBA-E78F-45DB2A30EB3C}"/>
                  </a:ext>
                </a:extLst>
              </p:cNvPr>
              <p:cNvGrpSpPr/>
              <p:nvPr/>
            </p:nvGrpSpPr>
            <p:grpSpPr>
              <a:xfrm>
                <a:off x="875885" y="1847334"/>
                <a:ext cx="10338216" cy="369332"/>
                <a:chOff x="875885" y="1847334"/>
                <a:chExt cx="10338216" cy="369332"/>
              </a:xfrm>
            </p:grpSpPr>
            <p:sp>
              <p:nvSpPr>
                <p:cNvPr id="8" name="Bullet2">
                  <a:extLst>
                    <a:ext uri="{FF2B5EF4-FFF2-40B4-BE49-F238E27FC236}">
                      <a16:creationId id="{2730053E-F2AC-406A-9F5B-31A319ACB22F}"/>
                    </a:ext>
                  </a:extLst>
                </p:cNvPr>
                <p:cNvSpPr txBox="1"/>
                <p:nvPr/>
              </p:nvSpPr>
              <p:spPr>
                <a:xfrm>
                  <a:off x="875885" y="1847334"/>
                  <a:ext cx="2769016" cy="369332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normAutofit lnSpcReduction="10000"/>
                </a:bodyPr>
                <a:lstStyle/>
                <a:p>
                  <a:pPr/>
                  <a:r>
                    <a:rPr lang="zh-CN" altLang="en-US" b="1" dirty="0">
                      <a:cs typeface="+mn-ea"/>
                      <a:sym typeface="+mn-lt"/>
                    </a:rPr>
                    <a:t>数据记录</a:t>
                  </a:r>
                  <a:endParaRPr lang="en-US" dirty="0"/>
                </a:p>
              </p:txBody>
            </p:sp>
            <p:sp>
              <p:nvSpPr>
                <p:cNvPr id="9" name="Text2">
                  <a:extLst>
                    <a:ext uri="{FF2B5EF4-FFF2-40B4-BE49-F238E27FC236}">
                      <a16:creationId id="{D37EE002-E2CC-4AD1-90F1-44D0E43D1B7C}"/>
                    </a:ext>
                  </a:extLst>
                </p:cNvPr>
                <p:cNvSpPr txBox="1"/>
                <p:nvPr/>
              </p:nvSpPr>
              <p:spPr>
                <a:xfrm>
                  <a:off x="3860387" y="1847334"/>
                  <a:ext cx="735371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buSzPct val="25000"/>
                  </a:pPr>
                  <a:r>
                    <a:rPr lang="zh-CN" altLang="en-US" sz="1200" dirty="0">
                      <a:cs typeface="+mn-ea"/>
                      <a:sym typeface="+mn-lt"/>
                    </a:rPr>
                    <a:t>自动记录历史体温数据，便于对比和医生分析</a:t>
                  </a:r>
                  <a:endParaRPr lang="en-US" dirty="0"/>
                </a:p>
              </p:txBody>
            </p:sp>
          </p:grpSp>
          <p:cxnSp>
            <p:nvCxnSpPr>
              <p:cNvPr id="11" name="直接连接符 10">
                <a:extLst>
                  <a:ext uri="{FF2B5EF4-FFF2-40B4-BE49-F238E27FC236}">
                    <a16:creationId id="{2960309C-3FDA-44A7-99A9-23A26AE898B0}"/>
                  </a:ext>
                </a:extLst>
              </p:cNvPr>
              <p:cNvCxnSpPr/>
              <p:nvPr/>
            </p:nvCxnSpPr>
            <p:spPr>
              <a:xfrm>
                <a:off x="660400" y="2362200"/>
                <a:ext cx="10858500" cy="0"/>
              </a:xfrm>
              <a:prstGeom prst="line">
                <a:avLst/>
              </a:prstGeom>
              <a:ln w="3175" cap="rnd">
                <a:solidFill>
                  <a:schemeClr val="tx2">
                    <a:alpha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组合 9">
                <a:extLst>
                  <a:ext uri="{FF2B5EF4-FFF2-40B4-BE49-F238E27FC236}">
                    <a16:creationId id="{C60A85EB-D9E9-C494-DADE-C61E5B12A4AE}"/>
                  </a:ext>
                </a:extLst>
              </p:cNvPr>
              <p:cNvGrpSpPr/>
              <p:nvPr/>
            </p:nvGrpSpPr>
            <p:grpSpPr>
              <a:xfrm>
                <a:off x="875885" y="2507735"/>
                <a:ext cx="10338216" cy="369332"/>
                <a:chOff x="875885" y="2507735"/>
                <a:chExt cx="10338216" cy="369332"/>
              </a:xfrm>
            </p:grpSpPr>
            <p:sp>
              <p:nvSpPr>
                <p:cNvPr id="12" name="Bullet3">
                  <a:extLst>
                    <a:ext uri="{FF2B5EF4-FFF2-40B4-BE49-F238E27FC236}">
                      <a16:creationId id="{A5318BFF-47CF-4FA6-839E-B44EB0870FE5}"/>
                    </a:ext>
                  </a:extLst>
                </p:cNvPr>
                <p:cNvSpPr txBox="1"/>
                <p:nvPr/>
              </p:nvSpPr>
              <p:spPr>
                <a:xfrm>
                  <a:off x="875885" y="2507735"/>
                  <a:ext cx="2769016" cy="369332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normAutofit lnSpcReduction="10000"/>
                </a:bodyPr>
                <a:lstStyle/>
                <a:p>
                  <a:pPr/>
                  <a:r>
                    <a:rPr lang="zh-CN" altLang="en-US" b="1" dirty="0">
                      <a:cs typeface="+mn-ea"/>
                      <a:sym typeface="+mn-lt"/>
                    </a:rPr>
                    <a:t>异常提醒</a:t>
                  </a:r>
                  <a:endParaRPr lang="en-US" dirty="0"/>
                </a:p>
              </p:txBody>
            </p:sp>
            <p:sp>
              <p:nvSpPr>
                <p:cNvPr id="13" name="Text3">
                  <a:extLst>
                    <a:ext uri="{FF2B5EF4-FFF2-40B4-BE49-F238E27FC236}">
                      <a16:creationId id="{E0452E83-F4A2-4434-A720-35F1DA2CD5CB}"/>
                    </a:ext>
                  </a:extLst>
                </p:cNvPr>
                <p:cNvSpPr txBox="1"/>
                <p:nvPr/>
              </p:nvSpPr>
              <p:spPr>
                <a:xfrm>
                  <a:off x="3860387" y="2507735"/>
                  <a:ext cx="735371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buSzPct val="25000"/>
                  </a:pPr>
                  <a:r>
                    <a:rPr lang="zh-CN" altLang="en-US" sz="1200" dirty="0">
                      <a:cs typeface="+mn-ea"/>
                      <a:sym typeface="+mn-lt"/>
                    </a:rPr>
                    <a:t>当检测到体温异常时，会及时通知护理人员或家人</a:t>
                  </a:r>
                  <a:endParaRPr lang="en-US" dirty="0"/>
                </a:p>
              </p:txBody>
            </p:sp>
          </p:grpSp>
          <p:cxnSp>
            <p:nvCxnSpPr>
              <p:cNvPr id="14" name="直接连接符 13">
                <a:extLst>
                  <a:ext uri="{FF2B5EF4-FFF2-40B4-BE49-F238E27FC236}">
                    <a16:creationId id="{C61229F0-D2D7-4ACE-A573-437A4E650503}"/>
                  </a:ext>
                </a:extLst>
              </p:cNvPr>
              <p:cNvCxnSpPr/>
              <p:nvPr/>
            </p:nvCxnSpPr>
            <p:spPr>
              <a:xfrm>
                <a:off x="660400" y="3022601"/>
                <a:ext cx="10858500" cy="0"/>
              </a:xfrm>
              <a:prstGeom prst="line">
                <a:avLst/>
              </a:prstGeom>
              <a:ln w="3175" cap="rnd">
                <a:solidFill>
                  <a:schemeClr val="tx2">
                    <a:alpha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组合 29">
                <a:extLst>
                  <a:ext uri="{FF2B5EF4-FFF2-40B4-BE49-F238E27FC236}">
                    <a16:creationId id="{B8D8A607-7B12-95B4-713E-2ED128F24C30}"/>
                  </a:ext>
                </a:extLst>
              </p:cNvPr>
              <p:cNvGrpSpPr/>
              <p:nvPr/>
            </p:nvGrpSpPr>
            <p:grpSpPr>
              <a:xfrm>
                <a:off x="875885" y="3168136"/>
                <a:ext cx="10338216" cy="369332"/>
                <a:chOff x="875885" y="3168136"/>
                <a:chExt cx="10338216" cy="369332"/>
              </a:xfrm>
            </p:grpSpPr>
            <p:sp>
              <p:nvSpPr>
                <p:cNvPr id="15" name="Bullet4">
                  <a:extLst>
                    <a:ext uri="{FF2B5EF4-FFF2-40B4-BE49-F238E27FC236}">
                      <a16:creationId id="{7A197D04-DF53-42DE-A8EA-67E75FB5572C}"/>
                    </a:ext>
                  </a:extLst>
                </p:cNvPr>
                <p:cNvSpPr txBox="1"/>
                <p:nvPr/>
              </p:nvSpPr>
              <p:spPr>
                <a:xfrm>
                  <a:off x="875885" y="3168136"/>
                  <a:ext cx="2769016" cy="369332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normAutofit lnSpcReduction="10000"/>
                </a:bodyPr>
                <a:lstStyle/>
                <a:p>
                  <a:pPr/>
                  <a:r>
                    <a:rPr lang="zh-CN" altLang="en-US" b="1" dirty="0">
                      <a:cs typeface="+mn-ea"/>
                      <a:sym typeface="+mn-lt"/>
                    </a:rPr>
                    <a:t>实时监控</a:t>
                  </a:r>
                  <a:endParaRPr lang="en-US" dirty="0"/>
                </a:p>
              </p:txBody>
            </p:sp>
            <p:sp>
              <p:nvSpPr>
                <p:cNvPr id="16" name="Text4">
                  <a:extLst>
                    <a:ext uri="{FF2B5EF4-FFF2-40B4-BE49-F238E27FC236}">
                      <a16:creationId id="{792CB35C-42C8-4CD8-8987-50CA00396D17}"/>
                    </a:ext>
                  </a:extLst>
                </p:cNvPr>
                <p:cNvSpPr txBox="1"/>
                <p:nvPr/>
              </p:nvSpPr>
              <p:spPr>
                <a:xfrm>
                  <a:off x="3860387" y="3168136"/>
                  <a:ext cx="735371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buSzPct val="25000"/>
                  </a:pPr>
                  <a:r>
                    <a:rPr lang="zh-CN" altLang="en-US" sz="1200" dirty="0">
                      <a:cs typeface="+mn-ea"/>
                      <a:sym typeface="+mn-lt"/>
                    </a:rPr>
                    <a:t>可设置实时监控模式，机器人持续追踪体温变化</a:t>
                  </a:r>
                  <a:endParaRPr lang="en-US" dirty="0"/>
                </a:p>
              </p:txBody>
            </p:sp>
          </p:grpSp>
          <p:cxnSp>
            <p:nvCxnSpPr>
              <p:cNvPr id="17" name="直接连接符 16">
                <a:extLst>
                  <a:ext uri="{FF2B5EF4-FFF2-40B4-BE49-F238E27FC236}">
                    <a16:creationId id="{CBDA1168-62C6-45BD-8953-42678564F786}"/>
                  </a:ext>
                </a:extLst>
              </p:cNvPr>
              <p:cNvCxnSpPr/>
              <p:nvPr/>
            </p:nvCxnSpPr>
            <p:spPr>
              <a:xfrm>
                <a:off x="660400" y="3683002"/>
                <a:ext cx="10858500" cy="0"/>
              </a:xfrm>
              <a:prstGeom prst="line">
                <a:avLst/>
              </a:prstGeom>
              <a:ln w="3175" cap="rnd">
                <a:solidFill>
                  <a:schemeClr val="tx2">
                    <a:alpha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组合 30">
                <a:extLst>
                  <a:ext uri="{FF2B5EF4-FFF2-40B4-BE49-F238E27FC236}">
                    <a16:creationId id="{8EA17F1C-7C7D-1555-25E1-7A7452B96518}"/>
                  </a:ext>
                </a:extLst>
              </p:cNvPr>
              <p:cNvGrpSpPr/>
              <p:nvPr/>
            </p:nvGrpSpPr>
            <p:grpSpPr>
              <a:xfrm>
                <a:off x="875885" y="3828537"/>
                <a:ext cx="10338216" cy="369332"/>
                <a:chOff x="875885" y="3828537"/>
                <a:chExt cx="10338216" cy="369332"/>
              </a:xfrm>
            </p:grpSpPr>
            <p:sp>
              <p:nvSpPr>
                <p:cNvPr id="18" name="Bullet5">
                  <a:extLst>
                    <a:ext uri="{FF2B5EF4-FFF2-40B4-BE49-F238E27FC236}">
                      <a16:creationId id="{D36A9BC9-270B-4039-8B41-42D1F64BC0D2}"/>
                    </a:ext>
                  </a:extLst>
                </p:cNvPr>
                <p:cNvSpPr txBox="1"/>
                <p:nvPr/>
              </p:nvSpPr>
              <p:spPr>
                <a:xfrm>
                  <a:off x="875885" y="3828537"/>
                  <a:ext cx="2769016" cy="369332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normAutofit lnSpcReduction="10000"/>
                </a:bodyPr>
                <a:lstStyle/>
                <a:p>
                  <a:pPr/>
                  <a:r>
                    <a:rPr lang="zh-CN" altLang="en-US" b="1" dirty="0">
                      <a:cs typeface="+mn-ea"/>
                      <a:sym typeface="+mn-lt"/>
                    </a:rPr>
                    <a:t>用户界面</a:t>
                  </a:r>
                  <a:endParaRPr lang="en-US" dirty="0"/>
                </a:p>
              </p:txBody>
            </p:sp>
            <p:sp>
              <p:nvSpPr>
                <p:cNvPr id="19" name="Text5">
                  <a:extLst>
                    <a:ext uri="{FF2B5EF4-FFF2-40B4-BE49-F238E27FC236}">
                      <a16:creationId id="{06762811-F811-4EED-ADA3-2CC4D418BADD}"/>
                    </a:ext>
                  </a:extLst>
                </p:cNvPr>
                <p:cNvSpPr txBox="1"/>
                <p:nvPr/>
              </p:nvSpPr>
              <p:spPr>
                <a:xfrm>
                  <a:off x="3860387" y="3828537"/>
                  <a:ext cx="735371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buSzPct val="25000"/>
                  </a:pPr>
                  <a:r>
                    <a:rPr lang="zh-CN" altLang="en-US" sz="1200" dirty="0">
                      <a:cs typeface="+mn-ea"/>
                      <a:sym typeface="+mn-lt"/>
                    </a:rPr>
                    <a:t>机器人配有触摸屏，直观显示体温数据和状态</a:t>
                  </a:r>
                  <a:endParaRPr lang="en-US" dirty="0"/>
                </a:p>
              </p:txBody>
            </p:sp>
          </p:grpSp>
          <p:cxnSp>
            <p:nvCxnSpPr>
              <p:cNvPr id="20" name="直接连接符 19">
                <a:extLst>
                  <a:ext uri="{FF2B5EF4-FFF2-40B4-BE49-F238E27FC236}">
                    <a16:creationId id="{9135E9F6-AB2B-432B-9D70-3017E82B43CB}"/>
                  </a:ext>
                </a:extLst>
              </p:cNvPr>
              <p:cNvCxnSpPr/>
              <p:nvPr/>
            </p:nvCxnSpPr>
            <p:spPr>
              <a:xfrm>
                <a:off x="660400" y="4343403"/>
                <a:ext cx="10858500" cy="0"/>
              </a:xfrm>
              <a:prstGeom prst="line">
                <a:avLst/>
              </a:prstGeom>
              <a:ln w="3175" cap="rnd">
                <a:solidFill>
                  <a:schemeClr val="tx2">
                    <a:alpha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组合 31">
                <a:extLst>
                  <a:ext uri="{FF2B5EF4-FFF2-40B4-BE49-F238E27FC236}">
                    <a16:creationId id="{BEDB1473-FA90-3369-66CB-5D662A041AE0}"/>
                  </a:ext>
                </a:extLst>
              </p:cNvPr>
              <p:cNvGrpSpPr/>
              <p:nvPr/>
            </p:nvGrpSpPr>
            <p:grpSpPr>
              <a:xfrm>
                <a:off x="875885" y="4488938"/>
                <a:ext cx="10338216" cy="369332"/>
                <a:chOff x="875885" y="4488938"/>
                <a:chExt cx="10338216" cy="369332"/>
              </a:xfrm>
            </p:grpSpPr>
            <p:sp>
              <p:nvSpPr>
                <p:cNvPr id="21" name="Bullet6">
                  <a:extLst>
                    <a:ext uri="{FF2B5EF4-FFF2-40B4-BE49-F238E27FC236}">
                      <a16:creationId id="{C8727195-EF13-4F90-A56D-2EC66A743487}"/>
                    </a:ext>
                  </a:extLst>
                </p:cNvPr>
                <p:cNvSpPr txBox="1"/>
                <p:nvPr/>
              </p:nvSpPr>
              <p:spPr>
                <a:xfrm>
                  <a:off x="875885" y="4488938"/>
                  <a:ext cx="2769016" cy="369332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normAutofit lnSpcReduction="10000"/>
                </a:bodyPr>
                <a:lstStyle/>
                <a:p>
                  <a:pPr/>
                  <a:r>
                    <a:rPr lang="zh-CN" altLang="en-US" b="1" dirty="0">
                      <a:cs typeface="+mn-ea"/>
                      <a:sym typeface="+mn-lt"/>
                    </a:rPr>
                    <a:t>云端同步</a:t>
                  </a:r>
                  <a:endParaRPr lang="en-US" dirty="0"/>
                </a:p>
              </p:txBody>
            </p:sp>
            <p:sp>
              <p:nvSpPr>
                <p:cNvPr id="22" name="Text6">
                  <a:extLst>
                    <a:ext uri="{FF2B5EF4-FFF2-40B4-BE49-F238E27FC236}">
                      <a16:creationId id="{DF1488ED-D92F-42D0-B824-E76D3C52CF51}"/>
                    </a:ext>
                  </a:extLst>
                </p:cNvPr>
                <p:cNvSpPr txBox="1"/>
                <p:nvPr/>
              </p:nvSpPr>
              <p:spPr>
                <a:xfrm>
                  <a:off x="3860387" y="4488938"/>
                  <a:ext cx="735371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buSzPct val="25000"/>
                  </a:pPr>
                  <a:r>
                    <a:rPr lang="zh-CN" altLang="en-US" sz="1200" dirty="0">
                      <a:cs typeface="+mn-ea"/>
                      <a:sym typeface="+mn-lt"/>
                    </a:rPr>
                    <a:t>体温数据通过机器人自动同步至云端，可远程访问</a:t>
                  </a:r>
                  <a:endParaRPr lang="en-US" dirty="0"/>
                </a:p>
              </p:txBody>
            </p:sp>
          </p:grpSp>
          <p:cxnSp>
            <p:nvCxnSpPr>
              <p:cNvPr id="23" name="直接连接符 22">
                <a:extLst>
                  <a:ext uri="{FF2B5EF4-FFF2-40B4-BE49-F238E27FC236}">
                    <a16:creationId id="{98CBCCDE-D55D-4442-BE4B-5FAD16E05A8B}"/>
                  </a:ext>
                </a:extLst>
              </p:cNvPr>
              <p:cNvCxnSpPr/>
              <p:nvPr/>
            </p:nvCxnSpPr>
            <p:spPr>
              <a:xfrm>
                <a:off x="660400" y="5003804"/>
                <a:ext cx="10858500" cy="0"/>
              </a:xfrm>
              <a:prstGeom prst="line">
                <a:avLst/>
              </a:prstGeom>
              <a:ln w="3175" cap="rnd">
                <a:solidFill>
                  <a:schemeClr val="tx2">
                    <a:alpha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组合 32">
                <a:extLst>
                  <a:ext uri="{FF2B5EF4-FFF2-40B4-BE49-F238E27FC236}">
                    <a16:creationId id="{D6685932-5279-0668-735C-0484B083361D}"/>
                  </a:ext>
                </a:extLst>
              </p:cNvPr>
              <p:cNvGrpSpPr/>
              <p:nvPr/>
            </p:nvGrpSpPr>
            <p:grpSpPr>
              <a:xfrm>
                <a:off x="875885" y="5149343"/>
                <a:ext cx="10338216" cy="369332"/>
                <a:chOff x="875885" y="5149343"/>
                <a:chExt cx="10338216" cy="369332"/>
              </a:xfrm>
            </p:grpSpPr>
            <p:sp>
              <p:nvSpPr>
                <p:cNvPr id="24" name="Bullet7">
                  <a:extLst>
                    <a:ext uri="{FF2B5EF4-FFF2-40B4-BE49-F238E27FC236}">
                      <a16:creationId id="{F168AF6D-D7B5-486D-B843-E685AD86CEBD}"/>
                    </a:ext>
                  </a:extLst>
                </p:cNvPr>
                <p:cNvSpPr txBox="1"/>
                <p:nvPr/>
              </p:nvSpPr>
              <p:spPr>
                <a:xfrm>
                  <a:off x="875885" y="5149343"/>
                  <a:ext cx="2769016" cy="369332"/>
                </a:xfrm>
                <a:prstGeom prst="rect">
                  <a:avLst/>
                </a:prstGeom>
                <a:noFill/>
              </p:spPr>
              <p:txBody>
                <a:bodyPr wrap="square" anchor="ctr" anchorCtr="0">
                  <a:normAutofit lnSpcReduction="10000"/>
                </a:bodyPr>
                <a:lstStyle/>
                <a:p>
                  <a:pPr/>
                  <a:r>
                    <a:rPr lang="zh-CN" altLang="en-US" b="1" dirty="0">
                      <a:cs typeface="+mn-ea"/>
                      <a:sym typeface="+mn-lt"/>
                    </a:rPr>
                    <a:t>警报系统</a:t>
                  </a:r>
                  <a:endParaRPr lang="en-US" dirty="0"/>
                </a:p>
              </p:txBody>
            </p:sp>
            <p:sp>
              <p:nvSpPr>
                <p:cNvPr id="25" name="Text7">
                  <a:extLst>
                    <a:ext uri="{FF2B5EF4-FFF2-40B4-BE49-F238E27FC236}">
                      <a16:creationId id="{0FDFAF40-34B3-4559-9E40-F645A56EA399}"/>
                    </a:ext>
                  </a:extLst>
                </p:cNvPr>
                <p:cNvSpPr txBox="1"/>
                <p:nvPr/>
              </p:nvSpPr>
              <p:spPr>
                <a:xfrm>
                  <a:off x="3860387" y="5149343"/>
                  <a:ext cx="735371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buSzPct val="25000"/>
                  </a:pPr>
                  <a:r>
                    <a:rPr lang="zh-CN" altLang="en-US" sz="1200" dirty="0">
                      <a:cs typeface="+mn-ea"/>
                      <a:sym typeface="+mn-lt"/>
                    </a:rPr>
                    <a:t>配置声音和光线警报，确保在体温异常时及时察觉</a:t>
                  </a:r>
                  <a:endParaRPr lang="en-US" dirty="0"/>
                </a:p>
              </p:txBody>
            </p:sp>
          </p:grpSp>
          <p:cxnSp>
            <p:nvCxnSpPr>
              <p:cNvPr id="29" name="直接连接符 28">
                <a:extLst>
                  <a:ext uri="{FF2B5EF4-FFF2-40B4-BE49-F238E27FC236}">
                    <a16:creationId id="{2C06C59C-C7A1-41A5-861D-A159FB042DDF}"/>
                  </a:ext>
                </a:extLst>
              </p:cNvPr>
              <p:cNvCxnSpPr/>
              <p:nvPr/>
            </p:nvCxnSpPr>
            <p:spPr>
              <a:xfrm>
                <a:off x="660400" y="5670034"/>
                <a:ext cx="10858500" cy="0"/>
              </a:xfrm>
              <a:prstGeom prst="line">
                <a:avLst/>
              </a:prstGeom>
              <a:ln w="22225" cap="rnd">
                <a:solidFill>
                  <a:schemeClr val="accent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Title">
              <a:extLst>
                <a:ext uri="{FF2B5EF4-FFF2-40B4-BE49-F238E27FC236}">
                  <a16:creationId id="{F2DE05D0-35E5-EFEE-FAAE-4C32B8E4ED1A}"/>
                </a:ext>
              </a:extLst>
            </p:cNvPr>
            <p:cNvSpPr txBox="1"/>
            <p:nvPr/>
          </p:nvSpPr>
          <p:spPr>
            <a:xfrm>
              <a:off x="660399" y="1130300"/>
              <a:ext cx="10858500" cy="650822"/>
            </a:xfrm>
            <a:prstGeom prst="rect">
              <a:avLst/>
            </a:prstGeom>
            <a:noFill/>
          </p:spPr>
          <p:txBody>
            <a:bodyPr wrap="square" anchor="t" anchorCtr="1">
              <a:normAutofit/>
            </a:bodyPr>
            <a:lstStyle/>
            <a:p>
              <a:pPr algn="ctr"/>
              <a:r>
                <a:rPr lang="zh-CN" altLang="en-US" sz="2400" b="1" dirty="0">
                  <a:cs typeface="+mn-ea"/>
                  <a:sym typeface="+mn-lt"/>
                </a:rPr>
                <a:t>实时检测体温变化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血压测量</a:t>
            </a:r>
            <a:endParaRPr lang="en-US" dirty="0"/>
          </a:p>
        </p:txBody>
      </p:sp>
      <p:grpSp>
        <p:nvGrpSpPr>
          <p:cNvPr id="64" name="1fee8001-8888-4861-b1c5-00cd3e814f10.source.6.zh-Hans.pptx">
            <a:extLst>
              <a:ext uri="{FF2B5EF4-FFF2-40B4-BE49-F238E27FC236}">
                <a16:creationId id="{AC9FA9C9-B706-5FCA-8B59-0D75277F356F}"/>
              </a:ext>
            </a:extLst>
          </p:cNvPr>
          <p:cNvGrpSpPr/>
          <p:nvPr/>
        </p:nvGrpSpPr>
        <p:grpSpPr>
          <a:xfrm>
            <a:off x="660399" y="1130300"/>
            <a:ext cx="10858501" cy="4841522"/>
            <a:chOff x="660399" y="1130300"/>
            <a:chExt cx="10858501" cy="4841522"/>
          </a:xfrm>
        </p:grpSpPr>
        <p:grpSp>
          <p:nvGrpSpPr>
            <p:cNvPr id="62" name="组合 61">
              <a:extLst>
                <a:ext uri="{FF2B5EF4-FFF2-40B4-BE49-F238E27FC236}">
                  <a16:creationId id="{CC17D3BE-E534-C59A-8B3E-A10175F30AD8}"/>
                </a:ext>
              </a:extLst>
            </p:cNvPr>
            <p:cNvGrpSpPr/>
            <p:nvPr/>
          </p:nvGrpSpPr>
          <p:grpSpPr>
            <a:xfrm>
              <a:off x="4681931" y="2304302"/>
              <a:ext cx="2815438" cy="2815438"/>
              <a:chOff x="4681931" y="2304302"/>
              <a:chExt cx="2815438" cy="2815438"/>
            </a:xfrm>
          </p:grpSpPr>
          <p:sp>
            <p:nvSpPr>
              <p:cNvPr id="49" name="椭圆 48">
                <a:extLst>
                  <a:ext uri="{FF2B5EF4-FFF2-40B4-BE49-F238E27FC236}">
                    <a16:creationId id="{E7798DD2-F796-4E6D-A57E-C8FACB421433}"/>
                  </a:ext>
                </a:extLst>
              </p:cNvPr>
              <p:cNvSpPr/>
              <p:nvPr/>
            </p:nvSpPr>
            <p:spPr>
              <a:xfrm rot="19704216" flipH="1" flipV="1">
                <a:off x="4681931" y="3248113"/>
                <a:ext cx="2815438" cy="927815"/>
              </a:xfrm>
              <a:prstGeom prst="ellipse">
                <a:avLst/>
              </a:prstGeom>
              <a:noFill/>
              <a:ln w="25400" cap="rnd">
                <a:solidFill>
                  <a:schemeClr val="tx2">
                    <a:alpha val="1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0" name="椭圆 49">
                <a:extLst>
                  <a:ext uri="{FF2B5EF4-FFF2-40B4-BE49-F238E27FC236}">
                    <a16:creationId id="{13E72013-4509-46FB-AFAD-A95C63F37E2E}"/>
                  </a:ext>
                </a:extLst>
              </p:cNvPr>
              <p:cNvSpPr/>
              <p:nvPr/>
            </p:nvSpPr>
            <p:spPr>
              <a:xfrm rot="1895784" flipV="1">
                <a:off x="4681931" y="3248113"/>
                <a:ext cx="2815438" cy="927815"/>
              </a:xfrm>
              <a:prstGeom prst="ellipse">
                <a:avLst/>
              </a:prstGeom>
              <a:noFill/>
              <a:ln w="25400" cap="rnd">
                <a:solidFill>
                  <a:schemeClr val="tx2">
                    <a:alpha val="1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id="{FEF1E1E0-D1DA-4E5E-8A2E-7C49F6D862F8}"/>
                  </a:ext>
                </a:extLst>
              </p:cNvPr>
              <p:cNvSpPr/>
              <p:nvPr/>
            </p:nvSpPr>
            <p:spPr>
              <a:xfrm rot="16200000" flipH="1" flipV="1">
                <a:off x="4681931" y="3248113"/>
                <a:ext cx="2815438" cy="927815"/>
              </a:xfrm>
              <a:prstGeom prst="ellipse">
                <a:avLst/>
              </a:prstGeom>
              <a:noFill/>
              <a:ln w="25400" cap="rnd">
                <a:solidFill>
                  <a:schemeClr val="tx2">
                    <a:alpha val="1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id="{61C7A5B8-D71C-4500-806B-849C3FECD36A}"/>
                  </a:ext>
                </a:extLst>
              </p:cNvPr>
              <p:cNvSpPr/>
              <p:nvPr/>
            </p:nvSpPr>
            <p:spPr>
              <a:xfrm>
                <a:off x="6758245" y="3580269"/>
                <a:ext cx="218783" cy="21878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id="{5B87D4B2-CC2B-4347-92E6-F191129A5354}"/>
                  </a:ext>
                </a:extLst>
              </p:cNvPr>
              <p:cNvSpPr/>
              <p:nvPr/>
            </p:nvSpPr>
            <p:spPr>
              <a:xfrm>
                <a:off x="6592714" y="2870186"/>
                <a:ext cx="141701" cy="141700"/>
              </a:xfrm>
              <a:prstGeom prst="ellipse">
                <a:avLst/>
              </a:pr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60000">
                    <a:schemeClr val="accent5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5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id="{D48E01B9-5353-45A8-B6CD-79D55B2AE8E4}"/>
                  </a:ext>
                </a:extLst>
              </p:cNvPr>
              <p:cNvSpPr/>
              <p:nvPr/>
            </p:nvSpPr>
            <p:spPr>
              <a:xfrm>
                <a:off x="5090115" y="3479052"/>
                <a:ext cx="191069" cy="191068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60000">
                    <a:schemeClr val="accent4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4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id="{0A8CD1AB-8B23-4218-9D58-437F647E9AE2}"/>
                  </a:ext>
                </a:extLst>
              </p:cNvPr>
              <p:cNvSpPr/>
              <p:nvPr/>
            </p:nvSpPr>
            <p:spPr>
              <a:xfrm>
                <a:off x="5592577" y="3920546"/>
                <a:ext cx="89672" cy="89671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60000">
                    <a:schemeClr val="accent2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id="{99E07609-EC97-4BD5-A214-277E9D7B6A2C}"/>
                  </a:ext>
                </a:extLst>
              </p:cNvPr>
              <p:cNvSpPr/>
              <p:nvPr/>
            </p:nvSpPr>
            <p:spPr>
              <a:xfrm>
                <a:off x="6431084" y="4358989"/>
                <a:ext cx="164178" cy="164177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60000">
                    <a:schemeClr val="accent3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3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id="{2611BAE9-17F5-4385-8FAA-B1E951013CAE}"/>
                  </a:ext>
                </a:extLst>
              </p:cNvPr>
              <p:cNvSpPr/>
              <p:nvPr/>
            </p:nvSpPr>
            <p:spPr>
              <a:xfrm>
                <a:off x="6054224" y="3142772"/>
                <a:ext cx="70851" cy="70850"/>
              </a:xfrm>
              <a:prstGeom prst="ellipse">
                <a:avLst/>
              </a:prstGeom>
              <a:gradFill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60000">
                    <a:schemeClr val="accent6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Title">
              <a:extLst>
                <a:ext uri="{FF2B5EF4-FFF2-40B4-BE49-F238E27FC236}">
                  <a16:creationId id="{53D7CA15-A06A-1BD5-D38C-C17BBF542751}"/>
                </a:ext>
              </a:extLst>
            </p:cNvPr>
            <p:cNvSpPr txBox="1"/>
            <p:nvPr/>
          </p:nvSpPr>
          <p:spPr>
            <a:xfrm>
              <a:off x="660399" y="1130300"/>
              <a:ext cx="10858500" cy="7389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定期测量血压功能</a:t>
              </a:r>
              <a:endParaRPr lang="en-US" dirty="0"/>
            </a:p>
          </p:txBody>
        </p:sp>
        <p:grpSp>
          <p:nvGrpSpPr>
            <p:cNvPr id="59" name="组合 58">
              <a:extLst>
                <a:ext uri="{FF2B5EF4-FFF2-40B4-BE49-F238E27FC236}">
                  <a16:creationId id="{78244FF8-A379-2FF4-5160-F6E58108E42E}"/>
                </a:ext>
              </a:extLst>
            </p:cNvPr>
            <p:cNvGrpSpPr/>
            <p:nvPr/>
          </p:nvGrpSpPr>
          <p:grpSpPr>
            <a:xfrm>
              <a:off x="673095" y="1961550"/>
              <a:ext cx="5625942" cy="1356236"/>
              <a:chOff x="673095" y="1961550"/>
              <a:chExt cx="5625942" cy="1356236"/>
            </a:xfrm>
          </p:grpSpPr>
          <p:sp>
            <p:nvSpPr>
              <p:cNvPr id="20" name="Text1">
                <a:extLst>
                  <a:ext uri="{FF2B5EF4-FFF2-40B4-BE49-F238E27FC236}">
                    <a16:creationId id="{27B374B2-673C-47A2-ADF3-062A493556D2}"/>
                  </a:ext>
                </a:extLst>
              </p:cNvPr>
              <p:cNvSpPr/>
              <p:nvPr/>
            </p:nvSpPr>
            <p:spPr>
              <a:xfrm flipH="1">
                <a:off x="673095" y="2466349"/>
                <a:ext cx="3186605" cy="851437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dirty="0" err="1"/>
                  <a:t>机器人通过摄像头自动定位老年人的手部</a:t>
                </a:r>
                <a:endParaRPr lang="en-US" dirty="0"/>
              </a:p>
            </p:txBody>
          </p:sp>
          <p:sp>
            <p:nvSpPr>
              <p:cNvPr id="21" name="Bullet1">
                <a:extLst>
                  <a:ext uri="{FF2B5EF4-FFF2-40B4-BE49-F238E27FC236}">
                    <a16:creationId id="{CAA2F1FF-4157-43B9-9D54-F68F7A5774AE}"/>
                  </a:ext>
                </a:extLst>
              </p:cNvPr>
              <p:cNvSpPr txBox="1"/>
              <p:nvPr/>
            </p:nvSpPr>
            <p:spPr>
              <a:xfrm>
                <a:off x="673100" y="1961550"/>
                <a:ext cx="3186605" cy="504799"/>
              </a:xfrm>
              <a:prstGeom prst="rect">
                <a:avLst/>
              </a:prstGeom>
              <a:noFill/>
              <a:effectLst/>
            </p:spPr>
            <p:txBody>
              <a:bodyPr wrap="square" rtlCol="0" anchor="b" anchorCtr="0">
                <a:norm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3">
                            <a:lumMod val="60000"/>
                            <a:lumOff val="40000"/>
                          </a:schemeClr>
                        </a:gs>
                        <a:gs pos="60000">
                          <a:schemeClr val="accent3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pPr algn="r"/>
                <a:r>
                  <a:rPr lang="zh-CN" altLang="en-US" dirty="0"/>
                  <a:t>自动定位</a:t>
                </a:r>
                <a:endParaRPr lang="en-US" dirty="0"/>
              </a:p>
            </p:txBody>
          </p:sp>
          <p:sp>
            <p:nvSpPr>
              <p:cNvPr id="39" name="IconBackground1">
                <a:extLst>
                  <a:ext uri="{FF2B5EF4-FFF2-40B4-BE49-F238E27FC236}">
                    <a16:creationId id="{518C4D07-8B35-4964-8A99-54E00CC40A31}"/>
                  </a:ext>
                </a:extLst>
              </p:cNvPr>
              <p:cNvSpPr/>
              <p:nvPr/>
            </p:nvSpPr>
            <p:spPr>
              <a:xfrm>
                <a:off x="5888837" y="2149273"/>
                <a:ext cx="410200" cy="410198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60000">
                    <a:schemeClr val="accent3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3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Icon1">
                <a:extLst>
                  <a:ext uri="{FF2B5EF4-FFF2-40B4-BE49-F238E27FC236}">
                    <a16:creationId id="{E7F2816D-3575-4C70-8484-08A54FAF40BB}"/>
                  </a:ext>
                </a:extLst>
              </p:cNvPr>
              <p:cNvSpPr/>
              <p:nvPr/>
            </p:nvSpPr>
            <p:spPr>
              <a:xfrm>
                <a:off x="6004937" y="2280278"/>
                <a:ext cx="178001" cy="148188"/>
              </a:xfrm>
              <a:custGeom>
                <a:avLst/>
                <a:gdLst>
                  <a:gd name="connsiteX0" fmla="*/ 483573 w 526297"/>
                  <a:gd name="connsiteY0" fmla="*/ 133971 h 438150"/>
                  <a:gd name="connsiteX1" fmla="*/ 527674 w 526297"/>
                  <a:gd name="connsiteY1" fmla="*/ 178072 h 438150"/>
                  <a:gd name="connsiteX2" fmla="*/ 527579 w 526297"/>
                  <a:gd name="connsiteY2" fmla="*/ 181501 h 438150"/>
                  <a:gd name="connsiteX3" fmla="*/ 514244 w 526297"/>
                  <a:gd name="connsiteY3" fmla="*/ 355237 h 438150"/>
                  <a:gd name="connsiteX4" fmla="*/ 485764 w 526297"/>
                  <a:gd name="connsiteY4" fmla="*/ 381621 h 438150"/>
                  <a:gd name="connsiteX5" fmla="*/ 454998 w 526297"/>
                  <a:gd name="connsiteY5" fmla="*/ 381621 h 438150"/>
                  <a:gd name="connsiteX6" fmla="*/ 454998 w 526297"/>
                  <a:gd name="connsiteY6" fmla="*/ 438771 h 438150"/>
                  <a:gd name="connsiteX7" fmla="*/ 435948 w 526297"/>
                  <a:gd name="connsiteY7" fmla="*/ 438771 h 438150"/>
                  <a:gd name="connsiteX8" fmla="*/ 435948 w 526297"/>
                  <a:gd name="connsiteY8" fmla="*/ 381621 h 438150"/>
                  <a:gd name="connsiteX9" fmla="*/ 93048 w 526297"/>
                  <a:gd name="connsiteY9" fmla="*/ 381621 h 438150"/>
                  <a:gd name="connsiteX10" fmla="*/ 93048 w 526297"/>
                  <a:gd name="connsiteY10" fmla="*/ 438771 h 438150"/>
                  <a:gd name="connsiteX11" fmla="*/ 73998 w 526297"/>
                  <a:gd name="connsiteY11" fmla="*/ 438771 h 438150"/>
                  <a:gd name="connsiteX12" fmla="*/ 73998 w 526297"/>
                  <a:gd name="connsiteY12" fmla="*/ 381621 h 438150"/>
                  <a:gd name="connsiteX13" fmla="*/ 43328 w 526297"/>
                  <a:gd name="connsiteY13" fmla="*/ 381621 h 438150"/>
                  <a:gd name="connsiteX14" fmla="*/ 14848 w 526297"/>
                  <a:gd name="connsiteY14" fmla="*/ 355237 h 438150"/>
                  <a:gd name="connsiteX15" fmla="*/ 1513 w 526297"/>
                  <a:gd name="connsiteY15" fmla="*/ 181501 h 438150"/>
                  <a:gd name="connsiteX16" fmla="*/ 42089 w 526297"/>
                  <a:gd name="connsiteY16" fmla="*/ 134162 h 438150"/>
                  <a:gd name="connsiteX17" fmla="*/ 45518 w 526297"/>
                  <a:gd name="connsiteY17" fmla="*/ 134066 h 438150"/>
                  <a:gd name="connsiteX18" fmla="*/ 101906 w 526297"/>
                  <a:gd name="connsiteY18" fmla="*/ 180834 h 438150"/>
                  <a:gd name="connsiteX19" fmla="*/ 121623 w 526297"/>
                  <a:gd name="connsiteY19" fmla="*/ 286371 h 438150"/>
                  <a:gd name="connsiteX20" fmla="*/ 407373 w 526297"/>
                  <a:gd name="connsiteY20" fmla="*/ 286371 h 438150"/>
                  <a:gd name="connsiteX21" fmla="*/ 427185 w 526297"/>
                  <a:gd name="connsiteY21" fmla="*/ 180739 h 438150"/>
                  <a:gd name="connsiteX22" fmla="*/ 483573 w 526297"/>
                  <a:gd name="connsiteY22" fmla="*/ 133971 h 438150"/>
                  <a:gd name="connsiteX23" fmla="*/ 416898 w 526297"/>
                  <a:gd name="connsiteY23" fmla="*/ 621 h 438150"/>
                  <a:gd name="connsiteX24" fmla="*/ 483573 w 526297"/>
                  <a:gd name="connsiteY24" fmla="*/ 67296 h 438150"/>
                  <a:gd name="connsiteX25" fmla="*/ 483573 w 526297"/>
                  <a:gd name="connsiteY25" fmla="*/ 115397 h 438150"/>
                  <a:gd name="connsiteX26" fmla="*/ 476429 w 526297"/>
                  <a:gd name="connsiteY26" fmla="*/ 114921 h 438150"/>
                  <a:gd name="connsiteX27" fmla="*/ 412040 w 526297"/>
                  <a:gd name="connsiteY27" fmla="*/ 166451 h 438150"/>
                  <a:gd name="connsiteX28" fmla="*/ 411564 w 526297"/>
                  <a:gd name="connsiteY28" fmla="*/ 168737 h 438150"/>
                  <a:gd name="connsiteX29" fmla="*/ 393086 w 526297"/>
                  <a:gd name="connsiteY29" fmla="*/ 267321 h 438150"/>
                  <a:gd name="connsiteX30" fmla="*/ 135911 w 526297"/>
                  <a:gd name="connsiteY30" fmla="*/ 267321 h 438150"/>
                  <a:gd name="connsiteX31" fmla="*/ 117432 w 526297"/>
                  <a:gd name="connsiteY31" fmla="*/ 168737 h 438150"/>
                  <a:gd name="connsiteX32" fmla="*/ 52567 w 526297"/>
                  <a:gd name="connsiteY32" fmla="*/ 114921 h 438150"/>
                  <a:gd name="connsiteX33" fmla="*/ 54948 w 526297"/>
                  <a:gd name="connsiteY33" fmla="*/ 67296 h 438150"/>
                  <a:gd name="connsiteX34" fmla="*/ 121623 w 526297"/>
                  <a:gd name="connsiteY34" fmla="*/ 621 h 438150"/>
                  <a:gd name="connsiteX35" fmla="*/ 416898 w 526297"/>
                  <a:gd name="connsiteY35" fmla="*/ 621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26297" h="438150">
                    <a:moveTo>
                      <a:pt x="483573" y="133971"/>
                    </a:moveTo>
                    <a:cubicBezTo>
                      <a:pt x="507957" y="133971"/>
                      <a:pt x="527674" y="153688"/>
                      <a:pt x="527674" y="178072"/>
                    </a:cubicBezTo>
                    <a:cubicBezTo>
                      <a:pt x="527674" y="179215"/>
                      <a:pt x="527674" y="180358"/>
                      <a:pt x="527579" y="181501"/>
                    </a:cubicBezTo>
                    <a:lnTo>
                      <a:pt x="514244" y="355237"/>
                    </a:lnTo>
                    <a:cubicBezTo>
                      <a:pt x="513101" y="370096"/>
                      <a:pt x="500718" y="381621"/>
                      <a:pt x="485764" y="381621"/>
                    </a:cubicBezTo>
                    <a:lnTo>
                      <a:pt x="454998" y="381621"/>
                    </a:lnTo>
                    <a:lnTo>
                      <a:pt x="454998" y="438771"/>
                    </a:lnTo>
                    <a:lnTo>
                      <a:pt x="435948" y="438771"/>
                    </a:lnTo>
                    <a:lnTo>
                      <a:pt x="435948" y="381621"/>
                    </a:lnTo>
                    <a:lnTo>
                      <a:pt x="93048" y="381621"/>
                    </a:lnTo>
                    <a:lnTo>
                      <a:pt x="93048" y="438771"/>
                    </a:lnTo>
                    <a:lnTo>
                      <a:pt x="73998" y="438771"/>
                    </a:lnTo>
                    <a:lnTo>
                      <a:pt x="73998" y="381621"/>
                    </a:lnTo>
                    <a:lnTo>
                      <a:pt x="43328" y="381621"/>
                    </a:lnTo>
                    <a:cubicBezTo>
                      <a:pt x="28373" y="381621"/>
                      <a:pt x="15991" y="370096"/>
                      <a:pt x="14848" y="355237"/>
                    </a:cubicBezTo>
                    <a:lnTo>
                      <a:pt x="1513" y="181501"/>
                    </a:lnTo>
                    <a:cubicBezTo>
                      <a:pt x="-392" y="157212"/>
                      <a:pt x="17801" y="135971"/>
                      <a:pt x="42089" y="134162"/>
                    </a:cubicBezTo>
                    <a:cubicBezTo>
                      <a:pt x="43232" y="134066"/>
                      <a:pt x="44375" y="134066"/>
                      <a:pt x="45518" y="134066"/>
                    </a:cubicBezTo>
                    <a:cubicBezTo>
                      <a:pt x="73141" y="134066"/>
                      <a:pt x="96858" y="153688"/>
                      <a:pt x="101906" y="180834"/>
                    </a:cubicBezTo>
                    <a:lnTo>
                      <a:pt x="121623" y="286371"/>
                    </a:lnTo>
                    <a:lnTo>
                      <a:pt x="407373" y="286371"/>
                    </a:lnTo>
                    <a:lnTo>
                      <a:pt x="427185" y="180739"/>
                    </a:lnTo>
                    <a:cubicBezTo>
                      <a:pt x="432233" y="153592"/>
                      <a:pt x="455951" y="133971"/>
                      <a:pt x="483573" y="133971"/>
                    </a:cubicBezTo>
                    <a:close/>
                    <a:moveTo>
                      <a:pt x="416898" y="621"/>
                    </a:moveTo>
                    <a:cubicBezTo>
                      <a:pt x="453760" y="621"/>
                      <a:pt x="483573" y="30434"/>
                      <a:pt x="483573" y="67296"/>
                    </a:cubicBezTo>
                    <a:lnTo>
                      <a:pt x="483573" y="115397"/>
                    </a:lnTo>
                    <a:cubicBezTo>
                      <a:pt x="481192" y="115112"/>
                      <a:pt x="478811" y="114921"/>
                      <a:pt x="476429" y="114921"/>
                    </a:cubicBezTo>
                    <a:cubicBezTo>
                      <a:pt x="445473" y="114921"/>
                      <a:pt x="418803" y="136448"/>
                      <a:pt x="412040" y="166451"/>
                    </a:cubicBezTo>
                    <a:lnTo>
                      <a:pt x="411564" y="168737"/>
                    </a:lnTo>
                    <a:lnTo>
                      <a:pt x="393086" y="267321"/>
                    </a:lnTo>
                    <a:lnTo>
                      <a:pt x="135911" y="267321"/>
                    </a:lnTo>
                    <a:lnTo>
                      <a:pt x="117432" y="168737"/>
                    </a:lnTo>
                    <a:cubicBezTo>
                      <a:pt x="111622" y="137495"/>
                      <a:pt x="84285" y="114921"/>
                      <a:pt x="52567" y="114921"/>
                    </a:cubicBezTo>
                    <a:lnTo>
                      <a:pt x="54948" y="67296"/>
                    </a:lnTo>
                    <a:cubicBezTo>
                      <a:pt x="54948" y="30434"/>
                      <a:pt x="84761" y="621"/>
                      <a:pt x="121623" y="621"/>
                    </a:cubicBezTo>
                    <a:lnTo>
                      <a:pt x="416898" y="621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0" name="组合 59">
              <a:extLst>
                <a:ext uri="{FF2B5EF4-FFF2-40B4-BE49-F238E27FC236}">
                  <a16:creationId id="{86A12EAB-24B0-5C15-B25C-FDC5999D2A25}"/>
                </a:ext>
              </a:extLst>
            </p:cNvPr>
            <p:cNvGrpSpPr/>
            <p:nvPr/>
          </p:nvGrpSpPr>
          <p:grpSpPr>
            <a:xfrm>
              <a:off x="673095" y="2803424"/>
              <a:ext cx="4446008" cy="1795214"/>
              <a:chOff x="673095" y="2803424"/>
              <a:chExt cx="4446008" cy="1795214"/>
            </a:xfrm>
          </p:grpSpPr>
          <p:sp>
            <p:nvSpPr>
              <p:cNvPr id="18" name="Text2">
                <a:extLst>
                  <a:ext uri="{FF2B5EF4-FFF2-40B4-BE49-F238E27FC236}">
                    <a16:creationId id="{3AE0B85B-4FBC-4DD2-B79A-CB2CD2439562}"/>
                  </a:ext>
                </a:extLst>
              </p:cNvPr>
              <p:cNvSpPr/>
              <p:nvPr/>
            </p:nvSpPr>
            <p:spPr>
              <a:xfrm flipH="1">
                <a:off x="673095" y="3747201"/>
                <a:ext cx="3186605" cy="851437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dirty="0"/>
                  <a:t>设备轻便，佩戴舒适，确保长时间监测不累赘</a:t>
                </a:r>
                <a:endParaRPr lang="en-US" dirty="0"/>
              </a:p>
            </p:txBody>
          </p:sp>
          <p:sp>
            <p:nvSpPr>
              <p:cNvPr id="19" name="Bullet2">
                <a:extLst>
                  <a:ext uri="{FF2B5EF4-FFF2-40B4-BE49-F238E27FC236}">
                    <a16:creationId id="{21E387EE-D5CC-4478-A485-A16B61B02113}"/>
                  </a:ext>
                </a:extLst>
              </p:cNvPr>
              <p:cNvSpPr txBox="1"/>
              <p:nvPr/>
            </p:nvSpPr>
            <p:spPr>
              <a:xfrm>
                <a:off x="673100" y="3242402"/>
                <a:ext cx="3186605" cy="504799"/>
              </a:xfrm>
              <a:prstGeom prst="rect">
                <a:avLst/>
              </a:prstGeom>
              <a:noFill/>
              <a:effectLst/>
            </p:spPr>
            <p:txBody>
              <a:bodyPr wrap="square" rtlCol="0" anchor="b" anchorCtr="0">
                <a:norm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60000">
                          <a:schemeClr val="accent6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pPr algn="r"/>
                <a:r>
                  <a:rPr lang="zh-CN" altLang="en-US" dirty="0">
                    <a:gradFill>
                      <a:gsLst>
                        <a:gs pos="0">
                          <a:schemeClr val="accent1">
                            <a:lumMod val="60000"/>
                            <a:lumOff val="40000"/>
                          </a:schemeClr>
                        </a:gs>
                        <a:gs pos="60000">
                          <a:schemeClr val="accent1"/>
                        </a:gs>
                      </a:gsLst>
                      <a:lin ang="2700000" scaled="0"/>
                    </a:gradFill>
                  </a:rPr>
                  <a:t>舒适体验</a:t>
                </a:r>
                <a:endParaRPr lang="en-US" dirty="0"/>
              </a:p>
            </p:txBody>
          </p:sp>
          <p:sp>
            <p:nvSpPr>
              <p:cNvPr id="47" name="IconBackground2">
                <a:extLst>
                  <a:ext uri="{FF2B5EF4-FFF2-40B4-BE49-F238E27FC236}">
                    <a16:creationId id="{8AC2DCB3-71FD-4897-892E-530FB4229C05}"/>
                  </a:ext>
                </a:extLst>
              </p:cNvPr>
              <p:cNvSpPr/>
              <p:nvPr/>
            </p:nvSpPr>
            <p:spPr>
              <a:xfrm>
                <a:off x="4708903" y="2803424"/>
                <a:ext cx="410200" cy="41019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Icon2">
                <a:extLst>
                  <a:ext uri="{FF2B5EF4-FFF2-40B4-BE49-F238E27FC236}">
                    <a16:creationId id="{3086AD0D-8686-40C3-B063-E80571F748A6}"/>
                  </a:ext>
                </a:extLst>
              </p:cNvPr>
              <p:cNvSpPr/>
              <p:nvPr/>
            </p:nvSpPr>
            <p:spPr>
              <a:xfrm>
                <a:off x="4825003" y="2941773"/>
                <a:ext cx="178001" cy="133500"/>
              </a:xfrm>
              <a:custGeom>
                <a:avLst/>
                <a:gdLst>
                  <a:gd name="connsiteX0" fmla="*/ 505433 w 533400"/>
                  <a:gd name="connsiteY0" fmla="*/ 621 h 400050"/>
                  <a:gd name="connsiteX1" fmla="*/ 534008 w 533400"/>
                  <a:gd name="connsiteY1" fmla="*/ 29196 h 400050"/>
                  <a:gd name="connsiteX2" fmla="*/ 534008 w 533400"/>
                  <a:gd name="connsiteY2" fmla="*/ 372096 h 400050"/>
                  <a:gd name="connsiteX3" fmla="*/ 505433 w 533400"/>
                  <a:gd name="connsiteY3" fmla="*/ 400671 h 400050"/>
                  <a:gd name="connsiteX4" fmla="*/ 29183 w 533400"/>
                  <a:gd name="connsiteY4" fmla="*/ 400671 h 400050"/>
                  <a:gd name="connsiteX5" fmla="*/ 608 w 533400"/>
                  <a:gd name="connsiteY5" fmla="*/ 372096 h 400050"/>
                  <a:gd name="connsiteX6" fmla="*/ 608 w 533400"/>
                  <a:gd name="connsiteY6" fmla="*/ 29196 h 400050"/>
                  <a:gd name="connsiteX7" fmla="*/ 29183 w 533400"/>
                  <a:gd name="connsiteY7" fmla="*/ 621 h 400050"/>
                  <a:gd name="connsiteX8" fmla="*/ 505433 w 533400"/>
                  <a:gd name="connsiteY8" fmla="*/ 621 h 400050"/>
                  <a:gd name="connsiteX9" fmla="*/ 391419 w 533400"/>
                  <a:gd name="connsiteY9" fmla="*/ 198646 h 400050"/>
                  <a:gd name="connsiteX10" fmla="*/ 351414 w 533400"/>
                  <a:gd name="connsiteY10" fmla="*/ 204170 h 400050"/>
                  <a:gd name="connsiteX11" fmla="*/ 351414 w 533400"/>
                  <a:gd name="connsiteY11" fmla="*/ 204170 h 400050"/>
                  <a:gd name="connsiteX12" fmla="*/ 267118 w 533400"/>
                  <a:gd name="connsiteY12" fmla="*/ 315613 h 400050"/>
                  <a:gd name="connsiteX13" fmla="*/ 264641 w 533400"/>
                  <a:gd name="connsiteY13" fmla="*/ 318470 h 400050"/>
                  <a:gd name="connsiteX14" fmla="*/ 224255 w 533400"/>
                  <a:gd name="connsiteY14" fmla="*/ 318756 h 400050"/>
                  <a:gd name="connsiteX15" fmla="*/ 224255 w 533400"/>
                  <a:gd name="connsiteY15" fmla="*/ 318756 h 400050"/>
                  <a:gd name="connsiteX16" fmla="*/ 162152 w 533400"/>
                  <a:gd name="connsiteY16" fmla="*/ 257415 h 400050"/>
                  <a:gd name="connsiteX17" fmla="*/ 160247 w 533400"/>
                  <a:gd name="connsiteY17" fmla="*/ 255701 h 400050"/>
                  <a:gd name="connsiteX18" fmla="*/ 120052 w 533400"/>
                  <a:gd name="connsiteY18" fmla="*/ 259606 h 400050"/>
                  <a:gd name="connsiteX19" fmla="*/ 120052 w 533400"/>
                  <a:gd name="connsiteY19" fmla="*/ 259606 h 400050"/>
                  <a:gd name="connsiteX20" fmla="*/ 32517 w 533400"/>
                  <a:gd name="connsiteY20" fmla="*/ 366095 h 400050"/>
                  <a:gd name="connsiteX21" fmla="*/ 30326 w 533400"/>
                  <a:gd name="connsiteY21" fmla="*/ 372096 h 400050"/>
                  <a:gd name="connsiteX22" fmla="*/ 39851 w 533400"/>
                  <a:gd name="connsiteY22" fmla="*/ 381621 h 400050"/>
                  <a:gd name="connsiteX23" fmla="*/ 39851 w 533400"/>
                  <a:gd name="connsiteY23" fmla="*/ 381621 h 400050"/>
                  <a:gd name="connsiteX24" fmla="*/ 497242 w 533400"/>
                  <a:gd name="connsiteY24" fmla="*/ 381621 h 400050"/>
                  <a:gd name="connsiteX25" fmla="*/ 502480 w 533400"/>
                  <a:gd name="connsiteY25" fmla="*/ 380002 h 400050"/>
                  <a:gd name="connsiteX26" fmla="*/ 505147 w 533400"/>
                  <a:gd name="connsiteY26" fmla="*/ 366762 h 400050"/>
                  <a:gd name="connsiteX27" fmla="*/ 505147 w 533400"/>
                  <a:gd name="connsiteY27" fmla="*/ 366762 h 400050"/>
                  <a:gd name="connsiteX28" fmla="*/ 397991 w 533400"/>
                  <a:gd name="connsiteY28" fmla="*/ 205504 h 400050"/>
                  <a:gd name="connsiteX29" fmla="*/ 391419 w 533400"/>
                  <a:gd name="connsiteY29" fmla="*/ 198646 h 400050"/>
                  <a:gd name="connsiteX30" fmla="*/ 95858 w 533400"/>
                  <a:gd name="connsiteY30" fmla="*/ 57771 h 400050"/>
                  <a:gd name="connsiteX31" fmla="*/ 57758 w 533400"/>
                  <a:gd name="connsiteY31" fmla="*/ 95871 h 400050"/>
                  <a:gd name="connsiteX32" fmla="*/ 95858 w 533400"/>
                  <a:gd name="connsiteY32" fmla="*/ 133971 h 400050"/>
                  <a:gd name="connsiteX33" fmla="*/ 133958 w 533400"/>
                  <a:gd name="connsiteY33" fmla="*/ 95871 h 400050"/>
                  <a:gd name="connsiteX34" fmla="*/ 95858 w 533400"/>
                  <a:gd name="connsiteY34" fmla="*/ 57771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33400" h="400050">
                    <a:moveTo>
                      <a:pt x="505433" y="621"/>
                    </a:moveTo>
                    <a:cubicBezTo>
                      <a:pt x="521245" y="621"/>
                      <a:pt x="534008" y="13385"/>
                      <a:pt x="534008" y="29196"/>
                    </a:cubicBezTo>
                    <a:lnTo>
                      <a:pt x="534008" y="372096"/>
                    </a:lnTo>
                    <a:cubicBezTo>
                      <a:pt x="534008" y="387907"/>
                      <a:pt x="521245" y="400671"/>
                      <a:pt x="505433" y="400671"/>
                    </a:cubicBezTo>
                    <a:lnTo>
                      <a:pt x="29183" y="400671"/>
                    </a:lnTo>
                    <a:cubicBezTo>
                      <a:pt x="13371" y="400671"/>
                      <a:pt x="608" y="387907"/>
                      <a:pt x="608" y="372096"/>
                    </a:cubicBezTo>
                    <a:lnTo>
                      <a:pt x="608" y="29196"/>
                    </a:lnTo>
                    <a:cubicBezTo>
                      <a:pt x="608" y="13385"/>
                      <a:pt x="13371" y="621"/>
                      <a:pt x="29183" y="621"/>
                    </a:cubicBezTo>
                    <a:lnTo>
                      <a:pt x="505433" y="621"/>
                    </a:lnTo>
                    <a:close/>
                    <a:moveTo>
                      <a:pt x="391419" y="198646"/>
                    </a:moveTo>
                    <a:cubicBezTo>
                      <a:pt x="378846" y="189121"/>
                      <a:pt x="360939" y="191597"/>
                      <a:pt x="351414" y="204170"/>
                    </a:cubicBezTo>
                    <a:lnTo>
                      <a:pt x="351414" y="204170"/>
                    </a:lnTo>
                    <a:lnTo>
                      <a:pt x="267118" y="315613"/>
                    </a:lnTo>
                    <a:cubicBezTo>
                      <a:pt x="266355" y="316660"/>
                      <a:pt x="265498" y="317518"/>
                      <a:pt x="264641" y="318470"/>
                    </a:cubicBezTo>
                    <a:cubicBezTo>
                      <a:pt x="253592" y="329710"/>
                      <a:pt x="235495" y="329805"/>
                      <a:pt x="224255" y="318756"/>
                    </a:cubicBezTo>
                    <a:lnTo>
                      <a:pt x="224255" y="318756"/>
                    </a:lnTo>
                    <a:lnTo>
                      <a:pt x="162152" y="257415"/>
                    </a:lnTo>
                    <a:cubicBezTo>
                      <a:pt x="161485" y="256844"/>
                      <a:pt x="160914" y="256177"/>
                      <a:pt x="160247" y="255701"/>
                    </a:cubicBezTo>
                    <a:cubicBezTo>
                      <a:pt x="148055" y="245699"/>
                      <a:pt x="130053" y="247414"/>
                      <a:pt x="120052" y="259606"/>
                    </a:cubicBezTo>
                    <a:lnTo>
                      <a:pt x="120052" y="259606"/>
                    </a:lnTo>
                    <a:lnTo>
                      <a:pt x="32517" y="366095"/>
                    </a:lnTo>
                    <a:cubicBezTo>
                      <a:pt x="31088" y="367810"/>
                      <a:pt x="30326" y="369905"/>
                      <a:pt x="30326" y="372096"/>
                    </a:cubicBezTo>
                    <a:cubicBezTo>
                      <a:pt x="30326" y="377335"/>
                      <a:pt x="34612" y="381621"/>
                      <a:pt x="39851" y="381621"/>
                    </a:cubicBezTo>
                    <a:lnTo>
                      <a:pt x="39851" y="381621"/>
                    </a:lnTo>
                    <a:lnTo>
                      <a:pt x="497242" y="381621"/>
                    </a:lnTo>
                    <a:cubicBezTo>
                      <a:pt x="499146" y="381621"/>
                      <a:pt x="500956" y="381050"/>
                      <a:pt x="502480" y="380002"/>
                    </a:cubicBezTo>
                    <a:cubicBezTo>
                      <a:pt x="506862" y="377049"/>
                      <a:pt x="508005" y="371144"/>
                      <a:pt x="505147" y="366762"/>
                    </a:cubicBezTo>
                    <a:lnTo>
                      <a:pt x="505147" y="366762"/>
                    </a:lnTo>
                    <a:lnTo>
                      <a:pt x="397991" y="205504"/>
                    </a:lnTo>
                    <a:cubicBezTo>
                      <a:pt x="396181" y="202932"/>
                      <a:pt x="393990" y="200551"/>
                      <a:pt x="391419" y="198646"/>
                    </a:cubicBezTo>
                    <a:close/>
                    <a:moveTo>
                      <a:pt x="95858" y="57771"/>
                    </a:moveTo>
                    <a:cubicBezTo>
                      <a:pt x="74808" y="57771"/>
                      <a:pt x="57758" y="74821"/>
                      <a:pt x="57758" y="95871"/>
                    </a:cubicBezTo>
                    <a:cubicBezTo>
                      <a:pt x="57758" y="116921"/>
                      <a:pt x="74808" y="133971"/>
                      <a:pt x="95858" y="133971"/>
                    </a:cubicBezTo>
                    <a:cubicBezTo>
                      <a:pt x="116908" y="133971"/>
                      <a:pt x="133958" y="116921"/>
                      <a:pt x="133958" y="95871"/>
                    </a:cubicBezTo>
                    <a:cubicBezTo>
                      <a:pt x="133958" y="74821"/>
                      <a:pt x="116908" y="57771"/>
                      <a:pt x="95858" y="577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1" name="组合 60">
              <a:extLst>
                <a:ext uri="{FF2B5EF4-FFF2-40B4-BE49-F238E27FC236}">
                  <a16:creationId id="{1052ECA7-B3F6-D3E9-0A4D-DA80681D4168}"/>
                </a:ext>
              </a:extLst>
            </p:cNvPr>
            <p:cNvGrpSpPr/>
            <p:nvPr/>
          </p:nvGrpSpPr>
          <p:grpSpPr>
            <a:xfrm>
              <a:off x="673095" y="4230657"/>
              <a:ext cx="4446008" cy="1648833"/>
              <a:chOff x="673095" y="4230657"/>
              <a:chExt cx="4446008" cy="1648833"/>
            </a:xfrm>
          </p:grpSpPr>
          <p:sp>
            <p:nvSpPr>
              <p:cNvPr id="16" name="Text3">
                <a:extLst>
                  <a:ext uri="{FF2B5EF4-FFF2-40B4-BE49-F238E27FC236}">
                    <a16:creationId id="{B9A0EF65-4FD4-4F2D-B21D-745EAE9C6999}"/>
                  </a:ext>
                </a:extLst>
              </p:cNvPr>
              <p:cNvSpPr/>
              <p:nvPr/>
            </p:nvSpPr>
            <p:spPr>
              <a:xfrm flipH="1">
                <a:off x="673095" y="5028053"/>
                <a:ext cx="3186605" cy="851437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dirty="0"/>
                  <a:t>采用医疗级传感器，确保血压测量数据的准确性</a:t>
                </a:r>
                <a:endParaRPr lang="en-US" dirty="0"/>
              </a:p>
            </p:txBody>
          </p:sp>
          <p:sp>
            <p:nvSpPr>
              <p:cNvPr id="17" name="Bullet3">
                <a:extLst>
                  <a:ext uri="{FF2B5EF4-FFF2-40B4-BE49-F238E27FC236}">
                    <a16:creationId id="{4D84E818-3739-4FB1-961A-185FF2F3AC58}"/>
                  </a:ext>
                </a:extLst>
              </p:cNvPr>
              <p:cNvSpPr txBox="1"/>
              <p:nvPr/>
            </p:nvSpPr>
            <p:spPr>
              <a:xfrm>
                <a:off x="673100" y="4523254"/>
                <a:ext cx="3186605" cy="504799"/>
              </a:xfrm>
              <a:prstGeom prst="rect">
                <a:avLst/>
              </a:prstGeom>
              <a:noFill/>
              <a:effectLst/>
            </p:spPr>
            <p:txBody>
              <a:bodyPr wrap="square" rtlCol="0" anchor="b" anchorCtr="0">
                <a:norm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60000">
                          <a:schemeClr val="accent5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pPr algn="r"/>
                <a:r>
                  <a:rPr lang="zh-CN" altLang="en-US" dirty="0"/>
                  <a:t>数据精准</a:t>
                </a:r>
                <a:endParaRPr lang="en-US" dirty="0"/>
              </a:p>
            </p:txBody>
          </p:sp>
          <p:sp>
            <p:nvSpPr>
              <p:cNvPr id="41" name="IconBackground3">
                <a:extLst>
                  <a:ext uri="{FF2B5EF4-FFF2-40B4-BE49-F238E27FC236}">
                    <a16:creationId id="{DC46AC60-D431-4027-8E82-8560FDBAC643}"/>
                  </a:ext>
                </a:extLst>
              </p:cNvPr>
              <p:cNvSpPr/>
              <p:nvPr/>
            </p:nvSpPr>
            <p:spPr>
              <a:xfrm>
                <a:off x="4708903" y="4230657"/>
                <a:ext cx="410200" cy="410198"/>
              </a:xfrm>
              <a:prstGeom prst="ellipse">
                <a:avLst/>
              </a:pr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60000">
                    <a:schemeClr val="accent5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5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Icon3">
                <a:extLst>
                  <a:ext uri="{FF2B5EF4-FFF2-40B4-BE49-F238E27FC236}">
                    <a16:creationId id="{D73FD81B-AD28-42C5-A05B-C73DA5B69CCD}"/>
                  </a:ext>
                </a:extLst>
              </p:cNvPr>
              <p:cNvSpPr/>
              <p:nvPr/>
            </p:nvSpPr>
            <p:spPr>
              <a:xfrm>
                <a:off x="4825003" y="4348345"/>
                <a:ext cx="178001" cy="174822"/>
              </a:xfrm>
              <a:custGeom>
                <a:avLst/>
                <a:gdLst>
                  <a:gd name="connsiteX0" fmla="*/ 343764 w 533400"/>
                  <a:gd name="connsiteY0" fmla="*/ 276846 h 523875"/>
                  <a:gd name="connsiteX1" fmla="*/ 372339 w 533400"/>
                  <a:gd name="connsiteY1" fmla="*/ 305421 h 523875"/>
                  <a:gd name="connsiteX2" fmla="*/ 372339 w 533400"/>
                  <a:gd name="connsiteY2" fmla="*/ 495921 h 523875"/>
                  <a:gd name="connsiteX3" fmla="*/ 343764 w 533400"/>
                  <a:gd name="connsiteY3" fmla="*/ 524496 h 523875"/>
                  <a:gd name="connsiteX4" fmla="*/ 191364 w 533400"/>
                  <a:gd name="connsiteY4" fmla="*/ 524496 h 523875"/>
                  <a:gd name="connsiteX5" fmla="*/ 162789 w 533400"/>
                  <a:gd name="connsiteY5" fmla="*/ 495921 h 523875"/>
                  <a:gd name="connsiteX6" fmla="*/ 162789 w 533400"/>
                  <a:gd name="connsiteY6" fmla="*/ 305421 h 523875"/>
                  <a:gd name="connsiteX7" fmla="*/ 191364 w 533400"/>
                  <a:gd name="connsiteY7" fmla="*/ 276846 h 523875"/>
                  <a:gd name="connsiteX8" fmla="*/ 343764 w 533400"/>
                  <a:gd name="connsiteY8" fmla="*/ 276846 h 523875"/>
                  <a:gd name="connsiteX9" fmla="*/ 143739 w 533400"/>
                  <a:gd name="connsiteY9" fmla="*/ 114921 h 523875"/>
                  <a:gd name="connsiteX10" fmla="*/ 179934 w 533400"/>
                  <a:gd name="connsiteY10" fmla="*/ 153021 h 523875"/>
                  <a:gd name="connsiteX11" fmla="*/ 181839 w 533400"/>
                  <a:gd name="connsiteY11" fmla="*/ 153021 h 523875"/>
                  <a:gd name="connsiteX12" fmla="*/ 353289 w 533400"/>
                  <a:gd name="connsiteY12" fmla="*/ 153021 h 523875"/>
                  <a:gd name="connsiteX13" fmla="*/ 391389 w 533400"/>
                  <a:gd name="connsiteY13" fmla="*/ 116826 h 523875"/>
                  <a:gd name="connsiteX14" fmla="*/ 391389 w 533400"/>
                  <a:gd name="connsiteY14" fmla="*/ 114921 h 523875"/>
                  <a:gd name="connsiteX15" fmla="*/ 505689 w 533400"/>
                  <a:gd name="connsiteY15" fmla="*/ 114921 h 523875"/>
                  <a:gd name="connsiteX16" fmla="*/ 534264 w 533400"/>
                  <a:gd name="connsiteY16" fmla="*/ 143496 h 523875"/>
                  <a:gd name="connsiteX17" fmla="*/ 534264 w 533400"/>
                  <a:gd name="connsiteY17" fmla="*/ 381621 h 523875"/>
                  <a:gd name="connsiteX18" fmla="*/ 505689 w 533400"/>
                  <a:gd name="connsiteY18" fmla="*/ 410196 h 523875"/>
                  <a:gd name="connsiteX19" fmla="*/ 391389 w 533400"/>
                  <a:gd name="connsiteY19" fmla="*/ 410196 h 523875"/>
                  <a:gd name="connsiteX20" fmla="*/ 391389 w 533400"/>
                  <a:gd name="connsiteY20" fmla="*/ 295896 h 523875"/>
                  <a:gd name="connsiteX21" fmla="*/ 355194 w 533400"/>
                  <a:gd name="connsiteY21" fmla="*/ 257796 h 523875"/>
                  <a:gd name="connsiteX22" fmla="*/ 353289 w 533400"/>
                  <a:gd name="connsiteY22" fmla="*/ 257796 h 523875"/>
                  <a:gd name="connsiteX23" fmla="*/ 181839 w 533400"/>
                  <a:gd name="connsiteY23" fmla="*/ 257796 h 523875"/>
                  <a:gd name="connsiteX24" fmla="*/ 143739 w 533400"/>
                  <a:gd name="connsiteY24" fmla="*/ 293991 h 523875"/>
                  <a:gd name="connsiteX25" fmla="*/ 143739 w 533400"/>
                  <a:gd name="connsiteY25" fmla="*/ 295896 h 523875"/>
                  <a:gd name="connsiteX26" fmla="*/ 143739 w 533400"/>
                  <a:gd name="connsiteY26" fmla="*/ 410196 h 523875"/>
                  <a:gd name="connsiteX27" fmla="*/ 29439 w 533400"/>
                  <a:gd name="connsiteY27" fmla="*/ 410196 h 523875"/>
                  <a:gd name="connsiteX28" fmla="*/ 864 w 533400"/>
                  <a:gd name="connsiteY28" fmla="*/ 381621 h 523875"/>
                  <a:gd name="connsiteX29" fmla="*/ 864 w 533400"/>
                  <a:gd name="connsiteY29" fmla="*/ 201408 h 523875"/>
                  <a:gd name="connsiteX30" fmla="*/ 11151 w 533400"/>
                  <a:gd name="connsiteY30" fmla="*/ 175405 h 523875"/>
                  <a:gd name="connsiteX31" fmla="*/ 56300 w 533400"/>
                  <a:gd name="connsiteY31" fmla="*/ 127018 h 523875"/>
                  <a:gd name="connsiteX32" fmla="*/ 84112 w 533400"/>
                  <a:gd name="connsiteY32" fmla="*/ 114921 h 523875"/>
                  <a:gd name="connsiteX33" fmla="*/ 143739 w 533400"/>
                  <a:gd name="connsiteY33" fmla="*/ 114921 h 523875"/>
                  <a:gd name="connsiteX34" fmla="*/ 462827 w 533400"/>
                  <a:gd name="connsiteY34" fmla="*/ 172071 h 523875"/>
                  <a:gd name="connsiteX35" fmla="*/ 448539 w 533400"/>
                  <a:gd name="connsiteY35" fmla="*/ 186359 h 523875"/>
                  <a:gd name="connsiteX36" fmla="*/ 462827 w 533400"/>
                  <a:gd name="connsiteY36" fmla="*/ 200646 h 523875"/>
                  <a:gd name="connsiteX37" fmla="*/ 477114 w 533400"/>
                  <a:gd name="connsiteY37" fmla="*/ 186359 h 523875"/>
                  <a:gd name="connsiteX38" fmla="*/ 462827 w 533400"/>
                  <a:gd name="connsiteY38" fmla="*/ 172071 h 523875"/>
                  <a:gd name="connsiteX39" fmla="*/ 343764 w 533400"/>
                  <a:gd name="connsiteY39" fmla="*/ 621 h 523875"/>
                  <a:gd name="connsiteX40" fmla="*/ 372339 w 533400"/>
                  <a:gd name="connsiteY40" fmla="*/ 29196 h 523875"/>
                  <a:gd name="connsiteX41" fmla="*/ 372339 w 533400"/>
                  <a:gd name="connsiteY41" fmla="*/ 105396 h 523875"/>
                  <a:gd name="connsiteX42" fmla="*/ 343764 w 533400"/>
                  <a:gd name="connsiteY42" fmla="*/ 133971 h 523875"/>
                  <a:gd name="connsiteX43" fmla="*/ 191364 w 533400"/>
                  <a:gd name="connsiteY43" fmla="*/ 133971 h 523875"/>
                  <a:gd name="connsiteX44" fmla="*/ 162789 w 533400"/>
                  <a:gd name="connsiteY44" fmla="*/ 105396 h 523875"/>
                  <a:gd name="connsiteX45" fmla="*/ 162789 w 533400"/>
                  <a:gd name="connsiteY45" fmla="*/ 29196 h 523875"/>
                  <a:gd name="connsiteX46" fmla="*/ 191364 w 533400"/>
                  <a:gd name="connsiteY46" fmla="*/ 621 h 523875"/>
                  <a:gd name="connsiteX47" fmla="*/ 343764 w 533400"/>
                  <a:gd name="connsiteY47" fmla="*/ 621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33400" h="523875">
                    <a:moveTo>
                      <a:pt x="343764" y="276846"/>
                    </a:moveTo>
                    <a:cubicBezTo>
                      <a:pt x="359576" y="276846"/>
                      <a:pt x="372339" y="289610"/>
                      <a:pt x="372339" y="305421"/>
                    </a:cubicBezTo>
                    <a:lnTo>
                      <a:pt x="372339" y="495921"/>
                    </a:lnTo>
                    <a:cubicBezTo>
                      <a:pt x="372339" y="511732"/>
                      <a:pt x="359576" y="524496"/>
                      <a:pt x="343764" y="524496"/>
                    </a:cubicBezTo>
                    <a:lnTo>
                      <a:pt x="191364" y="524496"/>
                    </a:lnTo>
                    <a:cubicBezTo>
                      <a:pt x="175552" y="524496"/>
                      <a:pt x="162789" y="511732"/>
                      <a:pt x="162789" y="495921"/>
                    </a:cubicBezTo>
                    <a:lnTo>
                      <a:pt x="162789" y="305421"/>
                    </a:lnTo>
                    <a:cubicBezTo>
                      <a:pt x="162789" y="289610"/>
                      <a:pt x="175552" y="276846"/>
                      <a:pt x="191364" y="276846"/>
                    </a:cubicBezTo>
                    <a:lnTo>
                      <a:pt x="343764" y="276846"/>
                    </a:lnTo>
                    <a:close/>
                    <a:moveTo>
                      <a:pt x="143739" y="114921"/>
                    </a:moveTo>
                    <a:cubicBezTo>
                      <a:pt x="143739" y="135305"/>
                      <a:pt x="159741" y="151973"/>
                      <a:pt x="179934" y="153021"/>
                    </a:cubicBezTo>
                    <a:lnTo>
                      <a:pt x="181839" y="153021"/>
                    </a:lnTo>
                    <a:lnTo>
                      <a:pt x="353289" y="153021"/>
                    </a:lnTo>
                    <a:cubicBezTo>
                      <a:pt x="373673" y="153021"/>
                      <a:pt x="390341" y="137019"/>
                      <a:pt x="391389" y="116826"/>
                    </a:cubicBezTo>
                    <a:lnTo>
                      <a:pt x="391389" y="114921"/>
                    </a:lnTo>
                    <a:lnTo>
                      <a:pt x="505689" y="114921"/>
                    </a:lnTo>
                    <a:cubicBezTo>
                      <a:pt x="521501" y="114921"/>
                      <a:pt x="534264" y="127685"/>
                      <a:pt x="534264" y="143496"/>
                    </a:cubicBezTo>
                    <a:lnTo>
                      <a:pt x="534264" y="381621"/>
                    </a:lnTo>
                    <a:cubicBezTo>
                      <a:pt x="534264" y="397432"/>
                      <a:pt x="521501" y="410196"/>
                      <a:pt x="505689" y="410196"/>
                    </a:cubicBezTo>
                    <a:lnTo>
                      <a:pt x="391389" y="410196"/>
                    </a:lnTo>
                    <a:lnTo>
                      <a:pt x="391389" y="295896"/>
                    </a:lnTo>
                    <a:cubicBezTo>
                      <a:pt x="391389" y="275512"/>
                      <a:pt x="375387" y="258844"/>
                      <a:pt x="355194" y="257796"/>
                    </a:cubicBezTo>
                    <a:lnTo>
                      <a:pt x="353289" y="257796"/>
                    </a:lnTo>
                    <a:lnTo>
                      <a:pt x="181839" y="257796"/>
                    </a:lnTo>
                    <a:cubicBezTo>
                      <a:pt x="161455" y="257796"/>
                      <a:pt x="144787" y="273798"/>
                      <a:pt x="143739" y="293991"/>
                    </a:cubicBezTo>
                    <a:lnTo>
                      <a:pt x="143739" y="295896"/>
                    </a:lnTo>
                    <a:lnTo>
                      <a:pt x="143739" y="410196"/>
                    </a:lnTo>
                    <a:lnTo>
                      <a:pt x="29439" y="410196"/>
                    </a:lnTo>
                    <a:cubicBezTo>
                      <a:pt x="13627" y="410196"/>
                      <a:pt x="864" y="397432"/>
                      <a:pt x="864" y="381621"/>
                    </a:cubicBezTo>
                    <a:lnTo>
                      <a:pt x="864" y="201408"/>
                    </a:lnTo>
                    <a:cubicBezTo>
                      <a:pt x="864" y="191788"/>
                      <a:pt x="4484" y="182454"/>
                      <a:pt x="11151" y="175405"/>
                    </a:cubicBezTo>
                    <a:lnTo>
                      <a:pt x="56300" y="127018"/>
                    </a:lnTo>
                    <a:cubicBezTo>
                      <a:pt x="63538" y="119303"/>
                      <a:pt x="73635" y="114921"/>
                      <a:pt x="84112" y="114921"/>
                    </a:cubicBezTo>
                    <a:lnTo>
                      <a:pt x="143739" y="114921"/>
                    </a:lnTo>
                    <a:close/>
                    <a:moveTo>
                      <a:pt x="462827" y="172071"/>
                    </a:moveTo>
                    <a:cubicBezTo>
                      <a:pt x="454921" y="172071"/>
                      <a:pt x="448539" y="178453"/>
                      <a:pt x="448539" y="186359"/>
                    </a:cubicBezTo>
                    <a:cubicBezTo>
                      <a:pt x="448539" y="194264"/>
                      <a:pt x="454921" y="200646"/>
                      <a:pt x="462827" y="200646"/>
                    </a:cubicBezTo>
                    <a:cubicBezTo>
                      <a:pt x="470732" y="200646"/>
                      <a:pt x="477114" y="194264"/>
                      <a:pt x="477114" y="186359"/>
                    </a:cubicBezTo>
                    <a:cubicBezTo>
                      <a:pt x="477114" y="178453"/>
                      <a:pt x="470732" y="172071"/>
                      <a:pt x="462827" y="172071"/>
                    </a:cubicBezTo>
                    <a:close/>
                    <a:moveTo>
                      <a:pt x="343764" y="621"/>
                    </a:moveTo>
                    <a:cubicBezTo>
                      <a:pt x="359576" y="621"/>
                      <a:pt x="372339" y="13385"/>
                      <a:pt x="372339" y="29196"/>
                    </a:cubicBezTo>
                    <a:lnTo>
                      <a:pt x="372339" y="105396"/>
                    </a:lnTo>
                    <a:cubicBezTo>
                      <a:pt x="372339" y="121207"/>
                      <a:pt x="359576" y="133971"/>
                      <a:pt x="343764" y="133971"/>
                    </a:cubicBezTo>
                    <a:lnTo>
                      <a:pt x="191364" y="133971"/>
                    </a:lnTo>
                    <a:cubicBezTo>
                      <a:pt x="175552" y="133971"/>
                      <a:pt x="162789" y="121207"/>
                      <a:pt x="162789" y="105396"/>
                    </a:cubicBezTo>
                    <a:lnTo>
                      <a:pt x="162789" y="29196"/>
                    </a:lnTo>
                    <a:cubicBezTo>
                      <a:pt x="162789" y="13385"/>
                      <a:pt x="175552" y="621"/>
                      <a:pt x="191364" y="621"/>
                    </a:cubicBezTo>
                    <a:lnTo>
                      <a:pt x="343764" y="621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6" name="组合 55">
              <a:extLst>
                <a:ext uri="{FF2B5EF4-FFF2-40B4-BE49-F238E27FC236}">
                  <a16:creationId id="{EFD40261-DEB5-B69A-FB6D-69E2A5CD74A0}"/>
                </a:ext>
              </a:extLst>
            </p:cNvPr>
            <p:cNvGrpSpPr/>
            <p:nvPr/>
          </p:nvGrpSpPr>
          <p:grpSpPr>
            <a:xfrm>
              <a:off x="7083091" y="1869216"/>
              <a:ext cx="4435809" cy="1356236"/>
              <a:chOff x="7083091" y="1869216"/>
              <a:chExt cx="4435809" cy="1356236"/>
            </a:xfrm>
          </p:grpSpPr>
          <p:sp>
            <p:nvSpPr>
              <p:cNvPr id="10" name="Text4">
                <a:extLst>
                  <a:ext uri="{FF2B5EF4-FFF2-40B4-BE49-F238E27FC236}">
                    <a16:creationId id="{D0649F59-C9C7-456C-A016-3189829900AC}"/>
                  </a:ext>
                </a:extLst>
              </p:cNvPr>
              <p:cNvSpPr/>
              <p:nvPr/>
            </p:nvSpPr>
            <p:spPr>
              <a:xfrm flipH="1">
                <a:off x="8319591" y="2374015"/>
                <a:ext cx="3199304" cy="851437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 err="1"/>
                  <a:t>测量结果即时显示，便于快速掌握血压状况</a:t>
                </a:r>
                <a:endParaRPr lang="en-US" dirty="0"/>
              </a:p>
            </p:txBody>
          </p:sp>
          <p:sp>
            <p:nvSpPr>
              <p:cNvPr id="11" name="Bullet4">
                <a:extLst>
                  <a:ext uri="{FF2B5EF4-FFF2-40B4-BE49-F238E27FC236}">
                    <a16:creationId id="{114C5A62-9D47-4638-A541-D6493284F2F8}"/>
                  </a:ext>
                </a:extLst>
              </p:cNvPr>
              <p:cNvSpPr txBox="1"/>
              <p:nvPr/>
            </p:nvSpPr>
            <p:spPr>
              <a:xfrm>
                <a:off x="8319596" y="1869216"/>
                <a:ext cx="3199304" cy="504799"/>
              </a:xfrm>
              <a:prstGeom prst="rect">
                <a:avLst/>
              </a:prstGeom>
              <a:noFill/>
              <a:effectLst/>
            </p:spPr>
            <p:txBody>
              <a:bodyPr wrap="square" rtlCol="0" anchor="b" anchorCtr="0">
                <a:norm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60000">
                          <a:schemeClr val="accent6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pPr/>
                <a:r>
                  <a:rPr lang="zh-CN" altLang="en-US" dirty="0">
                    <a:gradFill>
                      <a:gsLst>
                        <a:gs pos="0">
                          <a:schemeClr val="accent4">
                            <a:lumMod val="60000"/>
                            <a:lumOff val="40000"/>
                          </a:schemeClr>
                        </a:gs>
                        <a:gs pos="60000">
                          <a:schemeClr val="accent4"/>
                        </a:gs>
                      </a:gsLst>
                      <a:lin ang="2700000" scaled="0"/>
                    </a:gradFill>
                  </a:rPr>
                  <a:t>实时反馈</a:t>
                </a:r>
                <a:endParaRPr lang="en-US" dirty="0"/>
              </a:p>
            </p:txBody>
          </p:sp>
          <p:sp>
            <p:nvSpPr>
              <p:cNvPr id="43" name="IconBackground4">
                <a:extLst>
                  <a:ext uri="{FF2B5EF4-FFF2-40B4-BE49-F238E27FC236}">
                    <a16:creationId id="{DFDDA46F-428C-430A-B015-55876D3DEE5A}"/>
                  </a:ext>
                </a:extLst>
              </p:cNvPr>
              <p:cNvSpPr/>
              <p:nvPr/>
            </p:nvSpPr>
            <p:spPr>
              <a:xfrm>
                <a:off x="7083091" y="2803424"/>
                <a:ext cx="410200" cy="410198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60000">
                    <a:schemeClr val="accent4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4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Icon4">
                <a:extLst>
                  <a:ext uri="{FF2B5EF4-FFF2-40B4-BE49-F238E27FC236}">
                    <a16:creationId id="{71133E23-7823-4B4F-B0BF-9DADBE873CE5}"/>
                  </a:ext>
                </a:extLst>
              </p:cNvPr>
              <p:cNvSpPr/>
              <p:nvPr/>
            </p:nvSpPr>
            <p:spPr>
              <a:xfrm>
                <a:off x="7199191" y="2937653"/>
                <a:ext cx="178001" cy="141741"/>
              </a:xfrm>
              <a:custGeom>
                <a:avLst/>
                <a:gdLst>
                  <a:gd name="connsiteX0" fmla="*/ 486767 w 514350"/>
                  <a:gd name="connsiteY0" fmla="*/ 621 h 409575"/>
                  <a:gd name="connsiteX1" fmla="*/ 515342 w 514350"/>
                  <a:gd name="connsiteY1" fmla="*/ 29196 h 409575"/>
                  <a:gd name="connsiteX2" fmla="*/ 515342 w 514350"/>
                  <a:gd name="connsiteY2" fmla="*/ 324471 h 409575"/>
                  <a:gd name="connsiteX3" fmla="*/ 486767 w 514350"/>
                  <a:gd name="connsiteY3" fmla="*/ 353046 h 409575"/>
                  <a:gd name="connsiteX4" fmla="*/ 192159 w 514350"/>
                  <a:gd name="connsiteY4" fmla="*/ 353046 h 409575"/>
                  <a:gd name="connsiteX5" fmla="*/ 115387 w 514350"/>
                  <a:gd name="connsiteY5" fmla="*/ 410196 h 409575"/>
                  <a:gd name="connsiteX6" fmla="*/ 115387 w 514350"/>
                  <a:gd name="connsiteY6" fmla="*/ 353046 h 409575"/>
                  <a:gd name="connsiteX7" fmla="*/ 29567 w 514350"/>
                  <a:gd name="connsiteY7" fmla="*/ 353046 h 409575"/>
                  <a:gd name="connsiteX8" fmla="*/ 992 w 514350"/>
                  <a:gd name="connsiteY8" fmla="*/ 324471 h 409575"/>
                  <a:gd name="connsiteX9" fmla="*/ 992 w 514350"/>
                  <a:gd name="connsiteY9" fmla="*/ 29196 h 409575"/>
                  <a:gd name="connsiteX10" fmla="*/ 29567 w 514350"/>
                  <a:gd name="connsiteY10" fmla="*/ 621 h 409575"/>
                  <a:gd name="connsiteX11" fmla="*/ 486767 w 514350"/>
                  <a:gd name="connsiteY11" fmla="*/ 621 h 409575"/>
                  <a:gd name="connsiteX12" fmla="*/ 124817 w 514350"/>
                  <a:gd name="connsiteY12" fmla="*/ 143496 h 409575"/>
                  <a:gd name="connsiteX13" fmla="*/ 91480 w 514350"/>
                  <a:gd name="connsiteY13" fmla="*/ 176834 h 409575"/>
                  <a:gd name="connsiteX14" fmla="*/ 124817 w 514350"/>
                  <a:gd name="connsiteY14" fmla="*/ 210171 h 409575"/>
                  <a:gd name="connsiteX15" fmla="*/ 158155 w 514350"/>
                  <a:gd name="connsiteY15" fmla="*/ 176834 h 409575"/>
                  <a:gd name="connsiteX16" fmla="*/ 124817 w 514350"/>
                  <a:gd name="connsiteY16" fmla="*/ 143496 h 409575"/>
                  <a:gd name="connsiteX17" fmla="*/ 258167 w 514350"/>
                  <a:gd name="connsiteY17" fmla="*/ 143496 h 409575"/>
                  <a:gd name="connsiteX18" fmla="*/ 224830 w 514350"/>
                  <a:gd name="connsiteY18" fmla="*/ 176834 h 409575"/>
                  <a:gd name="connsiteX19" fmla="*/ 258167 w 514350"/>
                  <a:gd name="connsiteY19" fmla="*/ 210171 h 409575"/>
                  <a:gd name="connsiteX20" fmla="*/ 291505 w 514350"/>
                  <a:gd name="connsiteY20" fmla="*/ 176834 h 409575"/>
                  <a:gd name="connsiteX21" fmla="*/ 258167 w 514350"/>
                  <a:gd name="connsiteY21" fmla="*/ 143496 h 409575"/>
                  <a:gd name="connsiteX22" fmla="*/ 391517 w 514350"/>
                  <a:gd name="connsiteY22" fmla="*/ 143496 h 409575"/>
                  <a:gd name="connsiteX23" fmla="*/ 358180 w 514350"/>
                  <a:gd name="connsiteY23" fmla="*/ 176834 h 409575"/>
                  <a:gd name="connsiteX24" fmla="*/ 391517 w 514350"/>
                  <a:gd name="connsiteY24" fmla="*/ 210171 h 409575"/>
                  <a:gd name="connsiteX25" fmla="*/ 424855 w 514350"/>
                  <a:gd name="connsiteY25" fmla="*/ 176834 h 409575"/>
                  <a:gd name="connsiteX26" fmla="*/ 391517 w 514350"/>
                  <a:gd name="connsiteY26" fmla="*/ 143496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6767" y="621"/>
                    </a:moveTo>
                    <a:cubicBezTo>
                      <a:pt x="502579" y="621"/>
                      <a:pt x="515342" y="13385"/>
                      <a:pt x="515342" y="29196"/>
                    </a:cubicBezTo>
                    <a:lnTo>
                      <a:pt x="515342" y="324471"/>
                    </a:lnTo>
                    <a:cubicBezTo>
                      <a:pt x="515342" y="340282"/>
                      <a:pt x="502579" y="353046"/>
                      <a:pt x="486767" y="353046"/>
                    </a:cubicBezTo>
                    <a:lnTo>
                      <a:pt x="192159" y="353046"/>
                    </a:lnTo>
                    <a:lnTo>
                      <a:pt x="115387" y="410196"/>
                    </a:lnTo>
                    <a:lnTo>
                      <a:pt x="115387" y="353046"/>
                    </a:lnTo>
                    <a:lnTo>
                      <a:pt x="29567" y="353046"/>
                    </a:lnTo>
                    <a:cubicBezTo>
                      <a:pt x="13755" y="353046"/>
                      <a:pt x="992" y="340282"/>
                      <a:pt x="992" y="324471"/>
                    </a:cubicBezTo>
                    <a:lnTo>
                      <a:pt x="992" y="29196"/>
                    </a:lnTo>
                    <a:cubicBezTo>
                      <a:pt x="992" y="13385"/>
                      <a:pt x="13755" y="621"/>
                      <a:pt x="29567" y="621"/>
                    </a:cubicBezTo>
                    <a:lnTo>
                      <a:pt x="486767" y="621"/>
                    </a:lnTo>
                    <a:close/>
                    <a:moveTo>
                      <a:pt x="124817" y="143496"/>
                    </a:moveTo>
                    <a:cubicBezTo>
                      <a:pt x="106434" y="143496"/>
                      <a:pt x="91480" y="158450"/>
                      <a:pt x="91480" y="176834"/>
                    </a:cubicBezTo>
                    <a:cubicBezTo>
                      <a:pt x="91480" y="195217"/>
                      <a:pt x="106434" y="210171"/>
                      <a:pt x="124817" y="210171"/>
                    </a:cubicBezTo>
                    <a:cubicBezTo>
                      <a:pt x="143200" y="210171"/>
                      <a:pt x="158155" y="195217"/>
                      <a:pt x="158155" y="176834"/>
                    </a:cubicBezTo>
                    <a:cubicBezTo>
                      <a:pt x="158155" y="158450"/>
                      <a:pt x="143200" y="143496"/>
                      <a:pt x="124817" y="143496"/>
                    </a:cubicBezTo>
                    <a:close/>
                    <a:moveTo>
                      <a:pt x="258167" y="143496"/>
                    </a:moveTo>
                    <a:cubicBezTo>
                      <a:pt x="239784" y="143496"/>
                      <a:pt x="224830" y="158450"/>
                      <a:pt x="224830" y="176834"/>
                    </a:cubicBezTo>
                    <a:cubicBezTo>
                      <a:pt x="224830" y="195217"/>
                      <a:pt x="239784" y="210171"/>
                      <a:pt x="258167" y="210171"/>
                    </a:cubicBezTo>
                    <a:cubicBezTo>
                      <a:pt x="276550" y="210171"/>
                      <a:pt x="291505" y="195217"/>
                      <a:pt x="291505" y="176834"/>
                    </a:cubicBezTo>
                    <a:cubicBezTo>
                      <a:pt x="291505" y="158450"/>
                      <a:pt x="276550" y="143496"/>
                      <a:pt x="258167" y="143496"/>
                    </a:cubicBezTo>
                    <a:close/>
                    <a:moveTo>
                      <a:pt x="391517" y="143496"/>
                    </a:moveTo>
                    <a:cubicBezTo>
                      <a:pt x="373134" y="143496"/>
                      <a:pt x="358180" y="158450"/>
                      <a:pt x="358180" y="176834"/>
                    </a:cubicBezTo>
                    <a:cubicBezTo>
                      <a:pt x="358180" y="195217"/>
                      <a:pt x="373134" y="210171"/>
                      <a:pt x="391517" y="210171"/>
                    </a:cubicBezTo>
                    <a:cubicBezTo>
                      <a:pt x="409900" y="210171"/>
                      <a:pt x="424855" y="195217"/>
                      <a:pt x="424855" y="176834"/>
                    </a:cubicBezTo>
                    <a:cubicBezTo>
                      <a:pt x="424855" y="158450"/>
                      <a:pt x="409900" y="143496"/>
                      <a:pt x="391517" y="1434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7" name="组合 56">
              <a:extLst>
                <a:ext uri="{FF2B5EF4-FFF2-40B4-BE49-F238E27FC236}">
                  <a16:creationId id="{438D9B32-0767-C1C6-DCBB-C8D0A6339971}"/>
                </a:ext>
              </a:extLst>
            </p:cNvPr>
            <p:cNvGrpSpPr/>
            <p:nvPr/>
          </p:nvGrpSpPr>
          <p:grpSpPr>
            <a:xfrm>
              <a:off x="7083091" y="3334734"/>
              <a:ext cx="4435809" cy="1356236"/>
              <a:chOff x="7083091" y="3334734"/>
              <a:chExt cx="4435809" cy="1356236"/>
            </a:xfrm>
          </p:grpSpPr>
          <p:sp>
            <p:nvSpPr>
              <p:cNvPr id="8" name="Text5">
                <a:extLst>
                  <a:ext uri="{FF2B5EF4-FFF2-40B4-BE49-F238E27FC236}">
                    <a16:creationId id="{29675EA2-3AE5-4B59-B7A6-36DE46A0720D}"/>
                  </a:ext>
                </a:extLst>
              </p:cNvPr>
              <p:cNvSpPr/>
              <p:nvPr/>
            </p:nvSpPr>
            <p:spPr>
              <a:xfrm flipH="1">
                <a:off x="8319591" y="3839533"/>
                <a:ext cx="3199304" cy="851437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/>
                  <a:t>机器人可存储长期数据，为医生提供历史血压变化参考</a:t>
                </a:r>
                <a:endParaRPr lang="en-US" dirty="0"/>
              </a:p>
            </p:txBody>
          </p:sp>
          <p:sp>
            <p:nvSpPr>
              <p:cNvPr id="9" name="Bullet5">
                <a:extLst>
                  <a:ext uri="{FF2B5EF4-FFF2-40B4-BE49-F238E27FC236}">
                    <a16:creationId id="{693F65C5-4681-473C-8BE1-FF26A9E7EC34}"/>
                  </a:ext>
                </a:extLst>
              </p:cNvPr>
              <p:cNvSpPr txBox="1"/>
              <p:nvPr/>
            </p:nvSpPr>
            <p:spPr>
              <a:xfrm>
                <a:off x="8319596" y="3334734"/>
                <a:ext cx="3199304" cy="504799"/>
              </a:xfrm>
              <a:prstGeom prst="rect">
                <a:avLst/>
              </a:prstGeom>
              <a:noFill/>
              <a:effectLst/>
            </p:spPr>
            <p:txBody>
              <a:bodyPr wrap="square" rtlCol="0" anchor="b" anchorCtr="0">
                <a:norm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60000">
                          <a:schemeClr val="accent6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pPr/>
                <a:r>
                  <a:rPr lang="zh-CN" altLang="en-US" dirty="0">
                    <a:gradFill>
                      <a:gsLst>
                        <a:gs pos="0">
                          <a:schemeClr val="accent2">
                            <a:lumMod val="60000"/>
                            <a:lumOff val="40000"/>
                          </a:schemeClr>
                        </a:gs>
                        <a:gs pos="60000">
                          <a:schemeClr val="accent2"/>
                        </a:gs>
                      </a:gsLst>
                      <a:lin ang="2700000" scaled="0"/>
                    </a:gradFill>
                  </a:rPr>
                  <a:t>历史记录</a:t>
                </a:r>
                <a:endParaRPr lang="en-US" dirty="0"/>
              </a:p>
            </p:txBody>
          </p:sp>
          <p:sp>
            <p:nvSpPr>
              <p:cNvPr id="45" name="IconBackground5">
                <a:extLst>
                  <a:ext uri="{FF2B5EF4-FFF2-40B4-BE49-F238E27FC236}">
                    <a16:creationId id="{9441253B-517C-4943-9573-22990EFC3134}"/>
                  </a:ext>
                </a:extLst>
              </p:cNvPr>
              <p:cNvSpPr/>
              <p:nvPr/>
            </p:nvSpPr>
            <p:spPr>
              <a:xfrm>
                <a:off x="7083091" y="4230657"/>
                <a:ext cx="410200" cy="410198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60000">
                    <a:schemeClr val="accent2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Icon5">
                <a:extLst>
                  <a:ext uri="{FF2B5EF4-FFF2-40B4-BE49-F238E27FC236}">
                    <a16:creationId id="{651F4CC6-66AD-4219-9A6A-2AA9FD6CC27E}"/>
                  </a:ext>
                </a:extLst>
              </p:cNvPr>
              <p:cNvSpPr/>
              <p:nvPr/>
            </p:nvSpPr>
            <p:spPr>
              <a:xfrm>
                <a:off x="7206998" y="4346756"/>
                <a:ext cx="162386" cy="178001"/>
              </a:xfrm>
              <a:custGeom>
                <a:avLst/>
                <a:gdLst>
                  <a:gd name="connsiteX0" fmla="*/ 248770 w 495300"/>
                  <a:gd name="connsiteY0" fmla="*/ 621 h 542925"/>
                  <a:gd name="connsiteX1" fmla="*/ 496420 w 495300"/>
                  <a:gd name="connsiteY1" fmla="*/ 248271 h 542925"/>
                  <a:gd name="connsiteX2" fmla="*/ 323827 w 495300"/>
                  <a:gd name="connsiteY2" fmla="*/ 484396 h 542925"/>
                  <a:gd name="connsiteX3" fmla="*/ 346973 w 495300"/>
                  <a:gd name="connsiteY3" fmla="*/ 524496 h 542925"/>
                  <a:gd name="connsiteX4" fmla="*/ 420220 w 495300"/>
                  <a:gd name="connsiteY4" fmla="*/ 524496 h 542925"/>
                  <a:gd name="connsiteX5" fmla="*/ 420220 w 495300"/>
                  <a:gd name="connsiteY5" fmla="*/ 543546 h 542925"/>
                  <a:gd name="connsiteX6" fmla="*/ 77320 w 495300"/>
                  <a:gd name="connsiteY6" fmla="*/ 543546 h 542925"/>
                  <a:gd name="connsiteX7" fmla="*/ 77320 w 495300"/>
                  <a:gd name="connsiteY7" fmla="*/ 524496 h 542925"/>
                  <a:gd name="connsiteX8" fmla="*/ 150567 w 495300"/>
                  <a:gd name="connsiteY8" fmla="*/ 524496 h 542925"/>
                  <a:gd name="connsiteX9" fmla="*/ 173713 w 495300"/>
                  <a:gd name="connsiteY9" fmla="*/ 484396 h 542925"/>
                  <a:gd name="connsiteX10" fmla="*/ 1120 w 495300"/>
                  <a:gd name="connsiteY10" fmla="*/ 248271 h 542925"/>
                  <a:gd name="connsiteX11" fmla="*/ 248770 w 495300"/>
                  <a:gd name="connsiteY11" fmla="*/ 621 h 542925"/>
                  <a:gd name="connsiteX12" fmla="*/ 192763 w 495300"/>
                  <a:gd name="connsiteY12" fmla="*/ 489539 h 542925"/>
                  <a:gd name="connsiteX13" fmla="*/ 172570 w 495300"/>
                  <a:gd name="connsiteY13" fmla="*/ 524496 h 542925"/>
                  <a:gd name="connsiteX14" fmla="*/ 324970 w 495300"/>
                  <a:gd name="connsiteY14" fmla="*/ 524496 h 542925"/>
                  <a:gd name="connsiteX15" fmla="*/ 304777 w 495300"/>
                  <a:gd name="connsiteY15" fmla="*/ 489539 h 542925"/>
                  <a:gd name="connsiteX16" fmla="*/ 248770 w 495300"/>
                  <a:gd name="connsiteY16" fmla="*/ 495921 h 542925"/>
                  <a:gd name="connsiteX17" fmla="*/ 192763 w 495300"/>
                  <a:gd name="connsiteY17" fmla="*/ 489539 h 542925"/>
                  <a:gd name="connsiteX18" fmla="*/ 248770 w 495300"/>
                  <a:gd name="connsiteY18" fmla="*/ 143496 h 542925"/>
                  <a:gd name="connsiteX19" fmla="*/ 143995 w 495300"/>
                  <a:gd name="connsiteY19" fmla="*/ 248271 h 542925"/>
                  <a:gd name="connsiteX20" fmla="*/ 248770 w 495300"/>
                  <a:gd name="connsiteY20" fmla="*/ 353046 h 542925"/>
                  <a:gd name="connsiteX21" fmla="*/ 353545 w 495300"/>
                  <a:gd name="connsiteY21" fmla="*/ 248271 h 542925"/>
                  <a:gd name="connsiteX22" fmla="*/ 248770 w 495300"/>
                  <a:gd name="connsiteY22" fmla="*/ 143496 h 542925"/>
                  <a:gd name="connsiteX23" fmla="*/ 367833 w 495300"/>
                  <a:gd name="connsiteY23" fmla="*/ 114921 h 542925"/>
                  <a:gd name="connsiteX24" fmla="*/ 353545 w 495300"/>
                  <a:gd name="connsiteY24" fmla="*/ 129209 h 542925"/>
                  <a:gd name="connsiteX25" fmla="*/ 367833 w 495300"/>
                  <a:gd name="connsiteY25" fmla="*/ 143496 h 542925"/>
                  <a:gd name="connsiteX26" fmla="*/ 382120 w 495300"/>
                  <a:gd name="connsiteY26" fmla="*/ 129209 h 542925"/>
                  <a:gd name="connsiteX27" fmla="*/ 367833 w 495300"/>
                  <a:gd name="connsiteY27" fmla="*/ 114921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5300" h="542925">
                    <a:moveTo>
                      <a:pt x="248770" y="621"/>
                    </a:moveTo>
                    <a:cubicBezTo>
                      <a:pt x="385549" y="621"/>
                      <a:pt x="496420" y="111492"/>
                      <a:pt x="496420" y="248271"/>
                    </a:cubicBezTo>
                    <a:cubicBezTo>
                      <a:pt x="496420" y="358856"/>
                      <a:pt x="423935" y="452582"/>
                      <a:pt x="323827" y="484396"/>
                    </a:cubicBezTo>
                    <a:lnTo>
                      <a:pt x="346973" y="524496"/>
                    </a:lnTo>
                    <a:lnTo>
                      <a:pt x="420220" y="524496"/>
                    </a:lnTo>
                    <a:lnTo>
                      <a:pt x="420220" y="543546"/>
                    </a:lnTo>
                    <a:lnTo>
                      <a:pt x="77320" y="543546"/>
                    </a:lnTo>
                    <a:lnTo>
                      <a:pt x="77320" y="524496"/>
                    </a:lnTo>
                    <a:lnTo>
                      <a:pt x="150567" y="524496"/>
                    </a:lnTo>
                    <a:lnTo>
                      <a:pt x="173713" y="484396"/>
                    </a:lnTo>
                    <a:cubicBezTo>
                      <a:pt x="73605" y="452582"/>
                      <a:pt x="1120" y="358856"/>
                      <a:pt x="1120" y="248271"/>
                    </a:cubicBezTo>
                    <a:cubicBezTo>
                      <a:pt x="1120" y="111492"/>
                      <a:pt x="111991" y="621"/>
                      <a:pt x="248770" y="621"/>
                    </a:cubicBezTo>
                    <a:close/>
                    <a:moveTo>
                      <a:pt x="192763" y="489539"/>
                    </a:moveTo>
                    <a:lnTo>
                      <a:pt x="172570" y="524496"/>
                    </a:lnTo>
                    <a:lnTo>
                      <a:pt x="324970" y="524496"/>
                    </a:lnTo>
                    <a:lnTo>
                      <a:pt x="304777" y="489539"/>
                    </a:lnTo>
                    <a:cubicBezTo>
                      <a:pt x="286775" y="493730"/>
                      <a:pt x="268010" y="495921"/>
                      <a:pt x="248770" y="495921"/>
                    </a:cubicBezTo>
                    <a:cubicBezTo>
                      <a:pt x="229530" y="495921"/>
                      <a:pt x="210765" y="493730"/>
                      <a:pt x="192763" y="489539"/>
                    </a:cubicBezTo>
                    <a:close/>
                    <a:moveTo>
                      <a:pt x="248770" y="143496"/>
                    </a:moveTo>
                    <a:cubicBezTo>
                      <a:pt x="190858" y="143496"/>
                      <a:pt x="143995" y="190359"/>
                      <a:pt x="143995" y="248271"/>
                    </a:cubicBezTo>
                    <a:cubicBezTo>
                      <a:pt x="143995" y="306183"/>
                      <a:pt x="190858" y="353046"/>
                      <a:pt x="248770" y="353046"/>
                    </a:cubicBezTo>
                    <a:cubicBezTo>
                      <a:pt x="306682" y="353046"/>
                      <a:pt x="353545" y="306183"/>
                      <a:pt x="353545" y="248271"/>
                    </a:cubicBezTo>
                    <a:cubicBezTo>
                      <a:pt x="353545" y="190359"/>
                      <a:pt x="306682" y="143496"/>
                      <a:pt x="248770" y="143496"/>
                    </a:cubicBezTo>
                    <a:close/>
                    <a:moveTo>
                      <a:pt x="367833" y="114921"/>
                    </a:moveTo>
                    <a:cubicBezTo>
                      <a:pt x="359927" y="114921"/>
                      <a:pt x="353545" y="121303"/>
                      <a:pt x="353545" y="129209"/>
                    </a:cubicBezTo>
                    <a:cubicBezTo>
                      <a:pt x="353545" y="137114"/>
                      <a:pt x="359927" y="143496"/>
                      <a:pt x="367833" y="143496"/>
                    </a:cubicBezTo>
                    <a:cubicBezTo>
                      <a:pt x="375738" y="143496"/>
                      <a:pt x="382120" y="137114"/>
                      <a:pt x="382120" y="129209"/>
                    </a:cubicBezTo>
                    <a:cubicBezTo>
                      <a:pt x="382120" y="121303"/>
                      <a:pt x="375738" y="114921"/>
                      <a:pt x="367833" y="1149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8" name="组合 57">
              <a:extLst>
                <a:ext uri="{FF2B5EF4-FFF2-40B4-BE49-F238E27FC236}">
                  <a16:creationId id="{E581EAD4-51CD-D95B-F8BC-6F432B4C5F52}"/>
                </a:ext>
              </a:extLst>
            </p:cNvPr>
            <p:cNvGrpSpPr/>
            <p:nvPr/>
          </p:nvGrpSpPr>
          <p:grpSpPr>
            <a:xfrm>
              <a:off x="5886612" y="4615586"/>
              <a:ext cx="5632288" cy="1356236"/>
              <a:chOff x="5886612" y="4615586"/>
              <a:chExt cx="5632288" cy="1356236"/>
            </a:xfrm>
          </p:grpSpPr>
          <p:sp>
            <p:nvSpPr>
              <p:cNvPr id="6" name="Text6">
                <a:extLst>
                  <a:ext uri="{FF2B5EF4-FFF2-40B4-BE49-F238E27FC236}">
                    <a16:creationId id="{B7B78DD8-FBBB-4B37-B43A-5F1FC03A7B2E}"/>
                  </a:ext>
                </a:extLst>
              </p:cNvPr>
              <p:cNvSpPr/>
              <p:nvPr/>
            </p:nvSpPr>
            <p:spPr>
              <a:xfrm flipH="1">
                <a:off x="8319591" y="5120385"/>
                <a:ext cx="3199304" cy="851437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/>
                  <a:t>设定提醒服务，如发现异常血压会自动通知家人或医生</a:t>
                </a:r>
                <a:endParaRPr lang="en-US" dirty="0"/>
              </a:p>
            </p:txBody>
          </p:sp>
          <p:sp>
            <p:nvSpPr>
              <p:cNvPr id="7" name="Bullet6">
                <a:extLst>
                  <a:ext uri="{FF2B5EF4-FFF2-40B4-BE49-F238E27FC236}">
                    <a16:creationId id="{961AFBAE-5CEB-45B5-B655-1A2F73BB5512}"/>
                  </a:ext>
                </a:extLst>
              </p:cNvPr>
              <p:cNvSpPr txBox="1"/>
              <p:nvPr/>
            </p:nvSpPr>
            <p:spPr>
              <a:xfrm>
                <a:off x="8319596" y="4615586"/>
                <a:ext cx="3199304" cy="504799"/>
              </a:xfrm>
              <a:prstGeom prst="rect">
                <a:avLst/>
              </a:prstGeom>
              <a:noFill/>
              <a:effectLst/>
            </p:spPr>
            <p:txBody>
              <a:bodyPr wrap="square" rtlCol="0" anchor="b" anchorCtr="0">
                <a:normAutofit/>
              </a:bodyPr>
              <a:lstStyle>
                <a:defPPr>
                  <a:defRPr lang="zh-CN"/>
                </a:defPPr>
                <a:lvl1pPr>
                  <a:defRPr b="1" i="0">
                    <a:gradFill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60000">
                          <a:schemeClr val="accent6"/>
                        </a:gs>
                      </a:gsLst>
                      <a:lin ang="2700000" scaled="0"/>
                    </a:gradFill>
                    <a:effectLst/>
                  </a:defRPr>
                </a:lvl1pPr>
              </a:lstStyle>
              <a:p>
                <a:pPr/>
                <a:r>
                  <a:rPr lang="zh-CN" altLang="en-US" dirty="0"/>
                  <a:t>提醒功能</a:t>
                </a:r>
                <a:endParaRPr lang="en-US" dirty="0"/>
              </a:p>
            </p:txBody>
          </p:sp>
          <p:sp>
            <p:nvSpPr>
              <p:cNvPr id="37" name="IconBackground6">
                <a:extLst>
                  <a:ext uri="{FF2B5EF4-FFF2-40B4-BE49-F238E27FC236}">
                    <a16:creationId id="{AA349D48-42E3-44F9-A66D-BFA16FED5793}"/>
                  </a:ext>
                </a:extLst>
              </p:cNvPr>
              <p:cNvSpPr/>
              <p:nvPr/>
            </p:nvSpPr>
            <p:spPr>
              <a:xfrm>
                <a:off x="5886612" y="4927356"/>
                <a:ext cx="414650" cy="410198"/>
              </a:xfrm>
              <a:prstGeom prst="ellipse">
                <a:avLst/>
              </a:prstGeom>
              <a:gradFill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60000">
                    <a:schemeClr val="accent6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Icon6">
                <a:extLst>
                  <a:ext uri="{FF2B5EF4-FFF2-40B4-BE49-F238E27FC236}">
                    <a16:creationId id="{DA0895D8-B417-4186-B4B3-6414534C7767}"/>
                  </a:ext>
                </a:extLst>
              </p:cNvPr>
              <p:cNvSpPr/>
              <p:nvPr/>
            </p:nvSpPr>
            <p:spPr>
              <a:xfrm>
                <a:off x="6004937" y="5051401"/>
                <a:ext cx="178001" cy="162108"/>
              </a:xfrm>
              <a:custGeom>
                <a:avLst/>
                <a:gdLst>
                  <a:gd name="connsiteX0" fmla="*/ 125329 w 533400"/>
                  <a:gd name="connsiteY0" fmla="*/ 229221 h 485775"/>
                  <a:gd name="connsiteX1" fmla="*/ 125329 w 533400"/>
                  <a:gd name="connsiteY1" fmla="*/ 276846 h 485775"/>
                  <a:gd name="connsiteX2" fmla="*/ 144379 w 533400"/>
                  <a:gd name="connsiteY2" fmla="*/ 276846 h 485775"/>
                  <a:gd name="connsiteX3" fmla="*/ 144379 w 533400"/>
                  <a:gd name="connsiteY3" fmla="*/ 229221 h 485775"/>
                  <a:gd name="connsiteX4" fmla="*/ 392029 w 533400"/>
                  <a:gd name="connsiteY4" fmla="*/ 229221 h 485775"/>
                  <a:gd name="connsiteX5" fmla="*/ 392029 w 533400"/>
                  <a:gd name="connsiteY5" fmla="*/ 276846 h 485775"/>
                  <a:gd name="connsiteX6" fmla="*/ 411079 w 533400"/>
                  <a:gd name="connsiteY6" fmla="*/ 276846 h 485775"/>
                  <a:gd name="connsiteX7" fmla="*/ 411079 w 533400"/>
                  <a:gd name="connsiteY7" fmla="*/ 229221 h 485775"/>
                  <a:gd name="connsiteX8" fmla="*/ 534904 w 533400"/>
                  <a:gd name="connsiteY8" fmla="*/ 229221 h 485775"/>
                  <a:gd name="connsiteX9" fmla="*/ 534904 w 533400"/>
                  <a:gd name="connsiteY9" fmla="*/ 457821 h 485775"/>
                  <a:gd name="connsiteX10" fmla="*/ 506329 w 533400"/>
                  <a:gd name="connsiteY10" fmla="*/ 486396 h 485775"/>
                  <a:gd name="connsiteX11" fmla="*/ 30079 w 533400"/>
                  <a:gd name="connsiteY11" fmla="*/ 486396 h 485775"/>
                  <a:gd name="connsiteX12" fmla="*/ 1504 w 533400"/>
                  <a:gd name="connsiteY12" fmla="*/ 457821 h 485775"/>
                  <a:gd name="connsiteX13" fmla="*/ 1504 w 533400"/>
                  <a:gd name="connsiteY13" fmla="*/ 229221 h 485775"/>
                  <a:gd name="connsiteX14" fmla="*/ 125329 w 533400"/>
                  <a:gd name="connsiteY14" fmla="*/ 229221 h 485775"/>
                  <a:gd name="connsiteX15" fmla="*/ 372979 w 533400"/>
                  <a:gd name="connsiteY15" fmla="*/ 621 h 485775"/>
                  <a:gd name="connsiteX16" fmla="*/ 411079 w 533400"/>
                  <a:gd name="connsiteY16" fmla="*/ 36816 h 485775"/>
                  <a:gd name="connsiteX17" fmla="*/ 411079 w 533400"/>
                  <a:gd name="connsiteY17" fmla="*/ 38721 h 485775"/>
                  <a:gd name="connsiteX18" fmla="*/ 411079 w 533400"/>
                  <a:gd name="connsiteY18" fmla="*/ 114921 h 485775"/>
                  <a:gd name="connsiteX19" fmla="*/ 506329 w 533400"/>
                  <a:gd name="connsiteY19" fmla="*/ 114921 h 485775"/>
                  <a:gd name="connsiteX20" fmla="*/ 534904 w 533400"/>
                  <a:gd name="connsiteY20" fmla="*/ 143496 h 485775"/>
                  <a:gd name="connsiteX21" fmla="*/ 534904 w 533400"/>
                  <a:gd name="connsiteY21" fmla="*/ 210171 h 485775"/>
                  <a:gd name="connsiteX22" fmla="*/ 1504 w 533400"/>
                  <a:gd name="connsiteY22" fmla="*/ 210171 h 485775"/>
                  <a:gd name="connsiteX23" fmla="*/ 1504 w 533400"/>
                  <a:gd name="connsiteY23" fmla="*/ 143496 h 485775"/>
                  <a:gd name="connsiteX24" fmla="*/ 30079 w 533400"/>
                  <a:gd name="connsiteY24" fmla="*/ 114921 h 485775"/>
                  <a:gd name="connsiteX25" fmla="*/ 125329 w 533400"/>
                  <a:gd name="connsiteY25" fmla="*/ 114921 h 485775"/>
                  <a:gd name="connsiteX26" fmla="*/ 125329 w 533400"/>
                  <a:gd name="connsiteY26" fmla="*/ 38721 h 485775"/>
                  <a:gd name="connsiteX27" fmla="*/ 161524 w 533400"/>
                  <a:gd name="connsiteY27" fmla="*/ 621 h 485775"/>
                  <a:gd name="connsiteX28" fmla="*/ 163429 w 533400"/>
                  <a:gd name="connsiteY28" fmla="*/ 621 h 485775"/>
                  <a:gd name="connsiteX29" fmla="*/ 372979 w 533400"/>
                  <a:gd name="connsiteY29" fmla="*/ 621 h 485775"/>
                  <a:gd name="connsiteX30" fmla="*/ 372979 w 533400"/>
                  <a:gd name="connsiteY30" fmla="*/ 19671 h 485775"/>
                  <a:gd name="connsiteX31" fmla="*/ 163429 w 533400"/>
                  <a:gd name="connsiteY31" fmla="*/ 19671 h 485775"/>
                  <a:gd name="connsiteX32" fmla="*/ 144474 w 533400"/>
                  <a:gd name="connsiteY32" fmla="*/ 37292 h 485775"/>
                  <a:gd name="connsiteX33" fmla="*/ 144379 w 533400"/>
                  <a:gd name="connsiteY33" fmla="*/ 38721 h 485775"/>
                  <a:gd name="connsiteX34" fmla="*/ 144379 w 533400"/>
                  <a:gd name="connsiteY34" fmla="*/ 114921 h 485775"/>
                  <a:gd name="connsiteX35" fmla="*/ 392029 w 533400"/>
                  <a:gd name="connsiteY35" fmla="*/ 114921 h 485775"/>
                  <a:gd name="connsiteX36" fmla="*/ 392029 w 533400"/>
                  <a:gd name="connsiteY36" fmla="*/ 38721 h 485775"/>
                  <a:gd name="connsiteX37" fmla="*/ 375836 w 533400"/>
                  <a:gd name="connsiteY37" fmla="*/ 19862 h 485775"/>
                  <a:gd name="connsiteX38" fmla="*/ 374408 w 533400"/>
                  <a:gd name="connsiteY38" fmla="*/ 19671 h 485775"/>
                  <a:gd name="connsiteX39" fmla="*/ 372979 w 533400"/>
                  <a:gd name="connsiteY39" fmla="*/ 1967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33400" h="485775">
                    <a:moveTo>
                      <a:pt x="125329" y="229221"/>
                    </a:moveTo>
                    <a:lnTo>
                      <a:pt x="125329" y="276846"/>
                    </a:lnTo>
                    <a:lnTo>
                      <a:pt x="144379" y="276846"/>
                    </a:lnTo>
                    <a:lnTo>
                      <a:pt x="144379" y="229221"/>
                    </a:lnTo>
                    <a:lnTo>
                      <a:pt x="392029" y="229221"/>
                    </a:lnTo>
                    <a:lnTo>
                      <a:pt x="392029" y="276846"/>
                    </a:lnTo>
                    <a:lnTo>
                      <a:pt x="411079" y="276846"/>
                    </a:lnTo>
                    <a:lnTo>
                      <a:pt x="411079" y="229221"/>
                    </a:lnTo>
                    <a:lnTo>
                      <a:pt x="534904" y="229221"/>
                    </a:lnTo>
                    <a:lnTo>
                      <a:pt x="534904" y="457821"/>
                    </a:lnTo>
                    <a:cubicBezTo>
                      <a:pt x="534904" y="473632"/>
                      <a:pt x="522141" y="486396"/>
                      <a:pt x="506329" y="486396"/>
                    </a:cubicBezTo>
                    <a:lnTo>
                      <a:pt x="30079" y="486396"/>
                    </a:lnTo>
                    <a:cubicBezTo>
                      <a:pt x="14267" y="486396"/>
                      <a:pt x="1504" y="473632"/>
                      <a:pt x="1504" y="457821"/>
                    </a:cubicBezTo>
                    <a:lnTo>
                      <a:pt x="1504" y="229221"/>
                    </a:lnTo>
                    <a:lnTo>
                      <a:pt x="125329" y="229221"/>
                    </a:lnTo>
                    <a:close/>
                    <a:moveTo>
                      <a:pt x="372979" y="621"/>
                    </a:moveTo>
                    <a:cubicBezTo>
                      <a:pt x="393363" y="621"/>
                      <a:pt x="410031" y="16623"/>
                      <a:pt x="411079" y="36816"/>
                    </a:cubicBezTo>
                    <a:lnTo>
                      <a:pt x="411079" y="38721"/>
                    </a:lnTo>
                    <a:lnTo>
                      <a:pt x="411079" y="114921"/>
                    </a:lnTo>
                    <a:lnTo>
                      <a:pt x="506329" y="114921"/>
                    </a:lnTo>
                    <a:cubicBezTo>
                      <a:pt x="522141" y="114921"/>
                      <a:pt x="534904" y="127685"/>
                      <a:pt x="534904" y="143496"/>
                    </a:cubicBezTo>
                    <a:lnTo>
                      <a:pt x="534904" y="210171"/>
                    </a:lnTo>
                    <a:lnTo>
                      <a:pt x="1504" y="210171"/>
                    </a:lnTo>
                    <a:lnTo>
                      <a:pt x="1504" y="143496"/>
                    </a:lnTo>
                    <a:cubicBezTo>
                      <a:pt x="1504" y="127685"/>
                      <a:pt x="14267" y="114921"/>
                      <a:pt x="30079" y="114921"/>
                    </a:cubicBezTo>
                    <a:lnTo>
                      <a:pt x="125329" y="114921"/>
                    </a:lnTo>
                    <a:lnTo>
                      <a:pt x="125329" y="38721"/>
                    </a:lnTo>
                    <a:cubicBezTo>
                      <a:pt x="125329" y="18337"/>
                      <a:pt x="141331" y="1669"/>
                      <a:pt x="161524" y="621"/>
                    </a:cubicBezTo>
                    <a:lnTo>
                      <a:pt x="163429" y="621"/>
                    </a:lnTo>
                    <a:lnTo>
                      <a:pt x="372979" y="621"/>
                    </a:lnTo>
                    <a:close/>
                    <a:moveTo>
                      <a:pt x="372979" y="19671"/>
                    </a:moveTo>
                    <a:lnTo>
                      <a:pt x="163429" y="19671"/>
                    </a:lnTo>
                    <a:cubicBezTo>
                      <a:pt x="153428" y="19671"/>
                      <a:pt x="145141" y="27482"/>
                      <a:pt x="144474" y="37292"/>
                    </a:cubicBezTo>
                    <a:lnTo>
                      <a:pt x="144379" y="38721"/>
                    </a:lnTo>
                    <a:lnTo>
                      <a:pt x="144379" y="114921"/>
                    </a:lnTo>
                    <a:lnTo>
                      <a:pt x="392029" y="114921"/>
                    </a:lnTo>
                    <a:lnTo>
                      <a:pt x="392029" y="38721"/>
                    </a:lnTo>
                    <a:cubicBezTo>
                      <a:pt x="392029" y="29196"/>
                      <a:pt x="384981" y="21290"/>
                      <a:pt x="375836" y="19862"/>
                    </a:cubicBezTo>
                    <a:lnTo>
                      <a:pt x="374408" y="19671"/>
                    </a:lnTo>
                    <a:lnTo>
                      <a:pt x="372979" y="19671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a16="http://schemas.microsoft.com/office/drawing/2014/main" xmlns:r="http://schemas.openxmlformats.org/officeDocument/2006/relationships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作息监测</a:t>
            </a:r>
            <a:endParaRPr lang="en-US" dirty="0"/>
          </a:p>
        </p:txBody>
      </p:sp>
      <p:grpSp>
        <p:nvGrpSpPr>
          <p:cNvPr id="67" name="03cddc0a-eef2-4a60-be60-3789e593744d.source.7.zh-Hans.pptx">
            <a:extLst>
              <a:ext uri="{FF2B5EF4-FFF2-40B4-BE49-F238E27FC236}">
                <a16:creationId id="{41CF1FCD-3E7F-58E1-237B-C189AC982A14}"/>
              </a:ext>
            </a:extLst>
          </p:cNvPr>
          <p:cNvGrpSpPr/>
          <p:nvPr/>
        </p:nvGrpSpPr>
        <p:grpSpPr>
          <a:xfrm>
            <a:off x="0" y="0"/>
            <a:ext cx="12205303" cy="6044601"/>
            <a:chOff x="0" y="0"/>
            <a:chExt cx="12205303" cy="6044601"/>
          </a:xfrm>
        </p:grpSpPr>
        <p:sp>
          <p:nvSpPr>
            <p:cNvPr id="3" name="PictureMisc">
              <a:extLst>
                <a:ext uri="{FF2B5EF4-FFF2-40B4-BE49-F238E27FC236}">
                  <a16:creationId id="{3B886B76-CBD0-4E70-ACE8-CB26265775E4}"/>
                </a:ext>
              </a:extLst>
            </p:cNvPr>
            <p:cNvSpPr/>
            <p:nvPr/>
          </p:nvSpPr>
          <p:spPr>
            <a:xfrm>
              <a:off x="0" y="0"/>
              <a:ext cx="12205303" cy="2511337"/>
            </a:xfrm>
            <a:prstGeom prst="rect">
              <a:avLst/>
            </a:prstGeom>
            <a:blipFill>
              <a:blip r:embed="rId3"/>
              <a:stretch>
                <a:fillRect t="-107746" b="-106662"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id="{19AB6723-52CD-4B2D-8326-D13644BA04A7}"/>
                </a:ext>
              </a:extLst>
            </p:cNvPr>
            <p:cNvCxnSpPr>
              <a:cxnSpLocks/>
              <a:stCxn id="35" idx="4"/>
              <a:endCxn id="37" idx="0"/>
            </p:cNvCxnSpPr>
            <p:nvPr/>
          </p:nvCxnSpPr>
          <p:spPr>
            <a:xfrm>
              <a:off x="6109303" y="3164055"/>
              <a:ext cx="0" cy="421529"/>
            </a:xfrm>
            <a:prstGeom prst="line">
              <a:avLst/>
            </a:prstGeom>
            <a:ln w="28575" cap="rnd">
              <a:solidFill>
                <a:schemeClr val="tx2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组合 55">
              <a:extLst>
                <a:ext uri="{FF2B5EF4-FFF2-40B4-BE49-F238E27FC236}">
                  <a16:creationId id="{7773EC97-D065-4902-AE10-00AC13A1C0A9}"/>
                </a:ext>
              </a:extLst>
            </p:cNvPr>
            <p:cNvGrpSpPr/>
            <p:nvPr/>
          </p:nvGrpSpPr>
          <p:grpSpPr>
            <a:xfrm>
              <a:off x="5838135" y="2621730"/>
              <a:ext cx="542323" cy="542323"/>
              <a:chOff x="5838135" y="2621730"/>
              <a:chExt cx="542323" cy="542323"/>
            </a:xfrm>
          </p:grpSpPr>
          <p:sp>
            <p:nvSpPr>
              <p:cNvPr id="35" name="椭圆 34">
                <a:extLst>
                  <a:ext uri="{FF2B5EF4-FFF2-40B4-BE49-F238E27FC236}">
                    <a16:creationId id="{3B3E1AFB-3A9B-400D-AB2D-2E9467039E24}"/>
                  </a:ext>
                </a:extLst>
              </p:cNvPr>
              <p:cNvSpPr/>
              <p:nvPr/>
            </p:nvSpPr>
            <p:spPr>
              <a:xfrm>
                <a:off x="5838135" y="2621730"/>
                <a:ext cx="542323" cy="54232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IconMisc">
                <a:extLst>
                  <a:ext uri="{FF2B5EF4-FFF2-40B4-BE49-F238E27FC236}">
                    <a16:creationId id="{3F161269-AF0D-4FF6-9E8A-8E88AE22B1B0}"/>
                  </a:ext>
                </a:extLst>
              </p:cNvPr>
              <p:cNvSpPr/>
              <p:nvPr/>
            </p:nvSpPr>
            <p:spPr>
              <a:xfrm>
                <a:off x="5932100" y="2715961"/>
                <a:ext cx="354394" cy="353859"/>
              </a:xfrm>
              <a:custGeom>
                <a:avLst/>
                <a:gdLst>
                  <a:gd name="T0" fmla="*/ 9608 w 10667"/>
                  <a:gd name="T1" fmla="*/ 4056 h 10667"/>
                  <a:gd name="T2" fmla="*/ 9642 w 10667"/>
                  <a:gd name="T3" fmla="*/ 4561 h 10667"/>
                  <a:gd name="T4" fmla="*/ 9398 w 10667"/>
                  <a:gd name="T5" fmla="*/ 5365 h 10667"/>
                  <a:gd name="T6" fmla="*/ 9237 w 10667"/>
                  <a:gd name="T7" fmla="*/ 4433 h 10667"/>
                  <a:gd name="T8" fmla="*/ 8869 w 10667"/>
                  <a:gd name="T9" fmla="*/ 4582 h 10667"/>
                  <a:gd name="T10" fmla="*/ 8709 w 10667"/>
                  <a:gd name="T11" fmla="*/ 5514 h 10667"/>
                  <a:gd name="T12" fmla="*/ 8952 w 10667"/>
                  <a:gd name="T13" fmla="*/ 5395 h 10667"/>
                  <a:gd name="T14" fmla="*/ 8998 w 10667"/>
                  <a:gd name="T15" fmla="*/ 6944 h 10667"/>
                  <a:gd name="T16" fmla="*/ 9239 w 10667"/>
                  <a:gd name="T17" fmla="*/ 5720 h 10667"/>
                  <a:gd name="T18" fmla="*/ 9377 w 10667"/>
                  <a:gd name="T19" fmla="*/ 6807 h 10667"/>
                  <a:gd name="T20" fmla="*/ 9687 w 10667"/>
                  <a:gd name="T21" fmla="*/ 6787 h 10667"/>
                  <a:gd name="T22" fmla="*/ 9559 w 10667"/>
                  <a:gd name="T23" fmla="*/ 4821 h 10667"/>
                  <a:gd name="T24" fmla="*/ 9939 w 10667"/>
                  <a:gd name="T25" fmla="*/ 5391 h 10667"/>
                  <a:gd name="T26" fmla="*/ 6566 w 10667"/>
                  <a:gd name="T27" fmla="*/ 1130 h 10667"/>
                  <a:gd name="T28" fmla="*/ 5448 w 10667"/>
                  <a:gd name="T29" fmla="*/ 2261 h 10667"/>
                  <a:gd name="T30" fmla="*/ 7197 w 10667"/>
                  <a:gd name="T31" fmla="*/ 8282 h 10667"/>
                  <a:gd name="T32" fmla="*/ 6553 w 10667"/>
                  <a:gd name="T33" fmla="*/ 5860 h 10667"/>
                  <a:gd name="T34" fmla="*/ 6867 w 10667"/>
                  <a:gd name="T35" fmla="*/ 5540 h 10667"/>
                  <a:gd name="T36" fmla="*/ 6677 w 10667"/>
                  <a:gd name="T37" fmla="*/ 2794 h 10667"/>
                  <a:gd name="T38" fmla="*/ 5875 w 10667"/>
                  <a:gd name="T39" fmla="*/ 5440 h 10667"/>
                  <a:gd name="T40" fmla="*/ 5344 w 10667"/>
                  <a:gd name="T41" fmla="*/ 2372 h 10667"/>
                  <a:gd name="T42" fmla="*/ 4134 w 10667"/>
                  <a:gd name="T43" fmla="*/ 2863 h 10667"/>
                  <a:gd name="T44" fmla="*/ 3606 w 10667"/>
                  <a:gd name="T45" fmla="*/ 5931 h 10667"/>
                  <a:gd name="T46" fmla="*/ 4406 w 10667"/>
                  <a:gd name="T47" fmla="*/ 5536 h 10667"/>
                  <a:gd name="T48" fmla="*/ 3036 w 10667"/>
                  <a:gd name="T49" fmla="*/ 8836 h 10667"/>
                  <a:gd name="T50" fmla="*/ 1301 w 10667"/>
                  <a:gd name="T51" fmla="*/ 9187 h 10667"/>
                  <a:gd name="T52" fmla="*/ 3942 w 10667"/>
                  <a:gd name="T53" fmla="*/ 10566 h 10667"/>
                  <a:gd name="T54" fmla="*/ 8368 w 10667"/>
                  <a:gd name="T55" fmla="*/ 10227 h 10667"/>
                  <a:gd name="T56" fmla="*/ 5409 w 10667"/>
                  <a:gd name="T57" fmla="*/ 9687 h 10667"/>
                  <a:gd name="T58" fmla="*/ 5462 w 10667"/>
                  <a:gd name="T59" fmla="*/ 6588 h 10667"/>
                  <a:gd name="T60" fmla="*/ 5409 w 10667"/>
                  <a:gd name="T61" fmla="*/ 9687 h 10667"/>
                  <a:gd name="T62" fmla="*/ 9674 w 10667"/>
                  <a:gd name="T63" fmla="*/ 7185 h 10667"/>
                  <a:gd name="T64" fmla="*/ 9255 w 10667"/>
                  <a:gd name="T65" fmla="*/ 7228 h 10667"/>
                  <a:gd name="T66" fmla="*/ 8691 w 10667"/>
                  <a:gd name="T67" fmla="*/ 6602 h 10667"/>
                  <a:gd name="T68" fmla="*/ 10667 w 10667"/>
                  <a:gd name="T69" fmla="*/ 7058 h 10667"/>
                  <a:gd name="T70" fmla="*/ 1068 w 10667"/>
                  <a:gd name="T71" fmla="*/ 4056 h 10667"/>
                  <a:gd name="T72" fmla="*/ 1407 w 10667"/>
                  <a:gd name="T73" fmla="*/ 4399 h 10667"/>
                  <a:gd name="T74" fmla="*/ 1620 w 10667"/>
                  <a:gd name="T75" fmla="*/ 4469 h 10667"/>
                  <a:gd name="T76" fmla="*/ 1410 w 10667"/>
                  <a:gd name="T77" fmla="*/ 5515 h 10667"/>
                  <a:gd name="T78" fmla="*/ 1189 w 10667"/>
                  <a:gd name="T79" fmla="*/ 4467 h 10667"/>
                  <a:gd name="T80" fmla="*/ 728 w 10667"/>
                  <a:gd name="T81" fmla="*/ 5387 h 10667"/>
                  <a:gd name="T82" fmla="*/ 967 w 10667"/>
                  <a:gd name="T83" fmla="*/ 5399 h 10667"/>
                  <a:gd name="T84" fmla="*/ 1088 w 10667"/>
                  <a:gd name="T85" fmla="*/ 5407 h 10667"/>
                  <a:gd name="T86" fmla="*/ 1148 w 10667"/>
                  <a:gd name="T87" fmla="*/ 6944 h 10667"/>
                  <a:gd name="T88" fmla="*/ 1411 w 10667"/>
                  <a:gd name="T89" fmla="*/ 5714 h 10667"/>
                  <a:gd name="T90" fmla="*/ 1671 w 10667"/>
                  <a:gd name="T91" fmla="*/ 6954 h 10667"/>
                  <a:gd name="T92" fmla="*/ 1743 w 10667"/>
                  <a:gd name="T93" fmla="*/ 5493 h 10667"/>
                  <a:gd name="T94" fmla="*/ 1838 w 10667"/>
                  <a:gd name="T95" fmla="*/ 5396 h 10667"/>
                  <a:gd name="T96" fmla="*/ 1780 w 10667"/>
                  <a:gd name="T97" fmla="*/ 4561 h 10667"/>
                  <a:gd name="T98" fmla="*/ 1813 w 10667"/>
                  <a:gd name="T99" fmla="*/ 7185 h 10667"/>
                  <a:gd name="T100" fmla="*/ 1394 w 10667"/>
                  <a:gd name="T101" fmla="*/ 7228 h 10667"/>
                  <a:gd name="T102" fmla="*/ 830 w 10667"/>
                  <a:gd name="T103" fmla="*/ 6602 h 10667"/>
                  <a:gd name="T104" fmla="*/ 2805 w 10667"/>
                  <a:gd name="T105" fmla="*/ 7058 h 10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667" h="10667">
                    <a:moveTo>
                      <a:pt x="8929" y="4056"/>
                    </a:moveTo>
                    <a:cubicBezTo>
                      <a:pt x="8929" y="3866"/>
                      <a:pt x="9081" y="3713"/>
                      <a:pt x="9268" y="3713"/>
                    </a:cubicBezTo>
                    <a:cubicBezTo>
                      <a:pt x="9456" y="3713"/>
                      <a:pt x="9608" y="3866"/>
                      <a:pt x="9608" y="4056"/>
                    </a:cubicBezTo>
                    <a:cubicBezTo>
                      <a:pt x="9608" y="4246"/>
                      <a:pt x="9456" y="4399"/>
                      <a:pt x="9268" y="4399"/>
                    </a:cubicBezTo>
                    <a:cubicBezTo>
                      <a:pt x="9081" y="4399"/>
                      <a:pt x="8929" y="4246"/>
                      <a:pt x="8929" y="4056"/>
                    </a:cubicBezTo>
                    <a:close/>
                    <a:moveTo>
                      <a:pt x="9642" y="4561"/>
                    </a:moveTo>
                    <a:cubicBezTo>
                      <a:pt x="9592" y="4523"/>
                      <a:pt x="9541" y="4489"/>
                      <a:pt x="9482" y="4469"/>
                    </a:cubicBezTo>
                    <a:cubicBezTo>
                      <a:pt x="9427" y="4449"/>
                      <a:pt x="9369" y="4439"/>
                      <a:pt x="9310" y="4434"/>
                    </a:cubicBezTo>
                    <a:lnTo>
                      <a:pt x="9398" y="5365"/>
                    </a:lnTo>
                    <a:lnTo>
                      <a:pt x="9272" y="5515"/>
                    </a:lnTo>
                    <a:lnTo>
                      <a:pt x="9127" y="5365"/>
                    </a:lnTo>
                    <a:lnTo>
                      <a:pt x="9237" y="4433"/>
                    </a:lnTo>
                    <a:cubicBezTo>
                      <a:pt x="9173" y="4435"/>
                      <a:pt x="9110" y="4446"/>
                      <a:pt x="9050" y="4467"/>
                    </a:cubicBezTo>
                    <a:cubicBezTo>
                      <a:pt x="9025" y="4476"/>
                      <a:pt x="9002" y="4487"/>
                      <a:pt x="8979" y="4500"/>
                    </a:cubicBezTo>
                    <a:cubicBezTo>
                      <a:pt x="8940" y="4523"/>
                      <a:pt x="8903" y="4551"/>
                      <a:pt x="8869" y="4582"/>
                    </a:cubicBezTo>
                    <a:cubicBezTo>
                      <a:pt x="8700" y="4734"/>
                      <a:pt x="8609" y="4997"/>
                      <a:pt x="8589" y="5387"/>
                    </a:cubicBezTo>
                    <a:cubicBezTo>
                      <a:pt x="8586" y="5454"/>
                      <a:pt x="8637" y="5511"/>
                      <a:pt x="8703" y="5514"/>
                    </a:cubicBezTo>
                    <a:cubicBezTo>
                      <a:pt x="8705" y="5514"/>
                      <a:pt x="8707" y="5514"/>
                      <a:pt x="8709" y="5514"/>
                    </a:cubicBezTo>
                    <a:cubicBezTo>
                      <a:pt x="8772" y="5514"/>
                      <a:pt x="8825" y="5464"/>
                      <a:pt x="8828" y="5399"/>
                    </a:cubicBezTo>
                    <a:cubicBezTo>
                      <a:pt x="8842" y="5135"/>
                      <a:pt x="8893" y="4938"/>
                      <a:pt x="8978" y="4821"/>
                    </a:cubicBezTo>
                    <a:cubicBezTo>
                      <a:pt x="8972" y="4944"/>
                      <a:pt x="8961" y="5167"/>
                      <a:pt x="8952" y="5395"/>
                    </a:cubicBezTo>
                    <a:cubicBezTo>
                      <a:pt x="8951" y="5399"/>
                      <a:pt x="8950" y="5403"/>
                      <a:pt x="8950" y="5407"/>
                    </a:cubicBezTo>
                    <a:lnTo>
                      <a:pt x="8854" y="6776"/>
                    </a:lnTo>
                    <a:cubicBezTo>
                      <a:pt x="8848" y="6863"/>
                      <a:pt x="8912" y="6938"/>
                      <a:pt x="8998" y="6944"/>
                    </a:cubicBezTo>
                    <a:cubicBezTo>
                      <a:pt x="9002" y="6944"/>
                      <a:pt x="9005" y="6944"/>
                      <a:pt x="9009" y="6944"/>
                    </a:cubicBezTo>
                    <a:cubicBezTo>
                      <a:pt x="9090" y="6944"/>
                      <a:pt x="9158" y="6881"/>
                      <a:pt x="9163" y="6798"/>
                    </a:cubicBezTo>
                    <a:lnTo>
                      <a:pt x="9239" y="5720"/>
                    </a:lnTo>
                    <a:cubicBezTo>
                      <a:pt x="9251" y="5717"/>
                      <a:pt x="9262" y="5714"/>
                      <a:pt x="9273" y="5714"/>
                    </a:cubicBezTo>
                    <a:cubicBezTo>
                      <a:pt x="9284" y="5714"/>
                      <a:pt x="9296" y="5716"/>
                      <a:pt x="9307" y="5717"/>
                    </a:cubicBezTo>
                    <a:lnTo>
                      <a:pt x="9377" y="6807"/>
                    </a:lnTo>
                    <a:cubicBezTo>
                      <a:pt x="9382" y="6890"/>
                      <a:pt x="9451" y="6954"/>
                      <a:pt x="9532" y="6954"/>
                    </a:cubicBezTo>
                    <a:cubicBezTo>
                      <a:pt x="9535" y="6954"/>
                      <a:pt x="9539" y="6954"/>
                      <a:pt x="9542" y="6954"/>
                    </a:cubicBezTo>
                    <a:cubicBezTo>
                      <a:pt x="9628" y="6948"/>
                      <a:pt x="9692" y="6873"/>
                      <a:pt x="9687" y="6787"/>
                    </a:cubicBezTo>
                    <a:lnTo>
                      <a:pt x="9604" y="5493"/>
                    </a:lnTo>
                    <a:cubicBezTo>
                      <a:pt x="9604" y="5486"/>
                      <a:pt x="9602" y="5479"/>
                      <a:pt x="9601" y="5472"/>
                    </a:cubicBezTo>
                    <a:cubicBezTo>
                      <a:pt x="9594" y="5274"/>
                      <a:pt x="9571" y="4981"/>
                      <a:pt x="9559" y="4821"/>
                    </a:cubicBezTo>
                    <a:cubicBezTo>
                      <a:pt x="9645" y="4939"/>
                      <a:pt x="9694" y="5134"/>
                      <a:pt x="9700" y="5396"/>
                    </a:cubicBezTo>
                    <a:cubicBezTo>
                      <a:pt x="9701" y="5462"/>
                      <a:pt x="9754" y="5514"/>
                      <a:pt x="9822" y="5514"/>
                    </a:cubicBezTo>
                    <a:cubicBezTo>
                      <a:pt x="9888" y="5513"/>
                      <a:pt x="9940" y="5458"/>
                      <a:pt x="9939" y="5391"/>
                    </a:cubicBezTo>
                    <a:cubicBezTo>
                      <a:pt x="9931" y="4988"/>
                      <a:pt x="9831" y="4709"/>
                      <a:pt x="9642" y="4561"/>
                    </a:cubicBezTo>
                    <a:close/>
                    <a:moveTo>
                      <a:pt x="5448" y="2261"/>
                    </a:moveTo>
                    <a:cubicBezTo>
                      <a:pt x="6065" y="2261"/>
                      <a:pt x="6566" y="1755"/>
                      <a:pt x="6566" y="1130"/>
                    </a:cubicBezTo>
                    <a:cubicBezTo>
                      <a:pt x="6566" y="506"/>
                      <a:pt x="6065" y="0"/>
                      <a:pt x="5448" y="0"/>
                    </a:cubicBezTo>
                    <a:cubicBezTo>
                      <a:pt x="4832" y="0"/>
                      <a:pt x="4332" y="506"/>
                      <a:pt x="4332" y="1130"/>
                    </a:cubicBezTo>
                    <a:cubicBezTo>
                      <a:pt x="4332" y="1755"/>
                      <a:pt x="4832" y="2261"/>
                      <a:pt x="5448" y="2261"/>
                    </a:cubicBezTo>
                    <a:close/>
                    <a:moveTo>
                      <a:pt x="9566" y="9187"/>
                    </a:moveTo>
                    <a:cubicBezTo>
                      <a:pt x="9566" y="8589"/>
                      <a:pt x="8569" y="8079"/>
                      <a:pt x="7146" y="7846"/>
                    </a:cubicBezTo>
                    <a:lnTo>
                      <a:pt x="7197" y="8282"/>
                    </a:lnTo>
                    <a:cubicBezTo>
                      <a:pt x="7559" y="8431"/>
                      <a:pt x="7781" y="8624"/>
                      <a:pt x="7781" y="8836"/>
                    </a:cubicBezTo>
                    <a:cubicBezTo>
                      <a:pt x="7781" y="9120"/>
                      <a:pt x="7386" y="9369"/>
                      <a:pt x="6788" y="9523"/>
                    </a:cubicBezTo>
                    <a:lnTo>
                      <a:pt x="6553" y="5860"/>
                    </a:lnTo>
                    <a:cubicBezTo>
                      <a:pt x="6552" y="5836"/>
                      <a:pt x="6547" y="5814"/>
                      <a:pt x="6542" y="5791"/>
                    </a:cubicBezTo>
                    <a:cubicBezTo>
                      <a:pt x="6519" y="5139"/>
                      <a:pt x="6446" y="4174"/>
                      <a:pt x="6403" y="3649"/>
                    </a:cubicBezTo>
                    <a:cubicBezTo>
                      <a:pt x="6689" y="4036"/>
                      <a:pt x="6850" y="4677"/>
                      <a:pt x="6867" y="5540"/>
                    </a:cubicBezTo>
                    <a:cubicBezTo>
                      <a:pt x="6872" y="5758"/>
                      <a:pt x="7047" y="5931"/>
                      <a:pt x="7269" y="5931"/>
                    </a:cubicBezTo>
                    <a:cubicBezTo>
                      <a:pt x="7487" y="5926"/>
                      <a:pt x="7660" y="5744"/>
                      <a:pt x="7655" y="5524"/>
                    </a:cubicBezTo>
                    <a:cubicBezTo>
                      <a:pt x="7628" y="4200"/>
                      <a:pt x="7299" y="3281"/>
                      <a:pt x="6677" y="2794"/>
                    </a:cubicBezTo>
                    <a:cubicBezTo>
                      <a:pt x="6515" y="2666"/>
                      <a:pt x="6346" y="2557"/>
                      <a:pt x="6150" y="2489"/>
                    </a:cubicBezTo>
                    <a:cubicBezTo>
                      <a:pt x="5969" y="2425"/>
                      <a:pt x="5778" y="2390"/>
                      <a:pt x="5587" y="2376"/>
                    </a:cubicBezTo>
                    <a:lnTo>
                      <a:pt x="5875" y="5440"/>
                    </a:lnTo>
                    <a:lnTo>
                      <a:pt x="5459" y="5934"/>
                    </a:lnTo>
                    <a:lnTo>
                      <a:pt x="4983" y="5440"/>
                    </a:lnTo>
                    <a:lnTo>
                      <a:pt x="5344" y="2372"/>
                    </a:lnTo>
                    <a:cubicBezTo>
                      <a:pt x="5135" y="2379"/>
                      <a:pt x="4926" y="2413"/>
                      <a:pt x="4729" y="2484"/>
                    </a:cubicBezTo>
                    <a:cubicBezTo>
                      <a:pt x="4648" y="2513"/>
                      <a:pt x="4570" y="2548"/>
                      <a:pt x="4496" y="2592"/>
                    </a:cubicBezTo>
                    <a:cubicBezTo>
                      <a:pt x="4366" y="2669"/>
                      <a:pt x="4247" y="2762"/>
                      <a:pt x="4134" y="2863"/>
                    </a:cubicBezTo>
                    <a:cubicBezTo>
                      <a:pt x="3578" y="3362"/>
                      <a:pt x="3276" y="4228"/>
                      <a:pt x="3213" y="5512"/>
                    </a:cubicBezTo>
                    <a:cubicBezTo>
                      <a:pt x="3202" y="5732"/>
                      <a:pt x="3369" y="5919"/>
                      <a:pt x="3586" y="5930"/>
                    </a:cubicBezTo>
                    <a:cubicBezTo>
                      <a:pt x="3593" y="5931"/>
                      <a:pt x="3600" y="5931"/>
                      <a:pt x="3606" y="5931"/>
                    </a:cubicBezTo>
                    <a:cubicBezTo>
                      <a:pt x="3815" y="5931"/>
                      <a:pt x="3989" y="5765"/>
                      <a:pt x="4000" y="5552"/>
                    </a:cubicBezTo>
                    <a:cubicBezTo>
                      <a:pt x="4043" y="4683"/>
                      <a:pt x="4213" y="4034"/>
                      <a:pt x="4493" y="3649"/>
                    </a:cubicBezTo>
                    <a:cubicBezTo>
                      <a:pt x="4473" y="4053"/>
                      <a:pt x="4437" y="4787"/>
                      <a:pt x="4406" y="5536"/>
                    </a:cubicBezTo>
                    <a:cubicBezTo>
                      <a:pt x="4404" y="5550"/>
                      <a:pt x="4400" y="5563"/>
                      <a:pt x="4399" y="5577"/>
                    </a:cubicBezTo>
                    <a:lnTo>
                      <a:pt x="4121" y="9550"/>
                    </a:lnTo>
                    <a:cubicBezTo>
                      <a:pt x="3469" y="9398"/>
                      <a:pt x="3036" y="9136"/>
                      <a:pt x="3036" y="8836"/>
                    </a:cubicBezTo>
                    <a:cubicBezTo>
                      <a:pt x="3036" y="8606"/>
                      <a:pt x="3298" y="8398"/>
                      <a:pt x="3715" y="8245"/>
                    </a:cubicBezTo>
                    <a:lnTo>
                      <a:pt x="3745" y="7843"/>
                    </a:lnTo>
                    <a:cubicBezTo>
                      <a:pt x="2309" y="8075"/>
                      <a:pt x="1301" y="8586"/>
                      <a:pt x="1301" y="9187"/>
                    </a:cubicBezTo>
                    <a:cubicBezTo>
                      <a:pt x="1301" y="9666"/>
                      <a:pt x="1867" y="9963"/>
                      <a:pt x="2241" y="10125"/>
                    </a:cubicBezTo>
                    <a:cubicBezTo>
                      <a:pt x="2579" y="10272"/>
                      <a:pt x="2936" y="10374"/>
                      <a:pt x="3295" y="10452"/>
                    </a:cubicBezTo>
                    <a:cubicBezTo>
                      <a:pt x="3509" y="10498"/>
                      <a:pt x="3725" y="10536"/>
                      <a:pt x="3942" y="10566"/>
                    </a:cubicBezTo>
                    <a:cubicBezTo>
                      <a:pt x="4438" y="10635"/>
                      <a:pt x="4931" y="10667"/>
                      <a:pt x="5434" y="10667"/>
                    </a:cubicBezTo>
                    <a:cubicBezTo>
                      <a:pt x="5609" y="10667"/>
                      <a:pt x="5784" y="10662"/>
                      <a:pt x="5959" y="10654"/>
                    </a:cubicBezTo>
                    <a:cubicBezTo>
                      <a:pt x="6767" y="10615"/>
                      <a:pt x="7596" y="10506"/>
                      <a:pt x="8368" y="10227"/>
                    </a:cubicBezTo>
                    <a:cubicBezTo>
                      <a:pt x="8794" y="10073"/>
                      <a:pt x="9463" y="9799"/>
                      <a:pt x="9557" y="9286"/>
                    </a:cubicBezTo>
                    <a:cubicBezTo>
                      <a:pt x="9563" y="9253"/>
                      <a:pt x="9566" y="9220"/>
                      <a:pt x="9566" y="9187"/>
                    </a:cubicBezTo>
                    <a:close/>
                    <a:moveTo>
                      <a:pt x="5409" y="9687"/>
                    </a:moveTo>
                    <a:cubicBezTo>
                      <a:pt x="5316" y="9687"/>
                      <a:pt x="5226" y="9685"/>
                      <a:pt x="5136" y="9681"/>
                    </a:cubicBezTo>
                    <a:lnTo>
                      <a:pt x="5351" y="6608"/>
                    </a:lnTo>
                    <a:cubicBezTo>
                      <a:pt x="5390" y="6597"/>
                      <a:pt x="5429" y="6588"/>
                      <a:pt x="5462" y="6588"/>
                    </a:cubicBezTo>
                    <a:cubicBezTo>
                      <a:pt x="5501" y="6588"/>
                      <a:pt x="5539" y="6595"/>
                      <a:pt x="5577" y="6599"/>
                    </a:cubicBezTo>
                    <a:lnTo>
                      <a:pt x="5773" y="9671"/>
                    </a:lnTo>
                    <a:cubicBezTo>
                      <a:pt x="5653" y="9678"/>
                      <a:pt x="5535" y="9687"/>
                      <a:pt x="5409" y="9687"/>
                    </a:cubicBezTo>
                    <a:close/>
                    <a:moveTo>
                      <a:pt x="9863" y="6751"/>
                    </a:moveTo>
                    <a:cubicBezTo>
                      <a:pt x="9985" y="6801"/>
                      <a:pt x="10061" y="6867"/>
                      <a:pt x="10061" y="6939"/>
                    </a:cubicBezTo>
                    <a:cubicBezTo>
                      <a:pt x="10061" y="7043"/>
                      <a:pt x="9905" y="7134"/>
                      <a:pt x="9674" y="7185"/>
                    </a:cubicBezTo>
                    <a:cubicBezTo>
                      <a:pt x="9657" y="7190"/>
                      <a:pt x="9638" y="7195"/>
                      <a:pt x="9619" y="7197"/>
                    </a:cubicBezTo>
                    <a:cubicBezTo>
                      <a:pt x="9614" y="7198"/>
                      <a:pt x="9609" y="7198"/>
                      <a:pt x="9605" y="7198"/>
                    </a:cubicBezTo>
                    <a:cubicBezTo>
                      <a:pt x="9499" y="7217"/>
                      <a:pt x="9382" y="7228"/>
                      <a:pt x="9255" y="7228"/>
                    </a:cubicBezTo>
                    <a:cubicBezTo>
                      <a:pt x="8811" y="7228"/>
                      <a:pt x="8451" y="7098"/>
                      <a:pt x="8451" y="6939"/>
                    </a:cubicBezTo>
                    <a:cubicBezTo>
                      <a:pt x="8451" y="6861"/>
                      <a:pt x="8539" y="6790"/>
                      <a:pt x="8681" y="6739"/>
                    </a:cubicBezTo>
                    <a:lnTo>
                      <a:pt x="8691" y="6602"/>
                    </a:lnTo>
                    <a:cubicBezTo>
                      <a:pt x="8203" y="6681"/>
                      <a:pt x="7861" y="6854"/>
                      <a:pt x="7861" y="7058"/>
                    </a:cubicBezTo>
                    <a:cubicBezTo>
                      <a:pt x="7861" y="7335"/>
                      <a:pt x="8489" y="7560"/>
                      <a:pt x="9264" y="7560"/>
                    </a:cubicBezTo>
                    <a:cubicBezTo>
                      <a:pt x="10039" y="7560"/>
                      <a:pt x="10667" y="7335"/>
                      <a:pt x="10667" y="7058"/>
                    </a:cubicBezTo>
                    <a:cubicBezTo>
                      <a:pt x="10667" y="6855"/>
                      <a:pt x="10328" y="6682"/>
                      <a:pt x="9845" y="6603"/>
                    </a:cubicBezTo>
                    <a:lnTo>
                      <a:pt x="9863" y="6751"/>
                    </a:lnTo>
                    <a:close/>
                    <a:moveTo>
                      <a:pt x="1068" y="4056"/>
                    </a:moveTo>
                    <a:cubicBezTo>
                      <a:pt x="1068" y="3866"/>
                      <a:pt x="1220" y="3713"/>
                      <a:pt x="1407" y="3713"/>
                    </a:cubicBezTo>
                    <a:cubicBezTo>
                      <a:pt x="1594" y="3713"/>
                      <a:pt x="1747" y="3866"/>
                      <a:pt x="1747" y="4056"/>
                    </a:cubicBezTo>
                    <a:cubicBezTo>
                      <a:pt x="1747" y="4246"/>
                      <a:pt x="1594" y="4399"/>
                      <a:pt x="1407" y="4399"/>
                    </a:cubicBezTo>
                    <a:cubicBezTo>
                      <a:pt x="1220" y="4399"/>
                      <a:pt x="1068" y="4246"/>
                      <a:pt x="1068" y="4056"/>
                    </a:cubicBezTo>
                    <a:close/>
                    <a:moveTo>
                      <a:pt x="1780" y="4561"/>
                    </a:moveTo>
                    <a:cubicBezTo>
                      <a:pt x="1731" y="4523"/>
                      <a:pt x="1680" y="4489"/>
                      <a:pt x="1620" y="4469"/>
                    </a:cubicBezTo>
                    <a:cubicBezTo>
                      <a:pt x="1565" y="4449"/>
                      <a:pt x="1507" y="4439"/>
                      <a:pt x="1449" y="4434"/>
                    </a:cubicBezTo>
                    <a:lnTo>
                      <a:pt x="1537" y="5365"/>
                    </a:lnTo>
                    <a:lnTo>
                      <a:pt x="1410" y="5515"/>
                    </a:lnTo>
                    <a:lnTo>
                      <a:pt x="1266" y="5365"/>
                    </a:lnTo>
                    <a:lnTo>
                      <a:pt x="1376" y="4433"/>
                    </a:lnTo>
                    <a:cubicBezTo>
                      <a:pt x="1312" y="4435"/>
                      <a:pt x="1248" y="4446"/>
                      <a:pt x="1189" y="4467"/>
                    </a:cubicBezTo>
                    <a:cubicBezTo>
                      <a:pt x="1164" y="4476"/>
                      <a:pt x="1140" y="4487"/>
                      <a:pt x="1118" y="4500"/>
                    </a:cubicBezTo>
                    <a:cubicBezTo>
                      <a:pt x="1078" y="4523"/>
                      <a:pt x="1042" y="4551"/>
                      <a:pt x="1008" y="4582"/>
                    </a:cubicBezTo>
                    <a:cubicBezTo>
                      <a:pt x="839" y="4734"/>
                      <a:pt x="747" y="4997"/>
                      <a:pt x="728" y="5387"/>
                    </a:cubicBezTo>
                    <a:cubicBezTo>
                      <a:pt x="725" y="5454"/>
                      <a:pt x="775" y="5511"/>
                      <a:pt x="841" y="5514"/>
                    </a:cubicBezTo>
                    <a:cubicBezTo>
                      <a:pt x="843" y="5514"/>
                      <a:pt x="845" y="5514"/>
                      <a:pt x="848" y="5514"/>
                    </a:cubicBezTo>
                    <a:cubicBezTo>
                      <a:pt x="911" y="5514"/>
                      <a:pt x="964" y="5464"/>
                      <a:pt x="967" y="5399"/>
                    </a:cubicBezTo>
                    <a:cubicBezTo>
                      <a:pt x="980" y="5135"/>
                      <a:pt x="1032" y="4938"/>
                      <a:pt x="1117" y="4821"/>
                    </a:cubicBezTo>
                    <a:cubicBezTo>
                      <a:pt x="1111" y="4944"/>
                      <a:pt x="1100" y="5167"/>
                      <a:pt x="1090" y="5395"/>
                    </a:cubicBezTo>
                    <a:cubicBezTo>
                      <a:pt x="1090" y="5399"/>
                      <a:pt x="1089" y="5403"/>
                      <a:pt x="1088" y="5407"/>
                    </a:cubicBezTo>
                    <a:lnTo>
                      <a:pt x="993" y="6776"/>
                    </a:lnTo>
                    <a:cubicBezTo>
                      <a:pt x="987" y="6863"/>
                      <a:pt x="1051" y="6938"/>
                      <a:pt x="1136" y="6944"/>
                    </a:cubicBezTo>
                    <a:cubicBezTo>
                      <a:pt x="1140" y="6944"/>
                      <a:pt x="1144" y="6944"/>
                      <a:pt x="1148" y="6944"/>
                    </a:cubicBezTo>
                    <a:cubicBezTo>
                      <a:pt x="1228" y="6944"/>
                      <a:pt x="1296" y="6881"/>
                      <a:pt x="1302" y="6798"/>
                    </a:cubicBezTo>
                    <a:lnTo>
                      <a:pt x="1378" y="5720"/>
                    </a:lnTo>
                    <a:cubicBezTo>
                      <a:pt x="1389" y="5717"/>
                      <a:pt x="1401" y="5714"/>
                      <a:pt x="1411" y="5714"/>
                    </a:cubicBezTo>
                    <a:cubicBezTo>
                      <a:pt x="1423" y="5714"/>
                      <a:pt x="1435" y="5716"/>
                      <a:pt x="1446" y="5717"/>
                    </a:cubicBezTo>
                    <a:lnTo>
                      <a:pt x="1516" y="6807"/>
                    </a:lnTo>
                    <a:cubicBezTo>
                      <a:pt x="1521" y="6890"/>
                      <a:pt x="1589" y="6954"/>
                      <a:pt x="1671" y="6954"/>
                    </a:cubicBezTo>
                    <a:cubicBezTo>
                      <a:pt x="1674" y="6954"/>
                      <a:pt x="1677" y="6954"/>
                      <a:pt x="1681" y="6954"/>
                    </a:cubicBezTo>
                    <a:cubicBezTo>
                      <a:pt x="1766" y="6948"/>
                      <a:pt x="1831" y="6873"/>
                      <a:pt x="1826" y="6787"/>
                    </a:cubicBezTo>
                    <a:lnTo>
                      <a:pt x="1743" y="5493"/>
                    </a:lnTo>
                    <a:cubicBezTo>
                      <a:pt x="1742" y="5486"/>
                      <a:pt x="1741" y="5479"/>
                      <a:pt x="1739" y="5472"/>
                    </a:cubicBezTo>
                    <a:cubicBezTo>
                      <a:pt x="1732" y="5274"/>
                      <a:pt x="1710" y="4981"/>
                      <a:pt x="1697" y="4821"/>
                    </a:cubicBezTo>
                    <a:cubicBezTo>
                      <a:pt x="1784" y="4939"/>
                      <a:pt x="1833" y="5134"/>
                      <a:pt x="1838" y="5396"/>
                    </a:cubicBezTo>
                    <a:cubicBezTo>
                      <a:pt x="1840" y="5462"/>
                      <a:pt x="1893" y="5514"/>
                      <a:pt x="1960" y="5514"/>
                    </a:cubicBezTo>
                    <a:cubicBezTo>
                      <a:pt x="2027" y="5513"/>
                      <a:pt x="2079" y="5458"/>
                      <a:pt x="2078" y="5391"/>
                    </a:cubicBezTo>
                    <a:cubicBezTo>
                      <a:pt x="2069" y="4988"/>
                      <a:pt x="1969" y="4709"/>
                      <a:pt x="1780" y="4561"/>
                    </a:cubicBezTo>
                    <a:close/>
                    <a:moveTo>
                      <a:pt x="2002" y="6751"/>
                    </a:moveTo>
                    <a:cubicBezTo>
                      <a:pt x="2124" y="6801"/>
                      <a:pt x="2200" y="6867"/>
                      <a:pt x="2200" y="6939"/>
                    </a:cubicBezTo>
                    <a:cubicBezTo>
                      <a:pt x="2200" y="7043"/>
                      <a:pt x="2044" y="7134"/>
                      <a:pt x="1813" y="7185"/>
                    </a:cubicBezTo>
                    <a:cubicBezTo>
                      <a:pt x="1795" y="7190"/>
                      <a:pt x="1777" y="7195"/>
                      <a:pt x="1758" y="7197"/>
                    </a:cubicBezTo>
                    <a:cubicBezTo>
                      <a:pt x="1753" y="7198"/>
                      <a:pt x="1748" y="7198"/>
                      <a:pt x="1743" y="7198"/>
                    </a:cubicBezTo>
                    <a:cubicBezTo>
                      <a:pt x="1637" y="7217"/>
                      <a:pt x="1520" y="7228"/>
                      <a:pt x="1394" y="7228"/>
                    </a:cubicBezTo>
                    <a:cubicBezTo>
                      <a:pt x="950" y="7228"/>
                      <a:pt x="589" y="7098"/>
                      <a:pt x="589" y="6939"/>
                    </a:cubicBezTo>
                    <a:cubicBezTo>
                      <a:pt x="589" y="6861"/>
                      <a:pt x="678" y="6790"/>
                      <a:pt x="820" y="6739"/>
                    </a:cubicBezTo>
                    <a:lnTo>
                      <a:pt x="830" y="6602"/>
                    </a:lnTo>
                    <a:cubicBezTo>
                      <a:pt x="342" y="6681"/>
                      <a:pt x="0" y="6854"/>
                      <a:pt x="0" y="7058"/>
                    </a:cubicBezTo>
                    <a:cubicBezTo>
                      <a:pt x="0" y="7335"/>
                      <a:pt x="628" y="7560"/>
                      <a:pt x="1403" y="7560"/>
                    </a:cubicBezTo>
                    <a:cubicBezTo>
                      <a:pt x="2177" y="7560"/>
                      <a:pt x="2805" y="7335"/>
                      <a:pt x="2805" y="7058"/>
                    </a:cubicBezTo>
                    <a:cubicBezTo>
                      <a:pt x="2805" y="6855"/>
                      <a:pt x="2467" y="6682"/>
                      <a:pt x="1984" y="6603"/>
                    </a:cubicBezTo>
                    <a:lnTo>
                      <a:pt x="2002" y="67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2" name="连接符: 肘形 11">
              <a:extLst>
                <a:ext uri="{FF2B5EF4-FFF2-40B4-BE49-F238E27FC236}">
                  <a16:creationId id="{0D7DF412-BF8B-409B-AC76-9A1D024117CE}"/>
                </a:ext>
              </a:extLst>
            </p:cNvPr>
            <p:cNvCxnSpPr>
              <a:cxnSpLocks/>
              <a:stCxn id="49" idx="0"/>
              <a:endCxn id="35" idx="2"/>
            </p:cNvCxnSpPr>
            <p:nvPr/>
          </p:nvCxnSpPr>
          <p:spPr>
            <a:xfrm rot="5400000" flipH="1" flipV="1">
              <a:off x="2887154" y="1601239"/>
              <a:ext cx="1659332" cy="4242641"/>
            </a:xfrm>
            <a:prstGeom prst="bentConnector2">
              <a:avLst/>
            </a:prstGeom>
            <a:ln w="28575" cap="rnd">
              <a:solidFill>
                <a:schemeClr val="tx2">
                  <a:lumMod val="20000"/>
                  <a:lumOff val="80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连接符: 肘形 12">
              <a:extLst>
                <a:ext uri="{FF2B5EF4-FFF2-40B4-BE49-F238E27FC236}">
                  <a16:creationId id="{040D69CA-A508-41B8-B857-B71B9EB55E92}"/>
                </a:ext>
              </a:extLst>
            </p:cNvPr>
            <p:cNvCxnSpPr>
              <a:cxnSpLocks/>
              <a:stCxn id="47" idx="0"/>
              <a:endCxn id="35" idx="2"/>
            </p:cNvCxnSpPr>
            <p:nvPr/>
          </p:nvCxnSpPr>
          <p:spPr>
            <a:xfrm rot="5400000" flipH="1" flipV="1">
              <a:off x="4117823" y="1865267"/>
              <a:ext cx="692691" cy="2747945"/>
            </a:xfrm>
            <a:prstGeom prst="bentConnector2">
              <a:avLst/>
            </a:prstGeom>
            <a:ln w="28575" cap="rnd">
              <a:solidFill>
                <a:schemeClr val="tx2">
                  <a:lumMod val="20000"/>
                  <a:lumOff val="80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连接符: 肘形 13">
              <a:extLst>
                <a:ext uri="{FF2B5EF4-FFF2-40B4-BE49-F238E27FC236}">
                  <a16:creationId id="{DD99B3A1-6C8A-43DA-BEA3-BF8CAEE8F7A1}"/>
                </a:ext>
              </a:extLst>
            </p:cNvPr>
            <p:cNvCxnSpPr>
              <a:cxnSpLocks/>
              <a:stCxn id="45" idx="0"/>
              <a:endCxn id="35" idx="2"/>
            </p:cNvCxnSpPr>
            <p:nvPr/>
          </p:nvCxnSpPr>
          <p:spPr>
            <a:xfrm rot="5400000" flipH="1" flipV="1">
              <a:off x="4387321" y="3101406"/>
              <a:ext cx="1659332" cy="1242307"/>
            </a:xfrm>
            <a:prstGeom prst="bentConnector2">
              <a:avLst/>
            </a:prstGeom>
            <a:ln w="28575" cap="rnd">
              <a:solidFill>
                <a:schemeClr val="tx2">
                  <a:lumMod val="20000"/>
                  <a:lumOff val="80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连接符: 肘形 14">
              <a:extLst>
                <a:ext uri="{FF2B5EF4-FFF2-40B4-BE49-F238E27FC236}">
                  <a16:creationId id="{388DCF7F-7F78-46AD-99F2-3237F58B8394}"/>
                </a:ext>
              </a:extLst>
            </p:cNvPr>
            <p:cNvCxnSpPr>
              <a:cxnSpLocks/>
              <a:stCxn id="35" idx="6"/>
              <a:endCxn id="43" idx="0"/>
            </p:cNvCxnSpPr>
            <p:nvPr/>
          </p:nvCxnSpPr>
          <p:spPr>
            <a:xfrm>
              <a:off x="6380464" y="2892893"/>
              <a:ext cx="1215702" cy="1659332"/>
            </a:xfrm>
            <a:prstGeom prst="bentConnector2">
              <a:avLst/>
            </a:prstGeom>
            <a:ln w="28575" cap="rnd">
              <a:solidFill>
                <a:schemeClr val="tx2">
                  <a:lumMod val="20000"/>
                  <a:lumOff val="80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连接符: 肘形 15">
              <a:extLst>
                <a:ext uri="{FF2B5EF4-FFF2-40B4-BE49-F238E27FC236}">
                  <a16:creationId id="{9452AFA0-11B2-489B-B8B0-40CCD820778A}"/>
                </a:ext>
              </a:extLst>
            </p:cNvPr>
            <p:cNvCxnSpPr>
              <a:cxnSpLocks/>
              <a:stCxn id="35" idx="6"/>
              <a:endCxn id="41" idx="0"/>
            </p:cNvCxnSpPr>
            <p:nvPr/>
          </p:nvCxnSpPr>
          <p:spPr>
            <a:xfrm>
              <a:off x="6380464" y="2892893"/>
              <a:ext cx="2710398" cy="692691"/>
            </a:xfrm>
            <a:prstGeom prst="bentConnector2">
              <a:avLst/>
            </a:prstGeom>
            <a:ln w="28575" cap="rnd">
              <a:solidFill>
                <a:schemeClr val="tx2">
                  <a:lumMod val="20000"/>
                  <a:lumOff val="80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连接符: 肘形 16">
              <a:extLst>
                <a:ext uri="{FF2B5EF4-FFF2-40B4-BE49-F238E27FC236}">
                  <a16:creationId id="{4B22594C-AF18-4D31-9E9A-591E5603B4D5}"/>
                </a:ext>
              </a:extLst>
            </p:cNvPr>
            <p:cNvCxnSpPr>
              <a:cxnSpLocks/>
              <a:stCxn id="35" idx="6"/>
              <a:endCxn id="39" idx="0"/>
            </p:cNvCxnSpPr>
            <p:nvPr/>
          </p:nvCxnSpPr>
          <p:spPr>
            <a:xfrm>
              <a:off x="6380464" y="2892893"/>
              <a:ext cx="4216036" cy="1659332"/>
            </a:xfrm>
            <a:prstGeom prst="bentConnector2">
              <a:avLst/>
            </a:prstGeom>
            <a:ln w="28575" cap="rnd">
              <a:solidFill>
                <a:schemeClr val="tx2">
                  <a:lumMod val="20000"/>
                  <a:lumOff val="80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组合 59">
              <a:extLst>
                <a:ext uri="{FF2B5EF4-FFF2-40B4-BE49-F238E27FC236}">
                  <a16:creationId id="{A4FE11DC-6236-8179-5946-60AA12280158}"/>
                </a:ext>
              </a:extLst>
            </p:cNvPr>
            <p:cNvGrpSpPr/>
            <p:nvPr/>
          </p:nvGrpSpPr>
          <p:grpSpPr>
            <a:xfrm>
              <a:off x="759925" y="4552225"/>
              <a:ext cx="1691075" cy="1492376"/>
              <a:chOff x="759925" y="4552225"/>
              <a:chExt cx="1691075" cy="1492376"/>
            </a:xfrm>
          </p:grpSpPr>
          <p:grpSp>
            <p:nvGrpSpPr>
              <p:cNvPr id="52" name="组合 51">
                <a:extLst>
                  <a:ext uri="{FF2B5EF4-FFF2-40B4-BE49-F238E27FC236}">
                    <a16:creationId id="{A33AC9A4-1DD7-E3BE-B120-DE584660C500}"/>
                  </a:ext>
                </a:extLst>
              </p:cNvPr>
              <p:cNvGrpSpPr/>
              <p:nvPr/>
            </p:nvGrpSpPr>
            <p:grpSpPr>
              <a:xfrm>
                <a:off x="1387949" y="4552225"/>
                <a:ext cx="415102" cy="415102"/>
                <a:chOff x="1387949" y="4552225"/>
                <a:chExt cx="415102" cy="415102"/>
              </a:xfrm>
            </p:grpSpPr>
            <p:sp>
              <p:nvSpPr>
                <p:cNvPr id="49" name="椭圆 48">
                  <a:extLst>
                    <a:ext uri="{FF2B5EF4-FFF2-40B4-BE49-F238E27FC236}">
                      <a16:creationId id="{31565D4F-D05A-422E-A262-E560E2494DAA}"/>
                    </a:ext>
                  </a:extLst>
                </p:cNvPr>
                <p:cNvSpPr/>
                <p:nvPr/>
              </p:nvSpPr>
              <p:spPr>
                <a:xfrm>
                  <a:off x="1387949" y="4552225"/>
                  <a:ext cx="415102" cy="415102"/>
                </a:xfrm>
                <a:prstGeom prst="ellipse">
                  <a:avLst/>
                </a:prstGeom>
                <a:solidFill>
                  <a:schemeClr val="tx2"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Icon1">
                  <a:extLst>
                    <a:ext uri="{FF2B5EF4-FFF2-40B4-BE49-F238E27FC236}">
                      <a16:creationId id="{45BA57CF-DFF2-4FE6-96C4-13A0751C3BAB}"/>
                    </a:ext>
                  </a:extLst>
                </p:cNvPr>
                <p:cNvSpPr/>
                <p:nvPr/>
              </p:nvSpPr>
              <p:spPr>
                <a:xfrm>
                  <a:off x="1529920" y="4632602"/>
                  <a:ext cx="131162" cy="254348"/>
                </a:xfrm>
                <a:custGeom>
                  <a:avLst/>
                  <a:gdLst>
                    <a:gd name="connsiteX0" fmla="*/ 159127 w 313668"/>
                    <a:gd name="connsiteY0" fmla="*/ 411396 h 608274"/>
                    <a:gd name="connsiteX1" fmla="*/ 159127 w 313668"/>
                    <a:gd name="connsiteY1" fmla="*/ 577440 h 608274"/>
                    <a:gd name="connsiteX2" fmla="*/ 128336 w 313668"/>
                    <a:gd name="connsiteY2" fmla="*/ 608274 h 608274"/>
                    <a:gd name="connsiteX3" fmla="*/ 97453 w 313668"/>
                    <a:gd name="connsiteY3" fmla="*/ 577440 h 608274"/>
                    <a:gd name="connsiteX4" fmla="*/ 97453 w 313668"/>
                    <a:gd name="connsiteY4" fmla="*/ 458706 h 608274"/>
                    <a:gd name="connsiteX5" fmla="*/ 128221 w 313668"/>
                    <a:gd name="connsiteY5" fmla="*/ 306395 h 608274"/>
                    <a:gd name="connsiteX6" fmla="*/ 168122 w 313668"/>
                    <a:gd name="connsiteY6" fmla="*/ 358410 h 608274"/>
                    <a:gd name="connsiteX7" fmla="*/ 171347 w 313668"/>
                    <a:gd name="connsiteY7" fmla="*/ 370377 h 608274"/>
                    <a:gd name="connsiteX8" fmla="*/ 165173 w 313668"/>
                    <a:gd name="connsiteY8" fmla="*/ 381149 h 608274"/>
                    <a:gd name="connsiteX9" fmla="*/ 71917 w 313668"/>
                    <a:gd name="connsiteY9" fmla="*/ 452588 h 608274"/>
                    <a:gd name="connsiteX10" fmla="*/ 62057 w 313668"/>
                    <a:gd name="connsiteY10" fmla="*/ 455994 h 608274"/>
                    <a:gd name="connsiteX11" fmla="*/ 49156 w 313668"/>
                    <a:gd name="connsiteY11" fmla="*/ 449642 h 608274"/>
                    <a:gd name="connsiteX12" fmla="*/ 3357 w 313668"/>
                    <a:gd name="connsiteY12" fmla="*/ 390079 h 608274"/>
                    <a:gd name="connsiteX13" fmla="*/ 132 w 313668"/>
                    <a:gd name="connsiteY13" fmla="*/ 378019 h 608274"/>
                    <a:gd name="connsiteX14" fmla="*/ 6398 w 313668"/>
                    <a:gd name="connsiteY14" fmla="*/ 367339 h 608274"/>
                    <a:gd name="connsiteX15" fmla="*/ 9162 w 313668"/>
                    <a:gd name="connsiteY15" fmla="*/ 365130 h 608274"/>
                    <a:gd name="connsiteX16" fmla="*/ 43904 w 313668"/>
                    <a:gd name="connsiteY16" fmla="*/ 407754 h 608274"/>
                    <a:gd name="connsiteX17" fmla="*/ 59661 w 313668"/>
                    <a:gd name="connsiteY17" fmla="*/ 410240 h 608274"/>
                    <a:gd name="connsiteX18" fmla="*/ 107948 w 313668"/>
                    <a:gd name="connsiteY18" fmla="*/ 375165 h 608274"/>
                    <a:gd name="connsiteX19" fmla="*/ 126009 w 313668"/>
                    <a:gd name="connsiteY19" fmla="*/ 319836 h 608274"/>
                    <a:gd name="connsiteX20" fmla="*/ 128221 w 313668"/>
                    <a:gd name="connsiteY20" fmla="*/ 306395 h 608274"/>
                    <a:gd name="connsiteX21" fmla="*/ 163534 w 313668"/>
                    <a:gd name="connsiteY21" fmla="*/ 163741 h 608274"/>
                    <a:gd name="connsiteX22" fmla="*/ 160861 w 313668"/>
                    <a:gd name="connsiteY22" fmla="*/ 166411 h 608274"/>
                    <a:gd name="connsiteX23" fmla="*/ 160861 w 313668"/>
                    <a:gd name="connsiteY23" fmla="*/ 185098 h 608274"/>
                    <a:gd name="connsiteX24" fmla="*/ 163534 w 313668"/>
                    <a:gd name="connsiteY24" fmla="*/ 187767 h 608274"/>
                    <a:gd name="connsiteX25" fmla="*/ 179484 w 313668"/>
                    <a:gd name="connsiteY25" fmla="*/ 187767 h 608274"/>
                    <a:gd name="connsiteX26" fmla="*/ 182157 w 313668"/>
                    <a:gd name="connsiteY26" fmla="*/ 185098 h 608274"/>
                    <a:gd name="connsiteX27" fmla="*/ 182157 w 313668"/>
                    <a:gd name="connsiteY27" fmla="*/ 166411 h 608274"/>
                    <a:gd name="connsiteX28" fmla="*/ 179484 w 313668"/>
                    <a:gd name="connsiteY28" fmla="*/ 163741 h 608274"/>
                    <a:gd name="connsiteX29" fmla="*/ 131358 w 313668"/>
                    <a:gd name="connsiteY29" fmla="*/ 155456 h 608274"/>
                    <a:gd name="connsiteX30" fmla="*/ 211383 w 313668"/>
                    <a:gd name="connsiteY30" fmla="*/ 155456 h 608274"/>
                    <a:gd name="connsiteX31" fmla="*/ 260338 w 313668"/>
                    <a:gd name="connsiteY31" fmla="*/ 190989 h 608274"/>
                    <a:gd name="connsiteX32" fmla="*/ 312151 w 313668"/>
                    <a:gd name="connsiteY32" fmla="*/ 350060 h 608274"/>
                    <a:gd name="connsiteX33" fmla="*/ 292606 w 313668"/>
                    <a:gd name="connsiteY33" fmla="*/ 388447 h 608274"/>
                    <a:gd name="connsiteX34" fmla="*/ 283110 w 313668"/>
                    <a:gd name="connsiteY34" fmla="*/ 389920 h 608274"/>
                    <a:gd name="connsiteX35" fmla="*/ 254069 w 313668"/>
                    <a:gd name="connsiteY35" fmla="*/ 368931 h 608274"/>
                    <a:gd name="connsiteX36" fmla="*/ 245310 w 313668"/>
                    <a:gd name="connsiteY36" fmla="*/ 341867 h 608274"/>
                    <a:gd name="connsiteX37" fmla="*/ 245310 w 313668"/>
                    <a:gd name="connsiteY37" fmla="*/ 383108 h 608274"/>
                    <a:gd name="connsiteX38" fmla="*/ 245310 w 313668"/>
                    <a:gd name="connsiteY38" fmla="*/ 577436 h 608274"/>
                    <a:gd name="connsiteX39" fmla="*/ 214425 w 313668"/>
                    <a:gd name="connsiteY39" fmla="*/ 608274 h 608274"/>
                    <a:gd name="connsiteX40" fmla="*/ 183540 w 313668"/>
                    <a:gd name="connsiteY40" fmla="*/ 577436 h 608274"/>
                    <a:gd name="connsiteX41" fmla="*/ 183540 w 313668"/>
                    <a:gd name="connsiteY41" fmla="*/ 391301 h 608274"/>
                    <a:gd name="connsiteX42" fmla="*/ 191561 w 313668"/>
                    <a:gd name="connsiteY42" fmla="*/ 373074 h 608274"/>
                    <a:gd name="connsiteX43" fmla="*/ 184278 w 313668"/>
                    <a:gd name="connsiteY43" fmla="*/ 346102 h 608274"/>
                    <a:gd name="connsiteX44" fmla="*/ 181789 w 313668"/>
                    <a:gd name="connsiteY44" fmla="*/ 342788 h 608274"/>
                    <a:gd name="connsiteX45" fmla="*/ 197646 w 313668"/>
                    <a:gd name="connsiteY45" fmla="*/ 323825 h 608274"/>
                    <a:gd name="connsiteX46" fmla="*/ 201242 w 313668"/>
                    <a:gd name="connsiteY46" fmla="*/ 310661 h 608274"/>
                    <a:gd name="connsiteX47" fmla="*/ 185015 w 313668"/>
                    <a:gd name="connsiteY47" fmla="*/ 216396 h 608274"/>
                    <a:gd name="connsiteX48" fmla="*/ 182526 w 313668"/>
                    <a:gd name="connsiteY48" fmla="*/ 201760 h 608274"/>
                    <a:gd name="connsiteX49" fmla="*/ 179853 w 313668"/>
                    <a:gd name="connsiteY49" fmla="*/ 199550 h 608274"/>
                    <a:gd name="connsiteX50" fmla="*/ 162797 w 313668"/>
                    <a:gd name="connsiteY50" fmla="*/ 199550 h 608274"/>
                    <a:gd name="connsiteX51" fmla="*/ 160123 w 313668"/>
                    <a:gd name="connsiteY51" fmla="*/ 201760 h 608274"/>
                    <a:gd name="connsiteX52" fmla="*/ 157634 w 313668"/>
                    <a:gd name="connsiteY52" fmla="*/ 216396 h 608274"/>
                    <a:gd name="connsiteX53" fmla="*/ 144266 w 313668"/>
                    <a:gd name="connsiteY53" fmla="*/ 293999 h 608274"/>
                    <a:gd name="connsiteX54" fmla="*/ 138550 w 313668"/>
                    <a:gd name="connsiteY54" fmla="*/ 286450 h 608274"/>
                    <a:gd name="connsiteX55" fmla="*/ 119650 w 313668"/>
                    <a:gd name="connsiteY55" fmla="*/ 273747 h 608274"/>
                    <a:gd name="connsiteX56" fmla="*/ 119189 w 313668"/>
                    <a:gd name="connsiteY56" fmla="*/ 275127 h 608274"/>
                    <a:gd name="connsiteX57" fmla="*/ 88580 w 313668"/>
                    <a:gd name="connsiteY57" fmla="*/ 368931 h 608274"/>
                    <a:gd name="connsiteX58" fmla="*/ 50135 w 313668"/>
                    <a:gd name="connsiteY58" fmla="*/ 388447 h 608274"/>
                    <a:gd name="connsiteX59" fmla="*/ 30590 w 313668"/>
                    <a:gd name="connsiteY59" fmla="*/ 350060 h 608274"/>
                    <a:gd name="connsiteX60" fmla="*/ 61107 w 313668"/>
                    <a:gd name="connsiteY60" fmla="*/ 256256 h 608274"/>
                    <a:gd name="connsiteX61" fmla="*/ 82403 w 313668"/>
                    <a:gd name="connsiteY61" fmla="*/ 190989 h 608274"/>
                    <a:gd name="connsiteX62" fmla="*/ 131358 w 313668"/>
                    <a:gd name="connsiteY62" fmla="*/ 155456 h 608274"/>
                    <a:gd name="connsiteX63" fmla="*/ 171336 w 313668"/>
                    <a:gd name="connsiteY63" fmla="*/ 0 h 608274"/>
                    <a:gd name="connsiteX64" fmla="*/ 238585 w 313668"/>
                    <a:gd name="connsiteY64" fmla="*/ 67108 h 608274"/>
                    <a:gd name="connsiteX65" fmla="*/ 171336 w 313668"/>
                    <a:gd name="connsiteY65" fmla="*/ 134216 h 608274"/>
                    <a:gd name="connsiteX66" fmla="*/ 104087 w 313668"/>
                    <a:gd name="connsiteY66" fmla="*/ 67108 h 608274"/>
                    <a:gd name="connsiteX67" fmla="*/ 171336 w 313668"/>
                    <a:gd name="connsiteY67" fmla="*/ 0 h 608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3668" h="608274">
                      <a:moveTo>
                        <a:pt x="159127" y="411396"/>
                      </a:moveTo>
                      <a:lnTo>
                        <a:pt x="159127" y="577440"/>
                      </a:lnTo>
                      <a:cubicBezTo>
                        <a:pt x="159127" y="594468"/>
                        <a:pt x="145391" y="608274"/>
                        <a:pt x="128336" y="608274"/>
                      </a:cubicBezTo>
                      <a:cubicBezTo>
                        <a:pt x="111282" y="608274"/>
                        <a:pt x="97453" y="594468"/>
                        <a:pt x="97453" y="577440"/>
                      </a:cubicBezTo>
                      <a:lnTo>
                        <a:pt x="97453" y="458706"/>
                      </a:lnTo>
                      <a:close/>
                      <a:moveTo>
                        <a:pt x="128221" y="306395"/>
                      </a:moveTo>
                      <a:lnTo>
                        <a:pt x="168122" y="358410"/>
                      </a:lnTo>
                      <a:cubicBezTo>
                        <a:pt x="170794" y="361816"/>
                        <a:pt x="171900" y="366143"/>
                        <a:pt x="171347" y="370377"/>
                      </a:cubicBezTo>
                      <a:cubicBezTo>
                        <a:pt x="170794" y="374612"/>
                        <a:pt x="168583" y="378479"/>
                        <a:pt x="165173" y="381149"/>
                      </a:cubicBezTo>
                      <a:lnTo>
                        <a:pt x="71917" y="452588"/>
                      </a:lnTo>
                      <a:cubicBezTo>
                        <a:pt x="68968" y="454889"/>
                        <a:pt x="65467" y="455994"/>
                        <a:pt x="62057" y="455994"/>
                      </a:cubicBezTo>
                      <a:cubicBezTo>
                        <a:pt x="57173" y="455994"/>
                        <a:pt x="52289" y="453785"/>
                        <a:pt x="49156" y="449642"/>
                      </a:cubicBezTo>
                      <a:lnTo>
                        <a:pt x="3357" y="390079"/>
                      </a:lnTo>
                      <a:cubicBezTo>
                        <a:pt x="777" y="386672"/>
                        <a:pt x="-421" y="382345"/>
                        <a:pt x="132" y="378019"/>
                      </a:cubicBezTo>
                      <a:cubicBezTo>
                        <a:pt x="685" y="373784"/>
                        <a:pt x="2988" y="369917"/>
                        <a:pt x="6398" y="367339"/>
                      </a:cubicBezTo>
                      <a:lnTo>
                        <a:pt x="9162" y="365130"/>
                      </a:lnTo>
                      <a:cubicBezTo>
                        <a:pt x="11374" y="384279"/>
                        <a:pt x="24367" y="401402"/>
                        <a:pt x="43904" y="407754"/>
                      </a:cubicBezTo>
                      <a:cubicBezTo>
                        <a:pt x="49064" y="409411"/>
                        <a:pt x="54409" y="410240"/>
                        <a:pt x="59661" y="410240"/>
                      </a:cubicBezTo>
                      <a:cubicBezTo>
                        <a:pt x="81040" y="410240"/>
                        <a:pt x="100945" y="396615"/>
                        <a:pt x="107948" y="375165"/>
                      </a:cubicBezTo>
                      <a:lnTo>
                        <a:pt x="126009" y="319836"/>
                      </a:lnTo>
                      <a:cubicBezTo>
                        <a:pt x="127484" y="315325"/>
                        <a:pt x="128037" y="310906"/>
                        <a:pt x="128221" y="306395"/>
                      </a:cubicBezTo>
                      <a:close/>
                      <a:moveTo>
                        <a:pt x="163534" y="163741"/>
                      </a:moveTo>
                      <a:cubicBezTo>
                        <a:pt x="162059" y="163741"/>
                        <a:pt x="160861" y="164938"/>
                        <a:pt x="160861" y="166411"/>
                      </a:cubicBezTo>
                      <a:lnTo>
                        <a:pt x="160861" y="185098"/>
                      </a:lnTo>
                      <a:cubicBezTo>
                        <a:pt x="160861" y="186571"/>
                        <a:pt x="162059" y="187767"/>
                        <a:pt x="163534" y="187767"/>
                      </a:cubicBezTo>
                      <a:lnTo>
                        <a:pt x="179484" y="187767"/>
                      </a:lnTo>
                      <a:cubicBezTo>
                        <a:pt x="180959" y="187767"/>
                        <a:pt x="182157" y="186571"/>
                        <a:pt x="182157" y="185098"/>
                      </a:cubicBezTo>
                      <a:lnTo>
                        <a:pt x="182157" y="166411"/>
                      </a:lnTo>
                      <a:cubicBezTo>
                        <a:pt x="182157" y="164938"/>
                        <a:pt x="180959" y="163741"/>
                        <a:pt x="179484" y="163741"/>
                      </a:cubicBezTo>
                      <a:close/>
                      <a:moveTo>
                        <a:pt x="131358" y="155456"/>
                      </a:moveTo>
                      <a:lnTo>
                        <a:pt x="211383" y="155456"/>
                      </a:lnTo>
                      <a:cubicBezTo>
                        <a:pt x="233694" y="155456"/>
                        <a:pt x="253424" y="169725"/>
                        <a:pt x="260338" y="190989"/>
                      </a:cubicBezTo>
                      <a:lnTo>
                        <a:pt x="312151" y="350060"/>
                      </a:lnTo>
                      <a:cubicBezTo>
                        <a:pt x="317406" y="366078"/>
                        <a:pt x="308556" y="383292"/>
                        <a:pt x="292606" y="388447"/>
                      </a:cubicBezTo>
                      <a:cubicBezTo>
                        <a:pt x="289471" y="389460"/>
                        <a:pt x="286245" y="389920"/>
                        <a:pt x="283110" y="389920"/>
                      </a:cubicBezTo>
                      <a:cubicBezTo>
                        <a:pt x="270295" y="389920"/>
                        <a:pt x="258310" y="381819"/>
                        <a:pt x="254069" y="368931"/>
                      </a:cubicBezTo>
                      <a:lnTo>
                        <a:pt x="245310" y="341867"/>
                      </a:lnTo>
                      <a:lnTo>
                        <a:pt x="245310" y="383108"/>
                      </a:lnTo>
                      <a:lnTo>
                        <a:pt x="245310" y="577436"/>
                      </a:lnTo>
                      <a:cubicBezTo>
                        <a:pt x="245310" y="594466"/>
                        <a:pt x="231481" y="608274"/>
                        <a:pt x="214425" y="608274"/>
                      </a:cubicBezTo>
                      <a:cubicBezTo>
                        <a:pt x="197369" y="608274"/>
                        <a:pt x="183540" y="594466"/>
                        <a:pt x="183540" y="577436"/>
                      </a:cubicBezTo>
                      <a:lnTo>
                        <a:pt x="183540" y="391301"/>
                      </a:lnTo>
                      <a:cubicBezTo>
                        <a:pt x="187873" y="386146"/>
                        <a:pt x="190639" y="379886"/>
                        <a:pt x="191561" y="373074"/>
                      </a:cubicBezTo>
                      <a:cubicBezTo>
                        <a:pt x="192852" y="363316"/>
                        <a:pt x="190271" y="353742"/>
                        <a:pt x="184278" y="346102"/>
                      </a:cubicBezTo>
                      <a:lnTo>
                        <a:pt x="181789" y="342788"/>
                      </a:lnTo>
                      <a:lnTo>
                        <a:pt x="197646" y="323825"/>
                      </a:lnTo>
                      <a:cubicBezTo>
                        <a:pt x="200688" y="320142"/>
                        <a:pt x="201979" y="315355"/>
                        <a:pt x="201242" y="310661"/>
                      </a:cubicBezTo>
                      <a:lnTo>
                        <a:pt x="185015" y="216396"/>
                      </a:lnTo>
                      <a:lnTo>
                        <a:pt x="182526" y="201760"/>
                      </a:lnTo>
                      <a:cubicBezTo>
                        <a:pt x="182250" y="200471"/>
                        <a:pt x="181143" y="199550"/>
                        <a:pt x="179853" y="199550"/>
                      </a:cubicBezTo>
                      <a:lnTo>
                        <a:pt x="162797" y="199550"/>
                      </a:lnTo>
                      <a:cubicBezTo>
                        <a:pt x="161506" y="199550"/>
                        <a:pt x="160400" y="200471"/>
                        <a:pt x="160123" y="201760"/>
                      </a:cubicBezTo>
                      <a:lnTo>
                        <a:pt x="157634" y="216396"/>
                      </a:lnTo>
                      <a:lnTo>
                        <a:pt x="144266" y="293999"/>
                      </a:lnTo>
                      <a:lnTo>
                        <a:pt x="138550" y="286450"/>
                      </a:lnTo>
                      <a:cubicBezTo>
                        <a:pt x="133663" y="280191"/>
                        <a:pt x="127025" y="275864"/>
                        <a:pt x="119650" y="273747"/>
                      </a:cubicBezTo>
                      <a:lnTo>
                        <a:pt x="119189" y="275127"/>
                      </a:lnTo>
                      <a:lnTo>
                        <a:pt x="88580" y="368931"/>
                      </a:lnTo>
                      <a:cubicBezTo>
                        <a:pt x="83418" y="384949"/>
                        <a:pt x="66177" y="393694"/>
                        <a:pt x="50135" y="388447"/>
                      </a:cubicBezTo>
                      <a:cubicBezTo>
                        <a:pt x="34094" y="383200"/>
                        <a:pt x="25335" y="366078"/>
                        <a:pt x="30590" y="350060"/>
                      </a:cubicBezTo>
                      <a:lnTo>
                        <a:pt x="61107" y="256256"/>
                      </a:lnTo>
                      <a:lnTo>
                        <a:pt x="82403" y="190989"/>
                      </a:lnTo>
                      <a:cubicBezTo>
                        <a:pt x="89318" y="169725"/>
                        <a:pt x="108955" y="155456"/>
                        <a:pt x="131358" y="155456"/>
                      </a:cubicBezTo>
                      <a:close/>
                      <a:moveTo>
                        <a:pt x="171336" y="0"/>
                      </a:moveTo>
                      <a:cubicBezTo>
                        <a:pt x="208477" y="0"/>
                        <a:pt x="238585" y="30045"/>
                        <a:pt x="238585" y="67108"/>
                      </a:cubicBezTo>
                      <a:cubicBezTo>
                        <a:pt x="238585" y="104171"/>
                        <a:pt x="208477" y="134216"/>
                        <a:pt x="171336" y="134216"/>
                      </a:cubicBezTo>
                      <a:cubicBezTo>
                        <a:pt x="134195" y="134216"/>
                        <a:pt x="104087" y="104171"/>
                        <a:pt x="104087" y="67108"/>
                      </a:cubicBezTo>
                      <a:cubicBezTo>
                        <a:pt x="104087" y="30045"/>
                        <a:pt x="134195" y="0"/>
                        <a:pt x="1713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8" name="Text1">
                <a:extLst>
                  <a:ext uri="{FF2B5EF4-FFF2-40B4-BE49-F238E27FC236}">
                    <a16:creationId id="{1E4595E7-0FF0-4838-A96C-909984FD6A7F}"/>
                  </a:ext>
                </a:extLst>
              </p:cNvPr>
              <p:cNvSpPr/>
              <p:nvPr/>
            </p:nvSpPr>
            <p:spPr bwMode="auto">
              <a:xfrm>
                <a:off x="759925" y="5485335"/>
                <a:ext cx="1691075" cy="559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1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机器人通过内置传感器监测老人的心率变化</a:t>
                </a:r>
                <a:endParaRPr lang="en-US" dirty="0"/>
              </a:p>
            </p:txBody>
          </p:sp>
          <p:sp>
            <p:nvSpPr>
              <p:cNvPr id="19" name="Bullet1">
                <a:extLst>
                  <a:ext uri="{FF2B5EF4-FFF2-40B4-BE49-F238E27FC236}">
                    <a16:creationId id="{DF71F7E1-6451-4C2F-8D1F-267AE2D9D53D}"/>
                  </a:ext>
                </a:extLst>
              </p:cNvPr>
              <p:cNvSpPr txBox="1"/>
              <p:nvPr/>
            </p:nvSpPr>
            <p:spPr bwMode="auto">
              <a:xfrm>
                <a:off x="759925" y="5064984"/>
                <a:ext cx="1691075" cy="38095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b" anchorCtr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b="1" dirty="0"/>
                  <a:t>心率检测</a:t>
                </a:r>
                <a:endParaRPr lang="en-US" dirty="0"/>
              </a:p>
            </p:txBody>
          </p:sp>
        </p:grpSp>
        <p:grpSp>
          <p:nvGrpSpPr>
            <p:cNvPr id="61" name="组合 60">
              <a:extLst>
                <a:ext uri="{FF2B5EF4-FFF2-40B4-BE49-F238E27FC236}">
                  <a16:creationId id="{83614EF7-2B13-B5FE-2A73-C4D596609D17}"/>
                </a:ext>
              </a:extLst>
            </p:cNvPr>
            <p:cNvGrpSpPr/>
            <p:nvPr/>
          </p:nvGrpSpPr>
          <p:grpSpPr>
            <a:xfrm>
              <a:off x="2226000" y="3585584"/>
              <a:ext cx="1691075" cy="1481526"/>
              <a:chOff x="2226000" y="3585584"/>
              <a:chExt cx="1691075" cy="1481526"/>
            </a:xfrm>
          </p:grpSpPr>
          <p:grpSp>
            <p:nvGrpSpPr>
              <p:cNvPr id="53" name="组合 52">
                <a:extLst>
                  <a:ext uri="{FF2B5EF4-FFF2-40B4-BE49-F238E27FC236}">
                    <a16:creationId id="{556DA613-4B5F-4C7B-BBFD-FE1ECB65D6EF}"/>
                  </a:ext>
                </a:extLst>
              </p:cNvPr>
              <p:cNvGrpSpPr/>
              <p:nvPr/>
            </p:nvGrpSpPr>
            <p:grpSpPr>
              <a:xfrm>
                <a:off x="2882645" y="3585584"/>
                <a:ext cx="415102" cy="415102"/>
                <a:chOff x="2882645" y="3585584"/>
                <a:chExt cx="415102" cy="415102"/>
              </a:xfrm>
            </p:grpSpPr>
            <p:sp>
              <p:nvSpPr>
                <p:cNvPr id="47" name="椭圆 46">
                  <a:extLst>
                    <a:ext uri="{FF2B5EF4-FFF2-40B4-BE49-F238E27FC236}">
                      <a16:creationId id="{324E7EE9-48A9-4CDF-B8C8-D3ED19CFCCCA}"/>
                    </a:ext>
                  </a:extLst>
                </p:cNvPr>
                <p:cNvSpPr/>
                <p:nvPr/>
              </p:nvSpPr>
              <p:spPr>
                <a:xfrm>
                  <a:off x="2882645" y="3585584"/>
                  <a:ext cx="415102" cy="415102"/>
                </a:xfrm>
                <a:prstGeom prst="ellipse">
                  <a:avLst/>
                </a:prstGeom>
                <a:solidFill>
                  <a:schemeClr val="tx2"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Icon2">
                  <a:extLst>
                    <a:ext uri="{FF2B5EF4-FFF2-40B4-BE49-F238E27FC236}">
                      <a16:creationId id="{59BD9045-E1B4-4DDE-AFC3-D34C897C1FC6}"/>
                    </a:ext>
                  </a:extLst>
                </p:cNvPr>
                <p:cNvSpPr/>
                <p:nvPr/>
              </p:nvSpPr>
              <p:spPr>
                <a:xfrm>
                  <a:off x="3024616" y="3665961"/>
                  <a:ext cx="131162" cy="254348"/>
                </a:xfrm>
                <a:custGeom>
                  <a:avLst/>
                  <a:gdLst>
                    <a:gd name="connsiteX0" fmla="*/ 159127 w 313668"/>
                    <a:gd name="connsiteY0" fmla="*/ 411396 h 608274"/>
                    <a:gd name="connsiteX1" fmla="*/ 159127 w 313668"/>
                    <a:gd name="connsiteY1" fmla="*/ 577440 h 608274"/>
                    <a:gd name="connsiteX2" fmla="*/ 128336 w 313668"/>
                    <a:gd name="connsiteY2" fmla="*/ 608274 h 608274"/>
                    <a:gd name="connsiteX3" fmla="*/ 97453 w 313668"/>
                    <a:gd name="connsiteY3" fmla="*/ 577440 h 608274"/>
                    <a:gd name="connsiteX4" fmla="*/ 97453 w 313668"/>
                    <a:gd name="connsiteY4" fmla="*/ 458706 h 608274"/>
                    <a:gd name="connsiteX5" fmla="*/ 128221 w 313668"/>
                    <a:gd name="connsiteY5" fmla="*/ 306395 h 608274"/>
                    <a:gd name="connsiteX6" fmla="*/ 168122 w 313668"/>
                    <a:gd name="connsiteY6" fmla="*/ 358410 h 608274"/>
                    <a:gd name="connsiteX7" fmla="*/ 171347 w 313668"/>
                    <a:gd name="connsiteY7" fmla="*/ 370377 h 608274"/>
                    <a:gd name="connsiteX8" fmla="*/ 165173 w 313668"/>
                    <a:gd name="connsiteY8" fmla="*/ 381149 h 608274"/>
                    <a:gd name="connsiteX9" fmla="*/ 71917 w 313668"/>
                    <a:gd name="connsiteY9" fmla="*/ 452588 h 608274"/>
                    <a:gd name="connsiteX10" fmla="*/ 62057 w 313668"/>
                    <a:gd name="connsiteY10" fmla="*/ 455994 h 608274"/>
                    <a:gd name="connsiteX11" fmla="*/ 49156 w 313668"/>
                    <a:gd name="connsiteY11" fmla="*/ 449642 h 608274"/>
                    <a:gd name="connsiteX12" fmla="*/ 3357 w 313668"/>
                    <a:gd name="connsiteY12" fmla="*/ 390079 h 608274"/>
                    <a:gd name="connsiteX13" fmla="*/ 132 w 313668"/>
                    <a:gd name="connsiteY13" fmla="*/ 378019 h 608274"/>
                    <a:gd name="connsiteX14" fmla="*/ 6398 w 313668"/>
                    <a:gd name="connsiteY14" fmla="*/ 367339 h 608274"/>
                    <a:gd name="connsiteX15" fmla="*/ 9162 w 313668"/>
                    <a:gd name="connsiteY15" fmla="*/ 365130 h 608274"/>
                    <a:gd name="connsiteX16" fmla="*/ 43904 w 313668"/>
                    <a:gd name="connsiteY16" fmla="*/ 407754 h 608274"/>
                    <a:gd name="connsiteX17" fmla="*/ 59661 w 313668"/>
                    <a:gd name="connsiteY17" fmla="*/ 410240 h 608274"/>
                    <a:gd name="connsiteX18" fmla="*/ 107948 w 313668"/>
                    <a:gd name="connsiteY18" fmla="*/ 375165 h 608274"/>
                    <a:gd name="connsiteX19" fmla="*/ 126009 w 313668"/>
                    <a:gd name="connsiteY19" fmla="*/ 319836 h 608274"/>
                    <a:gd name="connsiteX20" fmla="*/ 128221 w 313668"/>
                    <a:gd name="connsiteY20" fmla="*/ 306395 h 608274"/>
                    <a:gd name="connsiteX21" fmla="*/ 163534 w 313668"/>
                    <a:gd name="connsiteY21" fmla="*/ 163741 h 608274"/>
                    <a:gd name="connsiteX22" fmla="*/ 160861 w 313668"/>
                    <a:gd name="connsiteY22" fmla="*/ 166411 h 608274"/>
                    <a:gd name="connsiteX23" fmla="*/ 160861 w 313668"/>
                    <a:gd name="connsiteY23" fmla="*/ 185098 h 608274"/>
                    <a:gd name="connsiteX24" fmla="*/ 163534 w 313668"/>
                    <a:gd name="connsiteY24" fmla="*/ 187767 h 608274"/>
                    <a:gd name="connsiteX25" fmla="*/ 179484 w 313668"/>
                    <a:gd name="connsiteY25" fmla="*/ 187767 h 608274"/>
                    <a:gd name="connsiteX26" fmla="*/ 182157 w 313668"/>
                    <a:gd name="connsiteY26" fmla="*/ 185098 h 608274"/>
                    <a:gd name="connsiteX27" fmla="*/ 182157 w 313668"/>
                    <a:gd name="connsiteY27" fmla="*/ 166411 h 608274"/>
                    <a:gd name="connsiteX28" fmla="*/ 179484 w 313668"/>
                    <a:gd name="connsiteY28" fmla="*/ 163741 h 608274"/>
                    <a:gd name="connsiteX29" fmla="*/ 131358 w 313668"/>
                    <a:gd name="connsiteY29" fmla="*/ 155456 h 608274"/>
                    <a:gd name="connsiteX30" fmla="*/ 211383 w 313668"/>
                    <a:gd name="connsiteY30" fmla="*/ 155456 h 608274"/>
                    <a:gd name="connsiteX31" fmla="*/ 260338 w 313668"/>
                    <a:gd name="connsiteY31" fmla="*/ 190989 h 608274"/>
                    <a:gd name="connsiteX32" fmla="*/ 312151 w 313668"/>
                    <a:gd name="connsiteY32" fmla="*/ 350060 h 608274"/>
                    <a:gd name="connsiteX33" fmla="*/ 292606 w 313668"/>
                    <a:gd name="connsiteY33" fmla="*/ 388447 h 608274"/>
                    <a:gd name="connsiteX34" fmla="*/ 283110 w 313668"/>
                    <a:gd name="connsiteY34" fmla="*/ 389920 h 608274"/>
                    <a:gd name="connsiteX35" fmla="*/ 254069 w 313668"/>
                    <a:gd name="connsiteY35" fmla="*/ 368931 h 608274"/>
                    <a:gd name="connsiteX36" fmla="*/ 245310 w 313668"/>
                    <a:gd name="connsiteY36" fmla="*/ 341867 h 608274"/>
                    <a:gd name="connsiteX37" fmla="*/ 245310 w 313668"/>
                    <a:gd name="connsiteY37" fmla="*/ 383108 h 608274"/>
                    <a:gd name="connsiteX38" fmla="*/ 245310 w 313668"/>
                    <a:gd name="connsiteY38" fmla="*/ 577436 h 608274"/>
                    <a:gd name="connsiteX39" fmla="*/ 214425 w 313668"/>
                    <a:gd name="connsiteY39" fmla="*/ 608274 h 608274"/>
                    <a:gd name="connsiteX40" fmla="*/ 183540 w 313668"/>
                    <a:gd name="connsiteY40" fmla="*/ 577436 h 608274"/>
                    <a:gd name="connsiteX41" fmla="*/ 183540 w 313668"/>
                    <a:gd name="connsiteY41" fmla="*/ 391301 h 608274"/>
                    <a:gd name="connsiteX42" fmla="*/ 191561 w 313668"/>
                    <a:gd name="connsiteY42" fmla="*/ 373074 h 608274"/>
                    <a:gd name="connsiteX43" fmla="*/ 184278 w 313668"/>
                    <a:gd name="connsiteY43" fmla="*/ 346102 h 608274"/>
                    <a:gd name="connsiteX44" fmla="*/ 181789 w 313668"/>
                    <a:gd name="connsiteY44" fmla="*/ 342788 h 608274"/>
                    <a:gd name="connsiteX45" fmla="*/ 197646 w 313668"/>
                    <a:gd name="connsiteY45" fmla="*/ 323825 h 608274"/>
                    <a:gd name="connsiteX46" fmla="*/ 201242 w 313668"/>
                    <a:gd name="connsiteY46" fmla="*/ 310661 h 608274"/>
                    <a:gd name="connsiteX47" fmla="*/ 185015 w 313668"/>
                    <a:gd name="connsiteY47" fmla="*/ 216396 h 608274"/>
                    <a:gd name="connsiteX48" fmla="*/ 182526 w 313668"/>
                    <a:gd name="connsiteY48" fmla="*/ 201760 h 608274"/>
                    <a:gd name="connsiteX49" fmla="*/ 179853 w 313668"/>
                    <a:gd name="connsiteY49" fmla="*/ 199550 h 608274"/>
                    <a:gd name="connsiteX50" fmla="*/ 162797 w 313668"/>
                    <a:gd name="connsiteY50" fmla="*/ 199550 h 608274"/>
                    <a:gd name="connsiteX51" fmla="*/ 160123 w 313668"/>
                    <a:gd name="connsiteY51" fmla="*/ 201760 h 608274"/>
                    <a:gd name="connsiteX52" fmla="*/ 157634 w 313668"/>
                    <a:gd name="connsiteY52" fmla="*/ 216396 h 608274"/>
                    <a:gd name="connsiteX53" fmla="*/ 144266 w 313668"/>
                    <a:gd name="connsiteY53" fmla="*/ 293999 h 608274"/>
                    <a:gd name="connsiteX54" fmla="*/ 138550 w 313668"/>
                    <a:gd name="connsiteY54" fmla="*/ 286450 h 608274"/>
                    <a:gd name="connsiteX55" fmla="*/ 119650 w 313668"/>
                    <a:gd name="connsiteY55" fmla="*/ 273747 h 608274"/>
                    <a:gd name="connsiteX56" fmla="*/ 119189 w 313668"/>
                    <a:gd name="connsiteY56" fmla="*/ 275127 h 608274"/>
                    <a:gd name="connsiteX57" fmla="*/ 88580 w 313668"/>
                    <a:gd name="connsiteY57" fmla="*/ 368931 h 608274"/>
                    <a:gd name="connsiteX58" fmla="*/ 50135 w 313668"/>
                    <a:gd name="connsiteY58" fmla="*/ 388447 h 608274"/>
                    <a:gd name="connsiteX59" fmla="*/ 30590 w 313668"/>
                    <a:gd name="connsiteY59" fmla="*/ 350060 h 608274"/>
                    <a:gd name="connsiteX60" fmla="*/ 61107 w 313668"/>
                    <a:gd name="connsiteY60" fmla="*/ 256256 h 608274"/>
                    <a:gd name="connsiteX61" fmla="*/ 82403 w 313668"/>
                    <a:gd name="connsiteY61" fmla="*/ 190989 h 608274"/>
                    <a:gd name="connsiteX62" fmla="*/ 131358 w 313668"/>
                    <a:gd name="connsiteY62" fmla="*/ 155456 h 608274"/>
                    <a:gd name="connsiteX63" fmla="*/ 171336 w 313668"/>
                    <a:gd name="connsiteY63" fmla="*/ 0 h 608274"/>
                    <a:gd name="connsiteX64" fmla="*/ 238585 w 313668"/>
                    <a:gd name="connsiteY64" fmla="*/ 67108 h 608274"/>
                    <a:gd name="connsiteX65" fmla="*/ 171336 w 313668"/>
                    <a:gd name="connsiteY65" fmla="*/ 134216 h 608274"/>
                    <a:gd name="connsiteX66" fmla="*/ 104087 w 313668"/>
                    <a:gd name="connsiteY66" fmla="*/ 67108 h 608274"/>
                    <a:gd name="connsiteX67" fmla="*/ 171336 w 313668"/>
                    <a:gd name="connsiteY67" fmla="*/ 0 h 608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3668" h="608274">
                      <a:moveTo>
                        <a:pt x="159127" y="411396"/>
                      </a:moveTo>
                      <a:lnTo>
                        <a:pt x="159127" y="577440"/>
                      </a:lnTo>
                      <a:cubicBezTo>
                        <a:pt x="159127" y="594468"/>
                        <a:pt x="145391" y="608274"/>
                        <a:pt x="128336" y="608274"/>
                      </a:cubicBezTo>
                      <a:cubicBezTo>
                        <a:pt x="111282" y="608274"/>
                        <a:pt x="97453" y="594468"/>
                        <a:pt x="97453" y="577440"/>
                      </a:cubicBezTo>
                      <a:lnTo>
                        <a:pt x="97453" y="458706"/>
                      </a:lnTo>
                      <a:close/>
                      <a:moveTo>
                        <a:pt x="128221" y="306395"/>
                      </a:moveTo>
                      <a:lnTo>
                        <a:pt x="168122" y="358410"/>
                      </a:lnTo>
                      <a:cubicBezTo>
                        <a:pt x="170794" y="361816"/>
                        <a:pt x="171900" y="366143"/>
                        <a:pt x="171347" y="370377"/>
                      </a:cubicBezTo>
                      <a:cubicBezTo>
                        <a:pt x="170794" y="374612"/>
                        <a:pt x="168583" y="378479"/>
                        <a:pt x="165173" y="381149"/>
                      </a:cubicBezTo>
                      <a:lnTo>
                        <a:pt x="71917" y="452588"/>
                      </a:lnTo>
                      <a:cubicBezTo>
                        <a:pt x="68968" y="454889"/>
                        <a:pt x="65467" y="455994"/>
                        <a:pt x="62057" y="455994"/>
                      </a:cubicBezTo>
                      <a:cubicBezTo>
                        <a:pt x="57173" y="455994"/>
                        <a:pt x="52289" y="453785"/>
                        <a:pt x="49156" y="449642"/>
                      </a:cubicBezTo>
                      <a:lnTo>
                        <a:pt x="3357" y="390079"/>
                      </a:lnTo>
                      <a:cubicBezTo>
                        <a:pt x="777" y="386672"/>
                        <a:pt x="-421" y="382345"/>
                        <a:pt x="132" y="378019"/>
                      </a:cubicBezTo>
                      <a:cubicBezTo>
                        <a:pt x="685" y="373784"/>
                        <a:pt x="2988" y="369917"/>
                        <a:pt x="6398" y="367339"/>
                      </a:cubicBezTo>
                      <a:lnTo>
                        <a:pt x="9162" y="365130"/>
                      </a:lnTo>
                      <a:cubicBezTo>
                        <a:pt x="11374" y="384279"/>
                        <a:pt x="24367" y="401402"/>
                        <a:pt x="43904" y="407754"/>
                      </a:cubicBezTo>
                      <a:cubicBezTo>
                        <a:pt x="49064" y="409411"/>
                        <a:pt x="54409" y="410240"/>
                        <a:pt x="59661" y="410240"/>
                      </a:cubicBezTo>
                      <a:cubicBezTo>
                        <a:pt x="81040" y="410240"/>
                        <a:pt x="100945" y="396615"/>
                        <a:pt x="107948" y="375165"/>
                      </a:cubicBezTo>
                      <a:lnTo>
                        <a:pt x="126009" y="319836"/>
                      </a:lnTo>
                      <a:cubicBezTo>
                        <a:pt x="127484" y="315325"/>
                        <a:pt x="128037" y="310906"/>
                        <a:pt x="128221" y="306395"/>
                      </a:cubicBezTo>
                      <a:close/>
                      <a:moveTo>
                        <a:pt x="163534" y="163741"/>
                      </a:moveTo>
                      <a:cubicBezTo>
                        <a:pt x="162059" y="163741"/>
                        <a:pt x="160861" y="164938"/>
                        <a:pt x="160861" y="166411"/>
                      </a:cubicBezTo>
                      <a:lnTo>
                        <a:pt x="160861" y="185098"/>
                      </a:lnTo>
                      <a:cubicBezTo>
                        <a:pt x="160861" y="186571"/>
                        <a:pt x="162059" y="187767"/>
                        <a:pt x="163534" y="187767"/>
                      </a:cubicBezTo>
                      <a:lnTo>
                        <a:pt x="179484" y="187767"/>
                      </a:lnTo>
                      <a:cubicBezTo>
                        <a:pt x="180959" y="187767"/>
                        <a:pt x="182157" y="186571"/>
                        <a:pt x="182157" y="185098"/>
                      </a:cubicBezTo>
                      <a:lnTo>
                        <a:pt x="182157" y="166411"/>
                      </a:lnTo>
                      <a:cubicBezTo>
                        <a:pt x="182157" y="164938"/>
                        <a:pt x="180959" y="163741"/>
                        <a:pt x="179484" y="163741"/>
                      </a:cubicBezTo>
                      <a:close/>
                      <a:moveTo>
                        <a:pt x="131358" y="155456"/>
                      </a:moveTo>
                      <a:lnTo>
                        <a:pt x="211383" y="155456"/>
                      </a:lnTo>
                      <a:cubicBezTo>
                        <a:pt x="233694" y="155456"/>
                        <a:pt x="253424" y="169725"/>
                        <a:pt x="260338" y="190989"/>
                      </a:cubicBezTo>
                      <a:lnTo>
                        <a:pt x="312151" y="350060"/>
                      </a:lnTo>
                      <a:cubicBezTo>
                        <a:pt x="317406" y="366078"/>
                        <a:pt x="308556" y="383292"/>
                        <a:pt x="292606" y="388447"/>
                      </a:cubicBezTo>
                      <a:cubicBezTo>
                        <a:pt x="289471" y="389460"/>
                        <a:pt x="286245" y="389920"/>
                        <a:pt x="283110" y="389920"/>
                      </a:cubicBezTo>
                      <a:cubicBezTo>
                        <a:pt x="270295" y="389920"/>
                        <a:pt x="258310" y="381819"/>
                        <a:pt x="254069" y="368931"/>
                      </a:cubicBezTo>
                      <a:lnTo>
                        <a:pt x="245310" y="341867"/>
                      </a:lnTo>
                      <a:lnTo>
                        <a:pt x="245310" y="383108"/>
                      </a:lnTo>
                      <a:lnTo>
                        <a:pt x="245310" y="577436"/>
                      </a:lnTo>
                      <a:cubicBezTo>
                        <a:pt x="245310" y="594466"/>
                        <a:pt x="231481" y="608274"/>
                        <a:pt x="214425" y="608274"/>
                      </a:cubicBezTo>
                      <a:cubicBezTo>
                        <a:pt x="197369" y="608274"/>
                        <a:pt x="183540" y="594466"/>
                        <a:pt x="183540" y="577436"/>
                      </a:cubicBezTo>
                      <a:lnTo>
                        <a:pt x="183540" y="391301"/>
                      </a:lnTo>
                      <a:cubicBezTo>
                        <a:pt x="187873" y="386146"/>
                        <a:pt x="190639" y="379886"/>
                        <a:pt x="191561" y="373074"/>
                      </a:cubicBezTo>
                      <a:cubicBezTo>
                        <a:pt x="192852" y="363316"/>
                        <a:pt x="190271" y="353742"/>
                        <a:pt x="184278" y="346102"/>
                      </a:cubicBezTo>
                      <a:lnTo>
                        <a:pt x="181789" y="342788"/>
                      </a:lnTo>
                      <a:lnTo>
                        <a:pt x="197646" y="323825"/>
                      </a:lnTo>
                      <a:cubicBezTo>
                        <a:pt x="200688" y="320142"/>
                        <a:pt x="201979" y="315355"/>
                        <a:pt x="201242" y="310661"/>
                      </a:cubicBezTo>
                      <a:lnTo>
                        <a:pt x="185015" y="216396"/>
                      </a:lnTo>
                      <a:lnTo>
                        <a:pt x="182526" y="201760"/>
                      </a:lnTo>
                      <a:cubicBezTo>
                        <a:pt x="182250" y="200471"/>
                        <a:pt x="181143" y="199550"/>
                        <a:pt x="179853" y="199550"/>
                      </a:cubicBezTo>
                      <a:lnTo>
                        <a:pt x="162797" y="199550"/>
                      </a:lnTo>
                      <a:cubicBezTo>
                        <a:pt x="161506" y="199550"/>
                        <a:pt x="160400" y="200471"/>
                        <a:pt x="160123" y="201760"/>
                      </a:cubicBezTo>
                      <a:lnTo>
                        <a:pt x="157634" y="216396"/>
                      </a:lnTo>
                      <a:lnTo>
                        <a:pt x="144266" y="293999"/>
                      </a:lnTo>
                      <a:lnTo>
                        <a:pt x="138550" y="286450"/>
                      </a:lnTo>
                      <a:cubicBezTo>
                        <a:pt x="133663" y="280191"/>
                        <a:pt x="127025" y="275864"/>
                        <a:pt x="119650" y="273747"/>
                      </a:cubicBezTo>
                      <a:lnTo>
                        <a:pt x="119189" y="275127"/>
                      </a:lnTo>
                      <a:lnTo>
                        <a:pt x="88580" y="368931"/>
                      </a:lnTo>
                      <a:cubicBezTo>
                        <a:pt x="83418" y="384949"/>
                        <a:pt x="66177" y="393694"/>
                        <a:pt x="50135" y="388447"/>
                      </a:cubicBezTo>
                      <a:cubicBezTo>
                        <a:pt x="34094" y="383200"/>
                        <a:pt x="25335" y="366078"/>
                        <a:pt x="30590" y="350060"/>
                      </a:cubicBezTo>
                      <a:lnTo>
                        <a:pt x="61107" y="256256"/>
                      </a:lnTo>
                      <a:lnTo>
                        <a:pt x="82403" y="190989"/>
                      </a:lnTo>
                      <a:cubicBezTo>
                        <a:pt x="89318" y="169725"/>
                        <a:pt x="108955" y="155456"/>
                        <a:pt x="131358" y="155456"/>
                      </a:cubicBezTo>
                      <a:close/>
                      <a:moveTo>
                        <a:pt x="171336" y="0"/>
                      </a:moveTo>
                      <a:cubicBezTo>
                        <a:pt x="208477" y="0"/>
                        <a:pt x="238585" y="30045"/>
                        <a:pt x="238585" y="67108"/>
                      </a:cubicBezTo>
                      <a:cubicBezTo>
                        <a:pt x="238585" y="104171"/>
                        <a:pt x="208477" y="134216"/>
                        <a:pt x="171336" y="134216"/>
                      </a:cubicBezTo>
                      <a:cubicBezTo>
                        <a:pt x="134195" y="134216"/>
                        <a:pt x="104087" y="104171"/>
                        <a:pt x="104087" y="67108"/>
                      </a:cubicBezTo>
                      <a:cubicBezTo>
                        <a:pt x="104087" y="30045"/>
                        <a:pt x="134195" y="0"/>
                        <a:pt x="1713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6" name="Text2">
                <a:extLst>
                  <a:ext uri="{FF2B5EF4-FFF2-40B4-BE49-F238E27FC236}">
                    <a16:creationId id="{AC2A205A-4C04-4D80-A922-04FC0F0CBA65}"/>
                  </a:ext>
                </a:extLst>
              </p:cNvPr>
              <p:cNvSpPr/>
              <p:nvPr/>
            </p:nvSpPr>
            <p:spPr bwMode="auto">
              <a:xfrm>
                <a:off x="2226000" y="4507844"/>
                <a:ext cx="1691075" cy="559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1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定时为老年人测量血压，并记录历史数据</a:t>
                </a:r>
                <a:endParaRPr lang="en-US" dirty="0"/>
              </a:p>
            </p:txBody>
          </p:sp>
          <p:sp>
            <p:nvSpPr>
              <p:cNvPr id="27" name="Bullet2">
                <a:extLst>
                  <a:ext uri="{FF2B5EF4-FFF2-40B4-BE49-F238E27FC236}">
                    <a16:creationId id="{818F26C9-F20D-4794-947F-40BDD3056AEE}"/>
                  </a:ext>
                </a:extLst>
              </p:cNvPr>
              <p:cNvSpPr txBox="1"/>
              <p:nvPr/>
            </p:nvSpPr>
            <p:spPr bwMode="auto">
              <a:xfrm>
                <a:off x="2226000" y="4087493"/>
                <a:ext cx="1691075" cy="38095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b" anchorCtr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b="1" dirty="0"/>
                  <a:t>血压记录</a:t>
                </a:r>
                <a:endParaRPr lang="en-US" dirty="0"/>
              </a:p>
            </p:txBody>
          </p:sp>
        </p:grpSp>
        <p:grpSp>
          <p:nvGrpSpPr>
            <p:cNvPr id="62" name="组合 61">
              <a:extLst>
                <a:ext uri="{FF2B5EF4-FFF2-40B4-BE49-F238E27FC236}">
                  <a16:creationId id="{F8C1ACF3-B413-DB4C-54A6-268354DCA793}"/>
                </a:ext>
              </a:extLst>
            </p:cNvPr>
            <p:cNvGrpSpPr/>
            <p:nvPr/>
          </p:nvGrpSpPr>
          <p:grpSpPr>
            <a:xfrm>
              <a:off x="3729925" y="4552225"/>
              <a:ext cx="1691075" cy="1492376"/>
              <a:chOff x="3729925" y="4552225"/>
              <a:chExt cx="1691075" cy="1492376"/>
            </a:xfrm>
          </p:grpSpPr>
          <p:grpSp>
            <p:nvGrpSpPr>
              <p:cNvPr id="54" name="组合 53">
                <a:extLst>
                  <a:ext uri="{FF2B5EF4-FFF2-40B4-BE49-F238E27FC236}">
                    <a16:creationId id="{9DFEC146-C71C-8D2C-9871-5854991DA624}"/>
                  </a:ext>
                </a:extLst>
              </p:cNvPr>
              <p:cNvGrpSpPr/>
              <p:nvPr/>
            </p:nvGrpSpPr>
            <p:grpSpPr>
              <a:xfrm>
                <a:off x="4388283" y="4552225"/>
                <a:ext cx="415102" cy="415102"/>
                <a:chOff x="4388283" y="4552225"/>
                <a:chExt cx="415102" cy="415102"/>
              </a:xfrm>
            </p:grpSpPr>
            <p:sp>
              <p:nvSpPr>
                <p:cNvPr id="45" name="椭圆 44">
                  <a:extLst>
                    <a:ext uri="{FF2B5EF4-FFF2-40B4-BE49-F238E27FC236}">
                      <a16:creationId id="{FA5C40D2-8E75-44A8-9701-45AE195E5EF5}"/>
                    </a:ext>
                  </a:extLst>
                </p:cNvPr>
                <p:cNvSpPr/>
                <p:nvPr/>
              </p:nvSpPr>
              <p:spPr>
                <a:xfrm>
                  <a:off x="4388283" y="4552225"/>
                  <a:ext cx="415102" cy="415102"/>
                </a:xfrm>
                <a:prstGeom prst="ellipse">
                  <a:avLst/>
                </a:prstGeom>
                <a:solidFill>
                  <a:schemeClr val="tx2"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Icon3">
                  <a:extLst>
                    <a:ext uri="{FF2B5EF4-FFF2-40B4-BE49-F238E27FC236}">
                      <a16:creationId id="{AD51AF77-B57A-419F-BFEF-17C835AC1F86}"/>
                    </a:ext>
                  </a:extLst>
                </p:cNvPr>
                <p:cNvSpPr/>
                <p:nvPr/>
              </p:nvSpPr>
              <p:spPr>
                <a:xfrm>
                  <a:off x="4530254" y="4632602"/>
                  <a:ext cx="131162" cy="254348"/>
                </a:xfrm>
                <a:custGeom>
                  <a:avLst/>
                  <a:gdLst>
                    <a:gd name="connsiteX0" fmla="*/ 159127 w 313668"/>
                    <a:gd name="connsiteY0" fmla="*/ 411396 h 608274"/>
                    <a:gd name="connsiteX1" fmla="*/ 159127 w 313668"/>
                    <a:gd name="connsiteY1" fmla="*/ 577440 h 608274"/>
                    <a:gd name="connsiteX2" fmla="*/ 128336 w 313668"/>
                    <a:gd name="connsiteY2" fmla="*/ 608274 h 608274"/>
                    <a:gd name="connsiteX3" fmla="*/ 97453 w 313668"/>
                    <a:gd name="connsiteY3" fmla="*/ 577440 h 608274"/>
                    <a:gd name="connsiteX4" fmla="*/ 97453 w 313668"/>
                    <a:gd name="connsiteY4" fmla="*/ 458706 h 608274"/>
                    <a:gd name="connsiteX5" fmla="*/ 128221 w 313668"/>
                    <a:gd name="connsiteY5" fmla="*/ 306395 h 608274"/>
                    <a:gd name="connsiteX6" fmla="*/ 168122 w 313668"/>
                    <a:gd name="connsiteY6" fmla="*/ 358410 h 608274"/>
                    <a:gd name="connsiteX7" fmla="*/ 171347 w 313668"/>
                    <a:gd name="connsiteY7" fmla="*/ 370377 h 608274"/>
                    <a:gd name="connsiteX8" fmla="*/ 165173 w 313668"/>
                    <a:gd name="connsiteY8" fmla="*/ 381149 h 608274"/>
                    <a:gd name="connsiteX9" fmla="*/ 71917 w 313668"/>
                    <a:gd name="connsiteY9" fmla="*/ 452588 h 608274"/>
                    <a:gd name="connsiteX10" fmla="*/ 62057 w 313668"/>
                    <a:gd name="connsiteY10" fmla="*/ 455994 h 608274"/>
                    <a:gd name="connsiteX11" fmla="*/ 49156 w 313668"/>
                    <a:gd name="connsiteY11" fmla="*/ 449642 h 608274"/>
                    <a:gd name="connsiteX12" fmla="*/ 3357 w 313668"/>
                    <a:gd name="connsiteY12" fmla="*/ 390079 h 608274"/>
                    <a:gd name="connsiteX13" fmla="*/ 132 w 313668"/>
                    <a:gd name="connsiteY13" fmla="*/ 378019 h 608274"/>
                    <a:gd name="connsiteX14" fmla="*/ 6398 w 313668"/>
                    <a:gd name="connsiteY14" fmla="*/ 367339 h 608274"/>
                    <a:gd name="connsiteX15" fmla="*/ 9162 w 313668"/>
                    <a:gd name="connsiteY15" fmla="*/ 365130 h 608274"/>
                    <a:gd name="connsiteX16" fmla="*/ 43904 w 313668"/>
                    <a:gd name="connsiteY16" fmla="*/ 407754 h 608274"/>
                    <a:gd name="connsiteX17" fmla="*/ 59661 w 313668"/>
                    <a:gd name="connsiteY17" fmla="*/ 410240 h 608274"/>
                    <a:gd name="connsiteX18" fmla="*/ 107948 w 313668"/>
                    <a:gd name="connsiteY18" fmla="*/ 375165 h 608274"/>
                    <a:gd name="connsiteX19" fmla="*/ 126009 w 313668"/>
                    <a:gd name="connsiteY19" fmla="*/ 319836 h 608274"/>
                    <a:gd name="connsiteX20" fmla="*/ 128221 w 313668"/>
                    <a:gd name="connsiteY20" fmla="*/ 306395 h 608274"/>
                    <a:gd name="connsiteX21" fmla="*/ 163534 w 313668"/>
                    <a:gd name="connsiteY21" fmla="*/ 163741 h 608274"/>
                    <a:gd name="connsiteX22" fmla="*/ 160861 w 313668"/>
                    <a:gd name="connsiteY22" fmla="*/ 166411 h 608274"/>
                    <a:gd name="connsiteX23" fmla="*/ 160861 w 313668"/>
                    <a:gd name="connsiteY23" fmla="*/ 185098 h 608274"/>
                    <a:gd name="connsiteX24" fmla="*/ 163534 w 313668"/>
                    <a:gd name="connsiteY24" fmla="*/ 187767 h 608274"/>
                    <a:gd name="connsiteX25" fmla="*/ 179484 w 313668"/>
                    <a:gd name="connsiteY25" fmla="*/ 187767 h 608274"/>
                    <a:gd name="connsiteX26" fmla="*/ 182157 w 313668"/>
                    <a:gd name="connsiteY26" fmla="*/ 185098 h 608274"/>
                    <a:gd name="connsiteX27" fmla="*/ 182157 w 313668"/>
                    <a:gd name="connsiteY27" fmla="*/ 166411 h 608274"/>
                    <a:gd name="connsiteX28" fmla="*/ 179484 w 313668"/>
                    <a:gd name="connsiteY28" fmla="*/ 163741 h 608274"/>
                    <a:gd name="connsiteX29" fmla="*/ 131358 w 313668"/>
                    <a:gd name="connsiteY29" fmla="*/ 155456 h 608274"/>
                    <a:gd name="connsiteX30" fmla="*/ 211383 w 313668"/>
                    <a:gd name="connsiteY30" fmla="*/ 155456 h 608274"/>
                    <a:gd name="connsiteX31" fmla="*/ 260338 w 313668"/>
                    <a:gd name="connsiteY31" fmla="*/ 190989 h 608274"/>
                    <a:gd name="connsiteX32" fmla="*/ 312151 w 313668"/>
                    <a:gd name="connsiteY32" fmla="*/ 350060 h 608274"/>
                    <a:gd name="connsiteX33" fmla="*/ 292606 w 313668"/>
                    <a:gd name="connsiteY33" fmla="*/ 388447 h 608274"/>
                    <a:gd name="connsiteX34" fmla="*/ 283110 w 313668"/>
                    <a:gd name="connsiteY34" fmla="*/ 389920 h 608274"/>
                    <a:gd name="connsiteX35" fmla="*/ 254069 w 313668"/>
                    <a:gd name="connsiteY35" fmla="*/ 368931 h 608274"/>
                    <a:gd name="connsiteX36" fmla="*/ 245310 w 313668"/>
                    <a:gd name="connsiteY36" fmla="*/ 341867 h 608274"/>
                    <a:gd name="connsiteX37" fmla="*/ 245310 w 313668"/>
                    <a:gd name="connsiteY37" fmla="*/ 383108 h 608274"/>
                    <a:gd name="connsiteX38" fmla="*/ 245310 w 313668"/>
                    <a:gd name="connsiteY38" fmla="*/ 577436 h 608274"/>
                    <a:gd name="connsiteX39" fmla="*/ 214425 w 313668"/>
                    <a:gd name="connsiteY39" fmla="*/ 608274 h 608274"/>
                    <a:gd name="connsiteX40" fmla="*/ 183540 w 313668"/>
                    <a:gd name="connsiteY40" fmla="*/ 577436 h 608274"/>
                    <a:gd name="connsiteX41" fmla="*/ 183540 w 313668"/>
                    <a:gd name="connsiteY41" fmla="*/ 391301 h 608274"/>
                    <a:gd name="connsiteX42" fmla="*/ 191561 w 313668"/>
                    <a:gd name="connsiteY42" fmla="*/ 373074 h 608274"/>
                    <a:gd name="connsiteX43" fmla="*/ 184278 w 313668"/>
                    <a:gd name="connsiteY43" fmla="*/ 346102 h 608274"/>
                    <a:gd name="connsiteX44" fmla="*/ 181789 w 313668"/>
                    <a:gd name="connsiteY44" fmla="*/ 342788 h 608274"/>
                    <a:gd name="connsiteX45" fmla="*/ 197646 w 313668"/>
                    <a:gd name="connsiteY45" fmla="*/ 323825 h 608274"/>
                    <a:gd name="connsiteX46" fmla="*/ 201242 w 313668"/>
                    <a:gd name="connsiteY46" fmla="*/ 310661 h 608274"/>
                    <a:gd name="connsiteX47" fmla="*/ 185015 w 313668"/>
                    <a:gd name="connsiteY47" fmla="*/ 216396 h 608274"/>
                    <a:gd name="connsiteX48" fmla="*/ 182526 w 313668"/>
                    <a:gd name="connsiteY48" fmla="*/ 201760 h 608274"/>
                    <a:gd name="connsiteX49" fmla="*/ 179853 w 313668"/>
                    <a:gd name="connsiteY49" fmla="*/ 199550 h 608274"/>
                    <a:gd name="connsiteX50" fmla="*/ 162797 w 313668"/>
                    <a:gd name="connsiteY50" fmla="*/ 199550 h 608274"/>
                    <a:gd name="connsiteX51" fmla="*/ 160123 w 313668"/>
                    <a:gd name="connsiteY51" fmla="*/ 201760 h 608274"/>
                    <a:gd name="connsiteX52" fmla="*/ 157634 w 313668"/>
                    <a:gd name="connsiteY52" fmla="*/ 216396 h 608274"/>
                    <a:gd name="connsiteX53" fmla="*/ 144266 w 313668"/>
                    <a:gd name="connsiteY53" fmla="*/ 293999 h 608274"/>
                    <a:gd name="connsiteX54" fmla="*/ 138550 w 313668"/>
                    <a:gd name="connsiteY54" fmla="*/ 286450 h 608274"/>
                    <a:gd name="connsiteX55" fmla="*/ 119650 w 313668"/>
                    <a:gd name="connsiteY55" fmla="*/ 273747 h 608274"/>
                    <a:gd name="connsiteX56" fmla="*/ 119189 w 313668"/>
                    <a:gd name="connsiteY56" fmla="*/ 275127 h 608274"/>
                    <a:gd name="connsiteX57" fmla="*/ 88580 w 313668"/>
                    <a:gd name="connsiteY57" fmla="*/ 368931 h 608274"/>
                    <a:gd name="connsiteX58" fmla="*/ 50135 w 313668"/>
                    <a:gd name="connsiteY58" fmla="*/ 388447 h 608274"/>
                    <a:gd name="connsiteX59" fmla="*/ 30590 w 313668"/>
                    <a:gd name="connsiteY59" fmla="*/ 350060 h 608274"/>
                    <a:gd name="connsiteX60" fmla="*/ 61107 w 313668"/>
                    <a:gd name="connsiteY60" fmla="*/ 256256 h 608274"/>
                    <a:gd name="connsiteX61" fmla="*/ 82403 w 313668"/>
                    <a:gd name="connsiteY61" fmla="*/ 190989 h 608274"/>
                    <a:gd name="connsiteX62" fmla="*/ 131358 w 313668"/>
                    <a:gd name="connsiteY62" fmla="*/ 155456 h 608274"/>
                    <a:gd name="connsiteX63" fmla="*/ 171336 w 313668"/>
                    <a:gd name="connsiteY63" fmla="*/ 0 h 608274"/>
                    <a:gd name="connsiteX64" fmla="*/ 238585 w 313668"/>
                    <a:gd name="connsiteY64" fmla="*/ 67108 h 608274"/>
                    <a:gd name="connsiteX65" fmla="*/ 171336 w 313668"/>
                    <a:gd name="connsiteY65" fmla="*/ 134216 h 608274"/>
                    <a:gd name="connsiteX66" fmla="*/ 104087 w 313668"/>
                    <a:gd name="connsiteY66" fmla="*/ 67108 h 608274"/>
                    <a:gd name="connsiteX67" fmla="*/ 171336 w 313668"/>
                    <a:gd name="connsiteY67" fmla="*/ 0 h 608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3668" h="608274">
                      <a:moveTo>
                        <a:pt x="159127" y="411396"/>
                      </a:moveTo>
                      <a:lnTo>
                        <a:pt x="159127" y="577440"/>
                      </a:lnTo>
                      <a:cubicBezTo>
                        <a:pt x="159127" y="594468"/>
                        <a:pt x="145391" y="608274"/>
                        <a:pt x="128336" y="608274"/>
                      </a:cubicBezTo>
                      <a:cubicBezTo>
                        <a:pt x="111282" y="608274"/>
                        <a:pt x="97453" y="594468"/>
                        <a:pt x="97453" y="577440"/>
                      </a:cubicBezTo>
                      <a:lnTo>
                        <a:pt x="97453" y="458706"/>
                      </a:lnTo>
                      <a:close/>
                      <a:moveTo>
                        <a:pt x="128221" y="306395"/>
                      </a:moveTo>
                      <a:lnTo>
                        <a:pt x="168122" y="358410"/>
                      </a:lnTo>
                      <a:cubicBezTo>
                        <a:pt x="170794" y="361816"/>
                        <a:pt x="171900" y="366143"/>
                        <a:pt x="171347" y="370377"/>
                      </a:cubicBezTo>
                      <a:cubicBezTo>
                        <a:pt x="170794" y="374612"/>
                        <a:pt x="168583" y="378479"/>
                        <a:pt x="165173" y="381149"/>
                      </a:cubicBezTo>
                      <a:lnTo>
                        <a:pt x="71917" y="452588"/>
                      </a:lnTo>
                      <a:cubicBezTo>
                        <a:pt x="68968" y="454889"/>
                        <a:pt x="65467" y="455994"/>
                        <a:pt x="62057" y="455994"/>
                      </a:cubicBezTo>
                      <a:cubicBezTo>
                        <a:pt x="57173" y="455994"/>
                        <a:pt x="52289" y="453785"/>
                        <a:pt x="49156" y="449642"/>
                      </a:cubicBezTo>
                      <a:lnTo>
                        <a:pt x="3357" y="390079"/>
                      </a:lnTo>
                      <a:cubicBezTo>
                        <a:pt x="777" y="386672"/>
                        <a:pt x="-421" y="382345"/>
                        <a:pt x="132" y="378019"/>
                      </a:cubicBezTo>
                      <a:cubicBezTo>
                        <a:pt x="685" y="373784"/>
                        <a:pt x="2988" y="369917"/>
                        <a:pt x="6398" y="367339"/>
                      </a:cubicBezTo>
                      <a:lnTo>
                        <a:pt x="9162" y="365130"/>
                      </a:lnTo>
                      <a:cubicBezTo>
                        <a:pt x="11374" y="384279"/>
                        <a:pt x="24367" y="401402"/>
                        <a:pt x="43904" y="407754"/>
                      </a:cubicBezTo>
                      <a:cubicBezTo>
                        <a:pt x="49064" y="409411"/>
                        <a:pt x="54409" y="410240"/>
                        <a:pt x="59661" y="410240"/>
                      </a:cubicBezTo>
                      <a:cubicBezTo>
                        <a:pt x="81040" y="410240"/>
                        <a:pt x="100945" y="396615"/>
                        <a:pt x="107948" y="375165"/>
                      </a:cubicBezTo>
                      <a:lnTo>
                        <a:pt x="126009" y="319836"/>
                      </a:lnTo>
                      <a:cubicBezTo>
                        <a:pt x="127484" y="315325"/>
                        <a:pt x="128037" y="310906"/>
                        <a:pt x="128221" y="306395"/>
                      </a:cubicBezTo>
                      <a:close/>
                      <a:moveTo>
                        <a:pt x="163534" y="163741"/>
                      </a:moveTo>
                      <a:cubicBezTo>
                        <a:pt x="162059" y="163741"/>
                        <a:pt x="160861" y="164938"/>
                        <a:pt x="160861" y="166411"/>
                      </a:cubicBezTo>
                      <a:lnTo>
                        <a:pt x="160861" y="185098"/>
                      </a:lnTo>
                      <a:cubicBezTo>
                        <a:pt x="160861" y="186571"/>
                        <a:pt x="162059" y="187767"/>
                        <a:pt x="163534" y="187767"/>
                      </a:cubicBezTo>
                      <a:lnTo>
                        <a:pt x="179484" y="187767"/>
                      </a:lnTo>
                      <a:cubicBezTo>
                        <a:pt x="180959" y="187767"/>
                        <a:pt x="182157" y="186571"/>
                        <a:pt x="182157" y="185098"/>
                      </a:cubicBezTo>
                      <a:lnTo>
                        <a:pt x="182157" y="166411"/>
                      </a:lnTo>
                      <a:cubicBezTo>
                        <a:pt x="182157" y="164938"/>
                        <a:pt x="180959" y="163741"/>
                        <a:pt x="179484" y="163741"/>
                      </a:cubicBezTo>
                      <a:close/>
                      <a:moveTo>
                        <a:pt x="131358" y="155456"/>
                      </a:moveTo>
                      <a:lnTo>
                        <a:pt x="211383" y="155456"/>
                      </a:lnTo>
                      <a:cubicBezTo>
                        <a:pt x="233694" y="155456"/>
                        <a:pt x="253424" y="169725"/>
                        <a:pt x="260338" y="190989"/>
                      </a:cubicBezTo>
                      <a:lnTo>
                        <a:pt x="312151" y="350060"/>
                      </a:lnTo>
                      <a:cubicBezTo>
                        <a:pt x="317406" y="366078"/>
                        <a:pt x="308556" y="383292"/>
                        <a:pt x="292606" y="388447"/>
                      </a:cubicBezTo>
                      <a:cubicBezTo>
                        <a:pt x="289471" y="389460"/>
                        <a:pt x="286245" y="389920"/>
                        <a:pt x="283110" y="389920"/>
                      </a:cubicBezTo>
                      <a:cubicBezTo>
                        <a:pt x="270295" y="389920"/>
                        <a:pt x="258310" y="381819"/>
                        <a:pt x="254069" y="368931"/>
                      </a:cubicBezTo>
                      <a:lnTo>
                        <a:pt x="245310" y="341867"/>
                      </a:lnTo>
                      <a:lnTo>
                        <a:pt x="245310" y="383108"/>
                      </a:lnTo>
                      <a:lnTo>
                        <a:pt x="245310" y="577436"/>
                      </a:lnTo>
                      <a:cubicBezTo>
                        <a:pt x="245310" y="594466"/>
                        <a:pt x="231481" y="608274"/>
                        <a:pt x="214425" y="608274"/>
                      </a:cubicBezTo>
                      <a:cubicBezTo>
                        <a:pt x="197369" y="608274"/>
                        <a:pt x="183540" y="594466"/>
                        <a:pt x="183540" y="577436"/>
                      </a:cubicBezTo>
                      <a:lnTo>
                        <a:pt x="183540" y="391301"/>
                      </a:lnTo>
                      <a:cubicBezTo>
                        <a:pt x="187873" y="386146"/>
                        <a:pt x="190639" y="379886"/>
                        <a:pt x="191561" y="373074"/>
                      </a:cubicBezTo>
                      <a:cubicBezTo>
                        <a:pt x="192852" y="363316"/>
                        <a:pt x="190271" y="353742"/>
                        <a:pt x="184278" y="346102"/>
                      </a:cubicBezTo>
                      <a:lnTo>
                        <a:pt x="181789" y="342788"/>
                      </a:lnTo>
                      <a:lnTo>
                        <a:pt x="197646" y="323825"/>
                      </a:lnTo>
                      <a:cubicBezTo>
                        <a:pt x="200688" y="320142"/>
                        <a:pt x="201979" y="315355"/>
                        <a:pt x="201242" y="310661"/>
                      </a:cubicBezTo>
                      <a:lnTo>
                        <a:pt x="185015" y="216396"/>
                      </a:lnTo>
                      <a:lnTo>
                        <a:pt x="182526" y="201760"/>
                      </a:lnTo>
                      <a:cubicBezTo>
                        <a:pt x="182250" y="200471"/>
                        <a:pt x="181143" y="199550"/>
                        <a:pt x="179853" y="199550"/>
                      </a:cubicBezTo>
                      <a:lnTo>
                        <a:pt x="162797" y="199550"/>
                      </a:lnTo>
                      <a:cubicBezTo>
                        <a:pt x="161506" y="199550"/>
                        <a:pt x="160400" y="200471"/>
                        <a:pt x="160123" y="201760"/>
                      </a:cubicBezTo>
                      <a:lnTo>
                        <a:pt x="157634" y="216396"/>
                      </a:lnTo>
                      <a:lnTo>
                        <a:pt x="144266" y="293999"/>
                      </a:lnTo>
                      <a:lnTo>
                        <a:pt x="138550" y="286450"/>
                      </a:lnTo>
                      <a:cubicBezTo>
                        <a:pt x="133663" y="280191"/>
                        <a:pt x="127025" y="275864"/>
                        <a:pt x="119650" y="273747"/>
                      </a:cubicBezTo>
                      <a:lnTo>
                        <a:pt x="119189" y="275127"/>
                      </a:lnTo>
                      <a:lnTo>
                        <a:pt x="88580" y="368931"/>
                      </a:lnTo>
                      <a:cubicBezTo>
                        <a:pt x="83418" y="384949"/>
                        <a:pt x="66177" y="393694"/>
                        <a:pt x="50135" y="388447"/>
                      </a:cubicBezTo>
                      <a:cubicBezTo>
                        <a:pt x="34094" y="383200"/>
                        <a:pt x="25335" y="366078"/>
                        <a:pt x="30590" y="350060"/>
                      </a:cubicBezTo>
                      <a:lnTo>
                        <a:pt x="61107" y="256256"/>
                      </a:lnTo>
                      <a:lnTo>
                        <a:pt x="82403" y="190989"/>
                      </a:lnTo>
                      <a:cubicBezTo>
                        <a:pt x="89318" y="169725"/>
                        <a:pt x="108955" y="155456"/>
                        <a:pt x="131358" y="155456"/>
                      </a:cubicBezTo>
                      <a:close/>
                      <a:moveTo>
                        <a:pt x="171336" y="0"/>
                      </a:moveTo>
                      <a:cubicBezTo>
                        <a:pt x="208477" y="0"/>
                        <a:pt x="238585" y="30045"/>
                        <a:pt x="238585" y="67108"/>
                      </a:cubicBezTo>
                      <a:cubicBezTo>
                        <a:pt x="238585" y="104171"/>
                        <a:pt x="208477" y="134216"/>
                        <a:pt x="171336" y="134216"/>
                      </a:cubicBezTo>
                      <a:cubicBezTo>
                        <a:pt x="134195" y="134216"/>
                        <a:pt x="104087" y="104171"/>
                        <a:pt x="104087" y="67108"/>
                      </a:cubicBezTo>
                      <a:cubicBezTo>
                        <a:pt x="104087" y="30045"/>
                        <a:pt x="134195" y="0"/>
                        <a:pt x="1713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0" name="Text3">
                <a:extLst>
                  <a:ext uri="{FF2B5EF4-FFF2-40B4-BE49-F238E27FC236}">
                    <a16:creationId id="{E5149C1A-D530-4055-8DFE-7F33B8C4517C}"/>
                  </a:ext>
                </a:extLst>
              </p:cNvPr>
              <p:cNvSpPr/>
              <p:nvPr/>
            </p:nvSpPr>
            <p:spPr bwMode="auto">
              <a:xfrm>
                <a:off x="3729925" y="5485335"/>
                <a:ext cx="1691075" cy="559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1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分析老人的睡眠模式，通过声音和光照调整助眠</a:t>
                </a:r>
                <a:endParaRPr lang="en-US" dirty="0"/>
              </a:p>
            </p:txBody>
          </p:sp>
          <p:sp>
            <p:nvSpPr>
              <p:cNvPr id="21" name="Bullet3">
                <a:extLst>
                  <a:ext uri="{FF2B5EF4-FFF2-40B4-BE49-F238E27FC236}">
                    <a16:creationId id="{E864CF81-3BB3-45D3-8CBD-B9CDEBB95D56}"/>
                  </a:ext>
                </a:extLst>
              </p:cNvPr>
              <p:cNvSpPr txBox="1"/>
              <p:nvPr/>
            </p:nvSpPr>
            <p:spPr bwMode="auto">
              <a:xfrm>
                <a:off x="3729925" y="5064984"/>
                <a:ext cx="1691075" cy="38095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b" anchorCtr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b="1" dirty="0"/>
                  <a:t>睡眠分析</a:t>
                </a:r>
                <a:endParaRPr lang="en-US" dirty="0"/>
              </a:p>
            </p:txBody>
          </p:sp>
        </p:grpSp>
        <p:grpSp>
          <p:nvGrpSpPr>
            <p:cNvPr id="63" name="组合 62">
              <a:extLst>
                <a:ext uri="{FF2B5EF4-FFF2-40B4-BE49-F238E27FC236}">
                  <a16:creationId id="{BD3014CB-A90D-DCB8-1179-00212520B1FA}"/>
                </a:ext>
              </a:extLst>
            </p:cNvPr>
            <p:cNvGrpSpPr/>
            <p:nvPr/>
          </p:nvGrpSpPr>
          <p:grpSpPr>
            <a:xfrm>
              <a:off x="5259925" y="3585584"/>
              <a:ext cx="1691075" cy="1481526"/>
              <a:chOff x="5259925" y="3585584"/>
              <a:chExt cx="1691075" cy="1481526"/>
            </a:xfrm>
          </p:grpSpPr>
          <p:grpSp>
            <p:nvGrpSpPr>
              <p:cNvPr id="55" name="组合 54">
                <a:extLst>
                  <a:ext uri="{FF2B5EF4-FFF2-40B4-BE49-F238E27FC236}">
                    <a16:creationId id="{328CE835-B9B6-DE88-E507-102CC2A10395}"/>
                  </a:ext>
                </a:extLst>
              </p:cNvPr>
              <p:cNvGrpSpPr/>
              <p:nvPr/>
            </p:nvGrpSpPr>
            <p:grpSpPr>
              <a:xfrm>
                <a:off x="5901752" y="3585584"/>
                <a:ext cx="415102" cy="415102"/>
                <a:chOff x="5901752" y="3585584"/>
                <a:chExt cx="415102" cy="415102"/>
              </a:xfrm>
            </p:grpSpPr>
            <p:sp>
              <p:nvSpPr>
                <p:cNvPr id="37" name="椭圆 36">
                  <a:extLst>
                    <a:ext uri="{FF2B5EF4-FFF2-40B4-BE49-F238E27FC236}">
                      <a16:creationId id="{88CF877C-D44A-4DB4-9953-64A42472ADE8}"/>
                    </a:ext>
                  </a:extLst>
                </p:cNvPr>
                <p:cNvSpPr/>
                <p:nvPr/>
              </p:nvSpPr>
              <p:spPr>
                <a:xfrm>
                  <a:off x="5901752" y="3585584"/>
                  <a:ext cx="415102" cy="415102"/>
                </a:xfrm>
                <a:prstGeom prst="ellipse">
                  <a:avLst/>
                </a:prstGeom>
                <a:solidFill>
                  <a:schemeClr val="tx2"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Icon4">
                  <a:extLst>
                    <a:ext uri="{FF2B5EF4-FFF2-40B4-BE49-F238E27FC236}">
                      <a16:creationId id="{DEE5DA7A-6FE8-4A6B-A196-0BF9A6624411}"/>
                    </a:ext>
                  </a:extLst>
                </p:cNvPr>
                <p:cNvSpPr/>
                <p:nvPr/>
              </p:nvSpPr>
              <p:spPr>
                <a:xfrm>
                  <a:off x="6043723" y="3665961"/>
                  <a:ext cx="131162" cy="254348"/>
                </a:xfrm>
                <a:custGeom>
                  <a:avLst/>
                  <a:gdLst>
                    <a:gd name="connsiteX0" fmla="*/ 159127 w 313668"/>
                    <a:gd name="connsiteY0" fmla="*/ 411396 h 608274"/>
                    <a:gd name="connsiteX1" fmla="*/ 159127 w 313668"/>
                    <a:gd name="connsiteY1" fmla="*/ 577440 h 608274"/>
                    <a:gd name="connsiteX2" fmla="*/ 128336 w 313668"/>
                    <a:gd name="connsiteY2" fmla="*/ 608274 h 608274"/>
                    <a:gd name="connsiteX3" fmla="*/ 97453 w 313668"/>
                    <a:gd name="connsiteY3" fmla="*/ 577440 h 608274"/>
                    <a:gd name="connsiteX4" fmla="*/ 97453 w 313668"/>
                    <a:gd name="connsiteY4" fmla="*/ 458706 h 608274"/>
                    <a:gd name="connsiteX5" fmla="*/ 128221 w 313668"/>
                    <a:gd name="connsiteY5" fmla="*/ 306395 h 608274"/>
                    <a:gd name="connsiteX6" fmla="*/ 168122 w 313668"/>
                    <a:gd name="connsiteY6" fmla="*/ 358410 h 608274"/>
                    <a:gd name="connsiteX7" fmla="*/ 171347 w 313668"/>
                    <a:gd name="connsiteY7" fmla="*/ 370377 h 608274"/>
                    <a:gd name="connsiteX8" fmla="*/ 165173 w 313668"/>
                    <a:gd name="connsiteY8" fmla="*/ 381149 h 608274"/>
                    <a:gd name="connsiteX9" fmla="*/ 71917 w 313668"/>
                    <a:gd name="connsiteY9" fmla="*/ 452588 h 608274"/>
                    <a:gd name="connsiteX10" fmla="*/ 62057 w 313668"/>
                    <a:gd name="connsiteY10" fmla="*/ 455994 h 608274"/>
                    <a:gd name="connsiteX11" fmla="*/ 49156 w 313668"/>
                    <a:gd name="connsiteY11" fmla="*/ 449642 h 608274"/>
                    <a:gd name="connsiteX12" fmla="*/ 3357 w 313668"/>
                    <a:gd name="connsiteY12" fmla="*/ 390079 h 608274"/>
                    <a:gd name="connsiteX13" fmla="*/ 132 w 313668"/>
                    <a:gd name="connsiteY13" fmla="*/ 378019 h 608274"/>
                    <a:gd name="connsiteX14" fmla="*/ 6398 w 313668"/>
                    <a:gd name="connsiteY14" fmla="*/ 367339 h 608274"/>
                    <a:gd name="connsiteX15" fmla="*/ 9162 w 313668"/>
                    <a:gd name="connsiteY15" fmla="*/ 365130 h 608274"/>
                    <a:gd name="connsiteX16" fmla="*/ 43904 w 313668"/>
                    <a:gd name="connsiteY16" fmla="*/ 407754 h 608274"/>
                    <a:gd name="connsiteX17" fmla="*/ 59661 w 313668"/>
                    <a:gd name="connsiteY17" fmla="*/ 410240 h 608274"/>
                    <a:gd name="connsiteX18" fmla="*/ 107948 w 313668"/>
                    <a:gd name="connsiteY18" fmla="*/ 375165 h 608274"/>
                    <a:gd name="connsiteX19" fmla="*/ 126009 w 313668"/>
                    <a:gd name="connsiteY19" fmla="*/ 319836 h 608274"/>
                    <a:gd name="connsiteX20" fmla="*/ 128221 w 313668"/>
                    <a:gd name="connsiteY20" fmla="*/ 306395 h 608274"/>
                    <a:gd name="connsiteX21" fmla="*/ 163534 w 313668"/>
                    <a:gd name="connsiteY21" fmla="*/ 163741 h 608274"/>
                    <a:gd name="connsiteX22" fmla="*/ 160861 w 313668"/>
                    <a:gd name="connsiteY22" fmla="*/ 166411 h 608274"/>
                    <a:gd name="connsiteX23" fmla="*/ 160861 w 313668"/>
                    <a:gd name="connsiteY23" fmla="*/ 185098 h 608274"/>
                    <a:gd name="connsiteX24" fmla="*/ 163534 w 313668"/>
                    <a:gd name="connsiteY24" fmla="*/ 187767 h 608274"/>
                    <a:gd name="connsiteX25" fmla="*/ 179484 w 313668"/>
                    <a:gd name="connsiteY25" fmla="*/ 187767 h 608274"/>
                    <a:gd name="connsiteX26" fmla="*/ 182157 w 313668"/>
                    <a:gd name="connsiteY26" fmla="*/ 185098 h 608274"/>
                    <a:gd name="connsiteX27" fmla="*/ 182157 w 313668"/>
                    <a:gd name="connsiteY27" fmla="*/ 166411 h 608274"/>
                    <a:gd name="connsiteX28" fmla="*/ 179484 w 313668"/>
                    <a:gd name="connsiteY28" fmla="*/ 163741 h 608274"/>
                    <a:gd name="connsiteX29" fmla="*/ 131358 w 313668"/>
                    <a:gd name="connsiteY29" fmla="*/ 155456 h 608274"/>
                    <a:gd name="connsiteX30" fmla="*/ 211383 w 313668"/>
                    <a:gd name="connsiteY30" fmla="*/ 155456 h 608274"/>
                    <a:gd name="connsiteX31" fmla="*/ 260338 w 313668"/>
                    <a:gd name="connsiteY31" fmla="*/ 190989 h 608274"/>
                    <a:gd name="connsiteX32" fmla="*/ 312151 w 313668"/>
                    <a:gd name="connsiteY32" fmla="*/ 350060 h 608274"/>
                    <a:gd name="connsiteX33" fmla="*/ 292606 w 313668"/>
                    <a:gd name="connsiteY33" fmla="*/ 388447 h 608274"/>
                    <a:gd name="connsiteX34" fmla="*/ 283110 w 313668"/>
                    <a:gd name="connsiteY34" fmla="*/ 389920 h 608274"/>
                    <a:gd name="connsiteX35" fmla="*/ 254069 w 313668"/>
                    <a:gd name="connsiteY35" fmla="*/ 368931 h 608274"/>
                    <a:gd name="connsiteX36" fmla="*/ 245310 w 313668"/>
                    <a:gd name="connsiteY36" fmla="*/ 341867 h 608274"/>
                    <a:gd name="connsiteX37" fmla="*/ 245310 w 313668"/>
                    <a:gd name="connsiteY37" fmla="*/ 383108 h 608274"/>
                    <a:gd name="connsiteX38" fmla="*/ 245310 w 313668"/>
                    <a:gd name="connsiteY38" fmla="*/ 577436 h 608274"/>
                    <a:gd name="connsiteX39" fmla="*/ 214425 w 313668"/>
                    <a:gd name="connsiteY39" fmla="*/ 608274 h 608274"/>
                    <a:gd name="connsiteX40" fmla="*/ 183540 w 313668"/>
                    <a:gd name="connsiteY40" fmla="*/ 577436 h 608274"/>
                    <a:gd name="connsiteX41" fmla="*/ 183540 w 313668"/>
                    <a:gd name="connsiteY41" fmla="*/ 391301 h 608274"/>
                    <a:gd name="connsiteX42" fmla="*/ 191561 w 313668"/>
                    <a:gd name="connsiteY42" fmla="*/ 373074 h 608274"/>
                    <a:gd name="connsiteX43" fmla="*/ 184278 w 313668"/>
                    <a:gd name="connsiteY43" fmla="*/ 346102 h 608274"/>
                    <a:gd name="connsiteX44" fmla="*/ 181789 w 313668"/>
                    <a:gd name="connsiteY44" fmla="*/ 342788 h 608274"/>
                    <a:gd name="connsiteX45" fmla="*/ 197646 w 313668"/>
                    <a:gd name="connsiteY45" fmla="*/ 323825 h 608274"/>
                    <a:gd name="connsiteX46" fmla="*/ 201242 w 313668"/>
                    <a:gd name="connsiteY46" fmla="*/ 310661 h 608274"/>
                    <a:gd name="connsiteX47" fmla="*/ 185015 w 313668"/>
                    <a:gd name="connsiteY47" fmla="*/ 216396 h 608274"/>
                    <a:gd name="connsiteX48" fmla="*/ 182526 w 313668"/>
                    <a:gd name="connsiteY48" fmla="*/ 201760 h 608274"/>
                    <a:gd name="connsiteX49" fmla="*/ 179853 w 313668"/>
                    <a:gd name="connsiteY49" fmla="*/ 199550 h 608274"/>
                    <a:gd name="connsiteX50" fmla="*/ 162797 w 313668"/>
                    <a:gd name="connsiteY50" fmla="*/ 199550 h 608274"/>
                    <a:gd name="connsiteX51" fmla="*/ 160123 w 313668"/>
                    <a:gd name="connsiteY51" fmla="*/ 201760 h 608274"/>
                    <a:gd name="connsiteX52" fmla="*/ 157634 w 313668"/>
                    <a:gd name="connsiteY52" fmla="*/ 216396 h 608274"/>
                    <a:gd name="connsiteX53" fmla="*/ 144266 w 313668"/>
                    <a:gd name="connsiteY53" fmla="*/ 293999 h 608274"/>
                    <a:gd name="connsiteX54" fmla="*/ 138550 w 313668"/>
                    <a:gd name="connsiteY54" fmla="*/ 286450 h 608274"/>
                    <a:gd name="connsiteX55" fmla="*/ 119650 w 313668"/>
                    <a:gd name="connsiteY55" fmla="*/ 273747 h 608274"/>
                    <a:gd name="connsiteX56" fmla="*/ 119189 w 313668"/>
                    <a:gd name="connsiteY56" fmla="*/ 275127 h 608274"/>
                    <a:gd name="connsiteX57" fmla="*/ 88580 w 313668"/>
                    <a:gd name="connsiteY57" fmla="*/ 368931 h 608274"/>
                    <a:gd name="connsiteX58" fmla="*/ 50135 w 313668"/>
                    <a:gd name="connsiteY58" fmla="*/ 388447 h 608274"/>
                    <a:gd name="connsiteX59" fmla="*/ 30590 w 313668"/>
                    <a:gd name="connsiteY59" fmla="*/ 350060 h 608274"/>
                    <a:gd name="connsiteX60" fmla="*/ 61107 w 313668"/>
                    <a:gd name="connsiteY60" fmla="*/ 256256 h 608274"/>
                    <a:gd name="connsiteX61" fmla="*/ 82403 w 313668"/>
                    <a:gd name="connsiteY61" fmla="*/ 190989 h 608274"/>
                    <a:gd name="connsiteX62" fmla="*/ 131358 w 313668"/>
                    <a:gd name="connsiteY62" fmla="*/ 155456 h 608274"/>
                    <a:gd name="connsiteX63" fmla="*/ 171336 w 313668"/>
                    <a:gd name="connsiteY63" fmla="*/ 0 h 608274"/>
                    <a:gd name="connsiteX64" fmla="*/ 238585 w 313668"/>
                    <a:gd name="connsiteY64" fmla="*/ 67108 h 608274"/>
                    <a:gd name="connsiteX65" fmla="*/ 171336 w 313668"/>
                    <a:gd name="connsiteY65" fmla="*/ 134216 h 608274"/>
                    <a:gd name="connsiteX66" fmla="*/ 104087 w 313668"/>
                    <a:gd name="connsiteY66" fmla="*/ 67108 h 608274"/>
                    <a:gd name="connsiteX67" fmla="*/ 171336 w 313668"/>
                    <a:gd name="connsiteY67" fmla="*/ 0 h 608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3668" h="608274">
                      <a:moveTo>
                        <a:pt x="159127" y="411396"/>
                      </a:moveTo>
                      <a:lnTo>
                        <a:pt x="159127" y="577440"/>
                      </a:lnTo>
                      <a:cubicBezTo>
                        <a:pt x="159127" y="594468"/>
                        <a:pt x="145391" y="608274"/>
                        <a:pt x="128336" y="608274"/>
                      </a:cubicBezTo>
                      <a:cubicBezTo>
                        <a:pt x="111282" y="608274"/>
                        <a:pt x="97453" y="594468"/>
                        <a:pt x="97453" y="577440"/>
                      </a:cubicBezTo>
                      <a:lnTo>
                        <a:pt x="97453" y="458706"/>
                      </a:lnTo>
                      <a:close/>
                      <a:moveTo>
                        <a:pt x="128221" y="306395"/>
                      </a:moveTo>
                      <a:lnTo>
                        <a:pt x="168122" y="358410"/>
                      </a:lnTo>
                      <a:cubicBezTo>
                        <a:pt x="170794" y="361816"/>
                        <a:pt x="171900" y="366143"/>
                        <a:pt x="171347" y="370377"/>
                      </a:cubicBezTo>
                      <a:cubicBezTo>
                        <a:pt x="170794" y="374612"/>
                        <a:pt x="168583" y="378479"/>
                        <a:pt x="165173" y="381149"/>
                      </a:cubicBezTo>
                      <a:lnTo>
                        <a:pt x="71917" y="452588"/>
                      </a:lnTo>
                      <a:cubicBezTo>
                        <a:pt x="68968" y="454889"/>
                        <a:pt x="65467" y="455994"/>
                        <a:pt x="62057" y="455994"/>
                      </a:cubicBezTo>
                      <a:cubicBezTo>
                        <a:pt x="57173" y="455994"/>
                        <a:pt x="52289" y="453785"/>
                        <a:pt x="49156" y="449642"/>
                      </a:cubicBezTo>
                      <a:lnTo>
                        <a:pt x="3357" y="390079"/>
                      </a:lnTo>
                      <a:cubicBezTo>
                        <a:pt x="777" y="386672"/>
                        <a:pt x="-421" y="382345"/>
                        <a:pt x="132" y="378019"/>
                      </a:cubicBezTo>
                      <a:cubicBezTo>
                        <a:pt x="685" y="373784"/>
                        <a:pt x="2988" y="369917"/>
                        <a:pt x="6398" y="367339"/>
                      </a:cubicBezTo>
                      <a:lnTo>
                        <a:pt x="9162" y="365130"/>
                      </a:lnTo>
                      <a:cubicBezTo>
                        <a:pt x="11374" y="384279"/>
                        <a:pt x="24367" y="401402"/>
                        <a:pt x="43904" y="407754"/>
                      </a:cubicBezTo>
                      <a:cubicBezTo>
                        <a:pt x="49064" y="409411"/>
                        <a:pt x="54409" y="410240"/>
                        <a:pt x="59661" y="410240"/>
                      </a:cubicBezTo>
                      <a:cubicBezTo>
                        <a:pt x="81040" y="410240"/>
                        <a:pt x="100945" y="396615"/>
                        <a:pt x="107948" y="375165"/>
                      </a:cubicBezTo>
                      <a:lnTo>
                        <a:pt x="126009" y="319836"/>
                      </a:lnTo>
                      <a:cubicBezTo>
                        <a:pt x="127484" y="315325"/>
                        <a:pt x="128037" y="310906"/>
                        <a:pt x="128221" y="306395"/>
                      </a:cubicBezTo>
                      <a:close/>
                      <a:moveTo>
                        <a:pt x="163534" y="163741"/>
                      </a:moveTo>
                      <a:cubicBezTo>
                        <a:pt x="162059" y="163741"/>
                        <a:pt x="160861" y="164938"/>
                        <a:pt x="160861" y="166411"/>
                      </a:cubicBezTo>
                      <a:lnTo>
                        <a:pt x="160861" y="185098"/>
                      </a:lnTo>
                      <a:cubicBezTo>
                        <a:pt x="160861" y="186571"/>
                        <a:pt x="162059" y="187767"/>
                        <a:pt x="163534" y="187767"/>
                      </a:cubicBezTo>
                      <a:lnTo>
                        <a:pt x="179484" y="187767"/>
                      </a:lnTo>
                      <a:cubicBezTo>
                        <a:pt x="180959" y="187767"/>
                        <a:pt x="182157" y="186571"/>
                        <a:pt x="182157" y="185098"/>
                      </a:cubicBezTo>
                      <a:lnTo>
                        <a:pt x="182157" y="166411"/>
                      </a:lnTo>
                      <a:cubicBezTo>
                        <a:pt x="182157" y="164938"/>
                        <a:pt x="180959" y="163741"/>
                        <a:pt x="179484" y="163741"/>
                      </a:cubicBezTo>
                      <a:close/>
                      <a:moveTo>
                        <a:pt x="131358" y="155456"/>
                      </a:moveTo>
                      <a:lnTo>
                        <a:pt x="211383" y="155456"/>
                      </a:lnTo>
                      <a:cubicBezTo>
                        <a:pt x="233694" y="155456"/>
                        <a:pt x="253424" y="169725"/>
                        <a:pt x="260338" y="190989"/>
                      </a:cubicBezTo>
                      <a:lnTo>
                        <a:pt x="312151" y="350060"/>
                      </a:lnTo>
                      <a:cubicBezTo>
                        <a:pt x="317406" y="366078"/>
                        <a:pt x="308556" y="383292"/>
                        <a:pt x="292606" y="388447"/>
                      </a:cubicBezTo>
                      <a:cubicBezTo>
                        <a:pt x="289471" y="389460"/>
                        <a:pt x="286245" y="389920"/>
                        <a:pt x="283110" y="389920"/>
                      </a:cubicBezTo>
                      <a:cubicBezTo>
                        <a:pt x="270295" y="389920"/>
                        <a:pt x="258310" y="381819"/>
                        <a:pt x="254069" y="368931"/>
                      </a:cubicBezTo>
                      <a:lnTo>
                        <a:pt x="245310" y="341867"/>
                      </a:lnTo>
                      <a:lnTo>
                        <a:pt x="245310" y="383108"/>
                      </a:lnTo>
                      <a:lnTo>
                        <a:pt x="245310" y="577436"/>
                      </a:lnTo>
                      <a:cubicBezTo>
                        <a:pt x="245310" y="594466"/>
                        <a:pt x="231481" y="608274"/>
                        <a:pt x="214425" y="608274"/>
                      </a:cubicBezTo>
                      <a:cubicBezTo>
                        <a:pt x="197369" y="608274"/>
                        <a:pt x="183540" y="594466"/>
                        <a:pt x="183540" y="577436"/>
                      </a:cubicBezTo>
                      <a:lnTo>
                        <a:pt x="183540" y="391301"/>
                      </a:lnTo>
                      <a:cubicBezTo>
                        <a:pt x="187873" y="386146"/>
                        <a:pt x="190639" y="379886"/>
                        <a:pt x="191561" y="373074"/>
                      </a:cubicBezTo>
                      <a:cubicBezTo>
                        <a:pt x="192852" y="363316"/>
                        <a:pt x="190271" y="353742"/>
                        <a:pt x="184278" y="346102"/>
                      </a:cubicBezTo>
                      <a:lnTo>
                        <a:pt x="181789" y="342788"/>
                      </a:lnTo>
                      <a:lnTo>
                        <a:pt x="197646" y="323825"/>
                      </a:lnTo>
                      <a:cubicBezTo>
                        <a:pt x="200688" y="320142"/>
                        <a:pt x="201979" y="315355"/>
                        <a:pt x="201242" y="310661"/>
                      </a:cubicBezTo>
                      <a:lnTo>
                        <a:pt x="185015" y="216396"/>
                      </a:lnTo>
                      <a:lnTo>
                        <a:pt x="182526" y="201760"/>
                      </a:lnTo>
                      <a:cubicBezTo>
                        <a:pt x="182250" y="200471"/>
                        <a:pt x="181143" y="199550"/>
                        <a:pt x="179853" y="199550"/>
                      </a:cubicBezTo>
                      <a:lnTo>
                        <a:pt x="162797" y="199550"/>
                      </a:lnTo>
                      <a:cubicBezTo>
                        <a:pt x="161506" y="199550"/>
                        <a:pt x="160400" y="200471"/>
                        <a:pt x="160123" y="201760"/>
                      </a:cubicBezTo>
                      <a:lnTo>
                        <a:pt x="157634" y="216396"/>
                      </a:lnTo>
                      <a:lnTo>
                        <a:pt x="144266" y="293999"/>
                      </a:lnTo>
                      <a:lnTo>
                        <a:pt x="138550" y="286450"/>
                      </a:lnTo>
                      <a:cubicBezTo>
                        <a:pt x="133663" y="280191"/>
                        <a:pt x="127025" y="275864"/>
                        <a:pt x="119650" y="273747"/>
                      </a:cubicBezTo>
                      <a:lnTo>
                        <a:pt x="119189" y="275127"/>
                      </a:lnTo>
                      <a:lnTo>
                        <a:pt x="88580" y="368931"/>
                      </a:lnTo>
                      <a:cubicBezTo>
                        <a:pt x="83418" y="384949"/>
                        <a:pt x="66177" y="393694"/>
                        <a:pt x="50135" y="388447"/>
                      </a:cubicBezTo>
                      <a:cubicBezTo>
                        <a:pt x="34094" y="383200"/>
                        <a:pt x="25335" y="366078"/>
                        <a:pt x="30590" y="350060"/>
                      </a:cubicBezTo>
                      <a:lnTo>
                        <a:pt x="61107" y="256256"/>
                      </a:lnTo>
                      <a:lnTo>
                        <a:pt x="82403" y="190989"/>
                      </a:lnTo>
                      <a:cubicBezTo>
                        <a:pt x="89318" y="169725"/>
                        <a:pt x="108955" y="155456"/>
                        <a:pt x="131358" y="155456"/>
                      </a:cubicBezTo>
                      <a:close/>
                      <a:moveTo>
                        <a:pt x="171336" y="0"/>
                      </a:moveTo>
                      <a:cubicBezTo>
                        <a:pt x="208477" y="0"/>
                        <a:pt x="238585" y="30045"/>
                        <a:pt x="238585" y="67108"/>
                      </a:cubicBezTo>
                      <a:cubicBezTo>
                        <a:pt x="238585" y="104171"/>
                        <a:pt x="208477" y="134216"/>
                        <a:pt x="171336" y="134216"/>
                      </a:cubicBezTo>
                      <a:cubicBezTo>
                        <a:pt x="134195" y="134216"/>
                        <a:pt x="104087" y="104171"/>
                        <a:pt x="104087" y="67108"/>
                      </a:cubicBezTo>
                      <a:cubicBezTo>
                        <a:pt x="104087" y="30045"/>
                        <a:pt x="134195" y="0"/>
                        <a:pt x="1713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8" name="Text4">
                <a:extLst>
                  <a:ext uri="{FF2B5EF4-FFF2-40B4-BE49-F238E27FC236}">
                    <a16:creationId id="{581DC9E1-25F1-41B5-BE75-A9AA32263315}"/>
                  </a:ext>
                </a:extLst>
              </p:cNvPr>
              <p:cNvSpPr/>
              <p:nvPr/>
            </p:nvSpPr>
            <p:spPr bwMode="auto">
              <a:xfrm>
                <a:off x="5259925" y="4507844"/>
                <a:ext cx="1691075" cy="559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跟踪老年人日常活动量，确保适度的身体锻炼</a:t>
                </a:r>
                <a:endParaRPr lang="en-US" dirty="0"/>
              </a:p>
            </p:txBody>
          </p:sp>
          <p:sp>
            <p:nvSpPr>
              <p:cNvPr id="29" name="Bullet4">
                <a:extLst>
                  <a:ext uri="{FF2B5EF4-FFF2-40B4-BE49-F238E27FC236}">
                    <a16:creationId id="{0F3781BB-604A-49C0-A275-B427572DC54D}"/>
                  </a:ext>
                </a:extLst>
              </p:cNvPr>
              <p:cNvSpPr txBox="1"/>
              <p:nvPr/>
            </p:nvSpPr>
            <p:spPr bwMode="auto">
              <a:xfrm>
                <a:off x="5259925" y="4087493"/>
                <a:ext cx="1691075" cy="38095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b" anchorCtr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b="1" dirty="0"/>
                  <a:t>活动追踪</a:t>
                </a:r>
                <a:endParaRPr lang="en-US" dirty="0"/>
              </a:p>
            </p:txBody>
          </p:sp>
        </p:grpSp>
        <p:grpSp>
          <p:nvGrpSpPr>
            <p:cNvPr id="64" name="组合 63">
              <a:extLst>
                <a:ext uri="{FF2B5EF4-FFF2-40B4-BE49-F238E27FC236}">
                  <a16:creationId id="{775EA86B-BA64-D1EE-6459-E48DC171B653}"/>
                </a:ext>
              </a:extLst>
            </p:cNvPr>
            <p:cNvGrpSpPr/>
            <p:nvPr/>
          </p:nvGrpSpPr>
          <p:grpSpPr>
            <a:xfrm>
              <a:off x="6744925" y="4552225"/>
              <a:ext cx="1691075" cy="1492376"/>
              <a:chOff x="6744925" y="4552225"/>
              <a:chExt cx="1691075" cy="1492376"/>
            </a:xfrm>
          </p:grpSpPr>
          <p:grpSp>
            <p:nvGrpSpPr>
              <p:cNvPr id="57" name="组合 56">
                <a:extLst>
                  <a:ext uri="{FF2B5EF4-FFF2-40B4-BE49-F238E27FC236}">
                    <a16:creationId id="{CD0A629B-A33B-8B2A-D0B6-AB0DBED9B468}"/>
                  </a:ext>
                </a:extLst>
              </p:cNvPr>
              <p:cNvGrpSpPr/>
              <p:nvPr/>
            </p:nvGrpSpPr>
            <p:grpSpPr>
              <a:xfrm>
                <a:off x="7388615" y="4552225"/>
                <a:ext cx="415102" cy="415102"/>
                <a:chOff x="7388615" y="4552225"/>
                <a:chExt cx="415102" cy="415102"/>
              </a:xfrm>
            </p:grpSpPr>
            <p:sp>
              <p:nvSpPr>
                <p:cNvPr id="43" name="椭圆 42">
                  <a:extLst>
                    <a:ext uri="{FF2B5EF4-FFF2-40B4-BE49-F238E27FC236}">
                      <a16:creationId id="{3EEEA8DC-365F-465B-BD81-F95DEB2B16EB}"/>
                    </a:ext>
                  </a:extLst>
                </p:cNvPr>
                <p:cNvSpPr/>
                <p:nvPr/>
              </p:nvSpPr>
              <p:spPr>
                <a:xfrm>
                  <a:off x="7388615" y="4552225"/>
                  <a:ext cx="415102" cy="415102"/>
                </a:xfrm>
                <a:prstGeom prst="ellipse">
                  <a:avLst/>
                </a:prstGeom>
                <a:solidFill>
                  <a:schemeClr val="tx2"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Icon5">
                  <a:extLst>
                    <a:ext uri="{FF2B5EF4-FFF2-40B4-BE49-F238E27FC236}">
                      <a16:creationId id="{CA42B5F3-9538-41CD-AFDA-520202E7F8BE}"/>
                    </a:ext>
                  </a:extLst>
                </p:cNvPr>
                <p:cNvSpPr/>
                <p:nvPr/>
              </p:nvSpPr>
              <p:spPr>
                <a:xfrm>
                  <a:off x="7530586" y="4632602"/>
                  <a:ext cx="131162" cy="254348"/>
                </a:xfrm>
                <a:custGeom>
                  <a:avLst/>
                  <a:gdLst>
                    <a:gd name="connsiteX0" fmla="*/ 159127 w 313668"/>
                    <a:gd name="connsiteY0" fmla="*/ 411396 h 608274"/>
                    <a:gd name="connsiteX1" fmla="*/ 159127 w 313668"/>
                    <a:gd name="connsiteY1" fmla="*/ 577440 h 608274"/>
                    <a:gd name="connsiteX2" fmla="*/ 128336 w 313668"/>
                    <a:gd name="connsiteY2" fmla="*/ 608274 h 608274"/>
                    <a:gd name="connsiteX3" fmla="*/ 97453 w 313668"/>
                    <a:gd name="connsiteY3" fmla="*/ 577440 h 608274"/>
                    <a:gd name="connsiteX4" fmla="*/ 97453 w 313668"/>
                    <a:gd name="connsiteY4" fmla="*/ 458706 h 608274"/>
                    <a:gd name="connsiteX5" fmla="*/ 128221 w 313668"/>
                    <a:gd name="connsiteY5" fmla="*/ 306395 h 608274"/>
                    <a:gd name="connsiteX6" fmla="*/ 168122 w 313668"/>
                    <a:gd name="connsiteY6" fmla="*/ 358410 h 608274"/>
                    <a:gd name="connsiteX7" fmla="*/ 171347 w 313668"/>
                    <a:gd name="connsiteY7" fmla="*/ 370377 h 608274"/>
                    <a:gd name="connsiteX8" fmla="*/ 165173 w 313668"/>
                    <a:gd name="connsiteY8" fmla="*/ 381149 h 608274"/>
                    <a:gd name="connsiteX9" fmla="*/ 71917 w 313668"/>
                    <a:gd name="connsiteY9" fmla="*/ 452588 h 608274"/>
                    <a:gd name="connsiteX10" fmla="*/ 62057 w 313668"/>
                    <a:gd name="connsiteY10" fmla="*/ 455994 h 608274"/>
                    <a:gd name="connsiteX11" fmla="*/ 49156 w 313668"/>
                    <a:gd name="connsiteY11" fmla="*/ 449642 h 608274"/>
                    <a:gd name="connsiteX12" fmla="*/ 3357 w 313668"/>
                    <a:gd name="connsiteY12" fmla="*/ 390079 h 608274"/>
                    <a:gd name="connsiteX13" fmla="*/ 132 w 313668"/>
                    <a:gd name="connsiteY13" fmla="*/ 378019 h 608274"/>
                    <a:gd name="connsiteX14" fmla="*/ 6398 w 313668"/>
                    <a:gd name="connsiteY14" fmla="*/ 367339 h 608274"/>
                    <a:gd name="connsiteX15" fmla="*/ 9162 w 313668"/>
                    <a:gd name="connsiteY15" fmla="*/ 365130 h 608274"/>
                    <a:gd name="connsiteX16" fmla="*/ 43904 w 313668"/>
                    <a:gd name="connsiteY16" fmla="*/ 407754 h 608274"/>
                    <a:gd name="connsiteX17" fmla="*/ 59661 w 313668"/>
                    <a:gd name="connsiteY17" fmla="*/ 410240 h 608274"/>
                    <a:gd name="connsiteX18" fmla="*/ 107948 w 313668"/>
                    <a:gd name="connsiteY18" fmla="*/ 375165 h 608274"/>
                    <a:gd name="connsiteX19" fmla="*/ 126009 w 313668"/>
                    <a:gd name="connsiteY19" fmla="*/ 319836 h 608274"/>
                    <a:gd name="connsiteX20" fmla="*/ 128221 w 313668"/>
                    <a:gd name="connsiteY20" fmla="*/ 306395 h 608274"/>
                    <a:gd name="connsiteX21" fmla="*/ 163534 w 313668"/>
                    <a:gd name="connsiteY21" fmla="*/ 163741 h 608274"/>
                    <a:gd name="connsiteX22" fmla="*/ 160861 w 313668"/>
                    <a:gd name="connsiteY22" fmla="*/ 166411 h 608274"/>
                    <a:gd name="connsiteX23" fmla="*/ 160861 w 313668"/>
                    <a:gd name="connsiteY23" fmla="*/ 185098 h 608274"/>
                    <a:gd name="connsiteX24" fmla="*/ 163534 w 313668"/>
                    <a:gd name="connsiteY24" fmla="*/ 187767 h 608274"/>
                    <a:gd name="connsiteX25" fmla="*/ 179484 w 313668"/>
                    <a:gd name="connsiteY25" fmla="*/ 187767 h 608274"/>
                    <a:gd name="connsiteX26" fmla="*/ 182157 w 313668"/>
                    <a:gd name="connsiteY26" fmla="*/ 185098 h 608274"/>
                    <a:gd name="connsiteX27" fmla="*/ 182157 w 313668"/>
                    <a:gd name="connsiteY27" fmla="*/ 166411 h 608274"/>
                    <a:gd name="connsiteX28" fmla="*/ 179484 w 313668"/>
                    <a:gd name="connsiteY28" fmla="*/ 163741 h 608274"/>
                    <a:gd name="connsiteX29" fmla="*/ 131358 w 313668"/>
                    <a:gd name="connsiteY29" fmla="*/ 155456 h 608274"/>
                    <a:gd name="connsiteX30" fmla="*/ 211383 w 313668"/>
                    <a:gd name="connsiteY30" fmla="*/ 155456 h 608274"/>
                    <a:gd name="connsiteX31" fmla="*/ 260338 w 313668"/>
                    <a:gd name="connsiteY31" fmla="*/ 190989 h 608274"/>
                    <a:gd name="connsiteX32" fmla="*/ 312151 w 313668"/>
                    <a:gd name="connsiteY32" fmla="*/ 350060 h 608274"/>
                    <a:gd name="connsiteX33" fmla="*/ 292606 w 313668"/>
                    <a:gd name="connsiteY33" fmla="*/ 388447 h 608274"/>
                    <a:gd name="connsiteX34" fmla="*/ 283110 w 313668"/>
                    <a:gd name="connsiteY34" fmla="*/ 389920 h 608274"/>
                    <a:gd name="connsiteX35" fmla="*/ 254069 w 313668"/>
                    <a:gd name="connsiteY35" fmla="*/ 368931 h 608274"/>
                    <a:gd name="connsiteX36" fmla="*/ 245310 w 313668"/>
                    <a:gd name="connsiteY36" fmla="*/ 341867 h 608274"/>
                    <a:gd name="connsiteX37" fmla="*/ 245310 w 313668"/>
                    <a:gd name="connsiteY37" fmla="*/ 383108 h 608274"/>
                    <a:gd name="connsiteX38" fmla="*/ 245310 w 313668"/>
                    <a:gd name="connsiteY38" fmla="*/ 577436 h 608274"/>
                    <a:gd name="connsiteX39" fmla="*/ 214425 w 313668"/>
                    <a:gd name="connsiteY39" fmla="*/ 608274 h 608274"/>
                    <a:gd name="connsiteX40" fmla="*/ 183540 w 313668"/>
                    <a:gd name="connsiteY40" fmla="*/ 577436 h 608274"/>
                    <a:gd name="connsiteX41" fmla="*/ 183540 w 313668"/>
                    <a:gd name="connsiteY41" fmla="*/ 391301 h 608274"/>
                    <a:gd name="connsiteX42" fmla="*/ 191561 w 313668"/>
                    <a:gd name="connsiteY42" fmla="*/ 373074 h 608274"/>
                    <a:gd name="connsiteX43" fmla="*/ 184278 w 313668"/>
                    <a:gd name="connsiteY43" fmla="*/ 346102 h 608274"/>
                    <a:gd name="connsiteX44" fmla="*/ 181789 w 313668"/>
                    <a:gd name="connsiteY44" fmla="*/ 342788 h 608274"/>
                    <a:gd name="connsiteX45" fmla="*/ 197646 w 313668"/>
                    <a:gd name="connsiteY45" fmla="*/ 323825 h 608274"/>
                    <a:gd name="connsiteX46" fmla="*/ 201242 w 313668"/>
                    <a:gd name="connsiteY46" fmla="*/ 310661 h 608274"/>
                    <a:gd name="connsiteX47" fmla="*/ 185015 w 313668"/>
                    <a:gd name="connsiteY47" fmla="*/ 216396 h 608274"/>
                    <a:gd name="connsiteX48" fmla="*/ 182526 w 313668"/>
                    <a:gd name="connsiteY48" fmla="*/ 201760 h 608274"/>
                    <a:gd name="connsiteX49" fmla="*/ 179853 w 313668"/>
                    <a:gd name="connsiteY49" fmla="*/ 199550 h 608274"/>
                    <a:gd name="connsiteX50" fmla="*/ 162797 w 313668"/>
                    <a:gd name="connsiteY50" fmla="*/ 199550 h 608274"/>
                    <a:gd name="connsiteX51" fmla="*/ 160123 w 313668"/>
                    <a:gd name="connsiteY51" fmla="*/ 201760 h 608274"/>
                    <a:gd name="connsiteX52" fmla="*/ 157634 w 313668"/>
                    <a:gd name="connsiteY52" fmla="*/ 216396 h 608274"/>
                    <a:gd name="connsiteX53" fmla="*/ 144266 w 313668"/>
                    <a:gd name="connsiteY53" fmla="*/ 293999 h 608274"/>
                    <a:gd name="connsiteX54" fmla="*/ 138550 w 313668"/>
                    <a:gd name="connsiteY54" fmla="*/ 286450 h 608274"/>
                    <a:gd name="connsiteX55" fmla="*/ 119650 w 313668"/>
                    <a:gd name="connsiteY55" fmla="*/ 273747 h 608274"/>
                    <a:gd name="connsiteX56" fmla="*/ 119189 w 313668"/>
                    <a:gd name="connsiteY56" fmla="*/ 275127 h 608274"/>
                    <a:gd name="connsiteX57" fmla="*/ 88580 w 313668"/>
                    <a:gd name="connsiteY57" fmla="*/ 368931 h 608274"/>
                    <a:gd name="connsiteX58" fmla="*/ 50135 w 313668"/>
                    <a:gd name="connsiteY58" fmla="*/ 388447 h 608274"/>
                    <a:gd name="connsiteX59" fmla="*/ 30590 w 313668"/>
                    <a:gd name="connsiteY59" fmla="*/ 350060 h 608274"/>
                    <a:gd name="connsiteX60" fmla="*/ 61107 w 313668"/>
                    <a:gd name="connsiteY60" fmla="*/ 256256 h 608274"/>
                    <a:gd name="connsiteX61" fmla="*/ 82403 w 313668"/>
                    <a:gd name="connsiteY61" fmla="*/ 190989 h 608274"/>
                    <a:gd name="connsiteX62" fmla="*/ 131358 w 313668"/>
                    <a:gd name="connsiteY62" fmla="*/ 155456 h 608274"/>
                    <a:gd name="connsiteX63" fmla="*/ 171336 w 313668"/>
                    <a:gd name="connsiteY63" fmla="*/ 0 h 608274"/>
                    <a:gd name="connsiteX64" fmla="*/ 238585 w 313668"/>
                    <a:gd name="connsiteY64" fmla="*/ 67108 h 608274"/>
                    <a:gd name="connsiteX65" fmla="*/ 171336 w 313668"/>
                    <a:gd name="connsiteY65" fmla="*/ 134216 h 608274"/>
                    <a:gd name="connsiteX66" fmla="*/ 104087 w 313668"/>
                    <a:gd name="connsiteY66" fmla="*/ 67108 h 608274"/>
                    <a:gd name="connsiteX67" fmla="*/ 171336 w 313668"/>
                    <a:gd name="connsiteY67" fmla="*/ 0 h 608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3668" h="608274">
                      <a:moveTo>
                        <a:pt x="159127" y="411396"/>
                      </a:moveTo>
                      <a:lnTo>
                        <a:pt x="159127" y="577440"/>
                      </a:lnTo>
                      <a:cubicBezTo>
                        <a:pt x="159127" y="594468"/>
                        <a:pt x="145391" y="608274"/>
                        <a:pt x="128336" y="608274"/>
                      </a:cubicBezTo>
                      <a:cubicBezTo>
                        <a:pt x="111282" y="608274"/>
                        <a:pt x="97453" y="594468"/>
                        <a:pt x="97453" y="577440"/>
                      </a:cubicBezTo>
                      <a:lnTo>
                        <a:pt x="97453" y="458706"/>
                      </a:lnTo>
                      <a:close/>
                      <a:moveTo>
                        <a:pt x="128221" y="306395"/>
                      </a:moveTo>
                      <a:lnTo>
                        <a:pt x="168122" y="358410"/>
                      </a:lnTo>
                      <a:cubicBezTo>
                        <a:pt x="170794" y="361816"/>
                        <a:pt x="171900" y="366143"/>
                        <a:pt x="171347" y="370377"/>
                      </a:cubicBezTo>
                      <a:cubicBezTo>
                        <a:pt x="170794" y="374612"/>
                        <a:pt x="168583" y="378479"/>
                        <a:pt x="165173" y="381149"/>
                      </a:cubicBezTo>
                      <a:lnTo>
                        <a:pt x="71917" y="452588"/>
                      </a:lnTo>
                      <a:cubicBezTo>
                        <a:pt x="68968" y="454889"/>
                        <a:pt x="65467" y="455994"/>
                        <a:pt x="62057" y="455994"/>
                      </a:cubicBezTo>
                      <a:cubicBezTo>
                        <a:pt x="57173" y="455994"/>
                        <a:pt x="52289" y="453785"/>
                        <a:pt x="49156" y="449642"/>
                      </a:cubicBezTo>
                      <a:lnTo>
                        <a:pt x="3357" y="390079"/>
                      </a:lnTo>
                      <a:cubicBezTo>
                        <a:pt x="777" y="386672"/>
                        <a:pt x="-421" y="382345"/>
                        <a:pt x="132" y="378019"/>
                      </a:cubicBezTo>
                      <a:cubicBezTo>
                        <a:pt x="685" y="373784"/>
                        <a:pt x="2988" y="369917"/>
                        <a:pt x="6398" y="367339"/>
                      </a:cubicBezTo>
                      <a:lnTo>
                        <a:pt x="9162" y="365130"/>
                      </a:lnTo>
                      <a:cubicBezTo>
                        <a:pt x="11374" y="384279"/>
                        <a:pt x="24367" y="401402"/>
                        <a:pt x="43904" y="407754"/>
                      </a:cubicBezTo>
                      <a:cubicBezTo>
                        <a:pt x="49064" y="409411"/>
                        <a:pt x="54409" y="410240"/>
                        <a:pt x="59661" y="410240"/>
                      </a:cubicBezTo>
                      <a:cubicBezTo>
                        <a:pt x="81040" y="410240"/>
                        <a:pt x="100945" y="396615"/>
                        <a:pt x="107948" y="375165"/>
                      </a:cubicBezTo>
                      <a:lnTo>
                        <a:pt x="126009" y="319836"/>
                      </a:lnTo>
                      <a:cubicBezTo>
                        <a:pt x="127484" y="315325"/>
                        <a:pt x="128037" y="310906"/>
                        <a:pt x="128221" y="306395"/>
                      </a:cubicBezTo>
                      <a:close/>
                      <a:moveTo>
                        <a:pt x="163534" y="163741"/>
                      </a:moveTo>
                      <a:cubicBezTo>
                        <a:pt x="162059" y="163741"/>
                        <a:pt x="160861" y="164938"/>
                        <a:pt x="160861" y="166411"/>
                      </a:cubicBezTo>
                      <a:lnTo>
                        <a:pt x="160861" y="185098"/>
                      </a:lnTo>
                      <a:cubicBezTo>
                        <a:pt x="160861" y="186571"/>
                        <a:pt x="162059" y="187767"/>
                        <a:pt x="163534" y="187767"/>
                      </a:cubicBezTo>
                      <a:lnTo>
                        <a:pt x="179484" y="187767"/>
                      </a:lnTo>
                      <a:cubicBezTo>
                        <a:pt x="180959" y="187767"/>
                        <a:pt x="182157" y="186571"/>
                        <a:pt x="182157" y="185098"/>
                      </a:cubicBezTo>
                      <a:lnTo>
                        <a:pt x="182157" y="166411"/>
                      </a:lnTo>
                      <a:cubicBezTo>
                        <a:pt x="182157" y="164938"/>
                        <a:pt x="180959" y="163741"/>
                        <a:pt x="179484" y="163741"/>
                      </a:cubicBezTo>
                      <a:close/>
                      <a:moveTo>
                        <a:pt x="131358" y="155456"/>
                      </a:moveTo>
                      <a:lnTo>
                        <a:pt x="211383" y="155456"/>
                      </a:lnTo>
                      <a:cubicBezTo>
                        <a:pt x="233694" y="155456"/>
                        <a:pt x="253424" y="169725"/>
                        <a:pt x="260338" y="190989"/>
                      </a:cubicBezTo>
                      <a:lnTo>
                        <a:pt x="312151" y="350060"/>
                      </a:lnTo>
                      <a:cubicBezTo>
                        <a:pt x="317406" y="366078"/>
                        <a:pt x="308556" y="383292"/>
                        <a:pt x="292606" y="388447"/>
                      </a:cubicBezTo>
                      <a:cubicBezTo>
                        <a:pt x="289471" y="389460"/>
                        <a:pt x="286245" y="389920"/>
                        <a:pt x="283110" y="389920"/>
                      </a:cubicBezTo>
                      <a:cubicBezTo>
                        <a:pt x="270295" y="389920"/>
                        <a:pt x="258310" y="381819"/>
                        <a:pt x="254069" y="368931"/>
                      </a:cubicBezTo>
                      <a:lnTo>
                        <a:pt x="245310" y="341867"/>
                      </a:lnTo>
                      <a:lnTo>
                        <a:pt x="245310" y="383108"/>
                      </a:lnTo>
                      <a:lnTo>
                        <a:pt x="245310" y="577436"/>
                      </a:lnTo>
                      <a:cubicBezTo>
                        <a:pt x="245310" y="594466"/>
                        <a:pt x="231481" y="608274"/>
                        <a:pt x="214425" y="608274"/>
                      </a:cubicBezTo>
                      <a:cubicBezTo>
                        <a:pt x="197369" y="608274"/>
                        <a:pt x="183540" y="594466"/>
                        <a:pt x="183540" y="577436"/>
                      </a:cubicBezTo>
                      <a:lnTo>
                        <a:pt x="183540" y="391301"/>
                      </a:lnTo>
                      <a:cubicBezTo>
                        <a:pt x="187873" y="386146"/>
                        <a:pt x="190639" y="379886"/>
                        <a:pt x="191561" y="373074"/>
                      </a:cubicBezTo>
                      <a:cubicBezTo>
                        <a:pt x="192852" y="363316"/>
                        <a:pt x="190271" y="353742"/>
                        <a:pt x="184278" y="346102"/>
                      </a:cubicBezTo>
                      <a:lnTo>
                        <a:pt x="181789" y="342788"/>
                      </a:lnTo>
                      <a:lnTo>
                        <a:pt x="197646" y="323825"/>
                      </a:lnTo>
                      <a:cubicBezTo>
                        <a:pt x="200688" y="320142"/>
                        <a:pt x="201979" y="315355"/>
                        <a:pt x="201242" y="310661"/>
                      </a:cubicBezTo>
                      <a:lnTo>
                        <a:pt x="185015" y="216396"/>
                      </a:lnTo>
                      <a:lnTo>
                        <a:pt x="182526" y="201760"/>
                      </a:lnTo>
                      <a:cubicBezTo>
                        <a:pt x="182250" y="200471"/>
                        <a:pt x="181143" y="199550"/>
                        <a:pt x="179853" y="199550"/>
                      </a:cubicBezTo>
                      <a:lnTo>
                        <a:pt x="162797" y="199550"/>
                      </a:lnTo>
                      <a:cubicBezTo>
                        <a:pt x="161506" y="199550"/>
                        <a:pt x="160400" y="200471"/>
                        <a:pt x="160123" y="201760"/>
                      </a:cubicBezTo>
                      <a:lnTo>
                        <a:pt x="157634" y="216396"/>
                      </a:lnTo>
                      <a:lnTo>
                        <a:pt x="144266" y="293999"/>
                      </a:lnTo>
                      <a:lnTo>
                        <a:pt x="138550" y="286450"/>
                      </a:lnTo>
                      <a:cubicBezTo>
                        <a:pt x="133663" y="280191"/>
                        <a:pt x="127025" y="275864"/>
                        <a:pt x="119650" y="273747"/>
                      </a:cubicBezTo>
                      <a:lnTo>
                        <a:pt x="119189" y="275127"/>
                      </a:lnTo>
                      <a:lnTo>
                        <a:pt x="88580" y="368931"/>
                      </a:lnTo>
                      <a:cubicBezTo>
                        <a:pt x="83418" y="384949"/>
                        <a:pt x="66177" y="393694"/>
                        <a:pt x="50135" y="388447"/>
                      </a:cubicBezTo>
                      <a:cubicBezTo>
                        <a:pt x="34094" y="383200"/>
                        <a:pt x="25335" y="366078"/>
                        <a:pt x="30590" y="350060"/>
                      </a:cubicBezTo>
                      <a:lnTo>
                        <a:pt x="61107" y="256256"/>
                      </a:lnTo>
                      <a:lnTo>
                        <a:pt x="82403" y="190989"/>
                      </a:lnTo>
                      <a:cubicBezTo>
                        <a:pt x="89318" y="169725"/>
                        <a:pt x="108955" y="155456"/>
                        <a:pt x="131358" y="155456"/>
                      </a:cubicBezTo>
                      <a:close/>
                      <a:moveTo>
                        <a:pt x="171336" y="0"/>
                      </a:moveTo>
                      <a:cubicBezTo>
                        <a:pt x="208477" y="0"/>
                        <a:pt x="238585" y="30045"/>
                        <a:pt x="238585" y="67108"/>
                      </a:cubicBezTo>
                      <a:cubicBezTo>
                        <a:pt x="238585" y="104171"/>
                        <a:pt x="208477" y="134216"/>
                        <a:pt x="171336" y="134216"/>
                      </a:cubicBezTo>
                      <a:cubicBezTo>
                        <a:pt x="134195" y="134216"/>
                        <a:pt x="104087" y="104171"/>
                        <a:pt x="104087" y="67108"/>
                      </a:cubicBezTo>
                      <a:cubicBezTo>
                        <a:pt x="104087" y="30045"/>
                        <a:pt x="134195" y="0"/>
                        <a:pt x="1713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2" name="Text5">
                <a:extLst>
                  <a:ext uri="{FF2B5EF4-FFF2-40B4-BE49-F238E27FC236}">
                    <a16:creationId id="{C856DFD1-94CA-403A-AE6B-ED8DC615DE15}"/>
                  </a:ext>
                </a:extLst>
              </p:cNvPr>
              <p:cNvSpPr/>
              <p:nvPr/>
            </p:nvSpPr>
            <p:spPr bwMode="auto">
              <a:xfrm>
                <a:off x="6744925" y="5485335"/>
                <a:ext cx="1691075" cy="559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1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提醒老年人按时服药，管理药物库存和有效期</a:t>
                </a:r>
                <a:endParaRPr lang="en-US" dirty="0"/>
              </a:p>
            </p:txBody>
          </p:sp>
          <p:sp>
            <p:nvSpPr>
              <p:cNvPr id="23" name="Bullet5">
                <a:extLst>
                  <a:ext uri="{FF2B5EF4-FFF2-40B4-BE49-F238E27FC236}">
                    <a16:creationId id="{BAAB263D-7407-418F-91B3-38D5C778F5F7}"/>
                  </a:ext>
                </a:extLst>
              </p:cNvPr>
              <p:cNvSpPr txBox="1"/>
              <p:nvPr/>
            </p:nvSpPr>
            <p:spPr bwMode="auto">
              <a:xfrm>
                <a:off x="6744925" y="5064984"/>
                <a:ext cx="1691075" cy="38095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b" anchorCtr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b="1" dirty="0"/>
                  <a:t>药物提醒</a:t>
                </a:r>
                <a:endParaRPr lang="en-US" dirty="0"/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id="{EF28BF42-BA56-DDDF-2497-508DEED6EE85}"/>
                </a:ext>
              </a:extLst>
            </p:cNvPr>
            <p:cNvGrpSpPr/>
            <p:nvPr/>
          </p:nvGrpSpPr>
          <p:grpSpPr>
            <a:xfrm>
              <a:off x="8229925" y="3585584"/>
              <a:ext cx="1691075" cy="1481526"/>
              <a:chOff x="8229925" y="3585584"/>
              <a:chExt cx="1691075" cy="1481526"/>
            </a:xfrm>
          </p:grpSpPr>
          <p:grpSp>
            <p:nvGrpSpPr>
              <p:cNvPr id="58" name="组合 57">
                <a:extLst>
                  <a:ext uri="{FF2B5EF4-FFF2-40B4-BE49-F238E27FC236}">
                    <a16:creationId id="{AC711280-CF9F-49B9-33D4-497D92E0AB68}"/>
                  </a:ext>
                </a:extLst>
              </p:cNvPr>
              <p:cNvGrpSpPr/>
              <p:nvPr/>
            </p:nvGrpSpPr>
            <p:grpSpPr>
              <a:xfrm>
                <a:off x="8883311" y="3585584"/>
                <a:ext cx="415102" cy="415102"/>
                <a:chOff x="8883311" y="3585584"/>
                <a:chExt cx="415102" cy="415102"/>
              </a:xfrm>
            </p:grpSpPr>
            <p:sp>
              <p:nvSpPr>
                <p:cNvPr id="41" name="椭圆 40">
                  <a:extLst>
                    <a:ext uri="{FF2B5EF4-FFF2-40B4-BE49-F238E27FC236}">
                      <a16:creationId id="{85AD78B6-5E44-476A-9909-4FC6F41F853C}"/>
                    </a:ext>
                  </a:extLst>
                </p:cNvPr>
                <p:cNvSpPr/>
                <p:nvPr/>
              </p:nvSpPr>
              <p:spPr>
                <a:xfrm>
                  <a:off x="8883311" y="3585584"/>
                  <a:ext cx="415102" cy="415102"/>
                </a:xfrm>
                <a:prstGeom prst="ellipse">
                  <a:avLst/>
                </a:prstGeom>
                <a:solidFill>
                  <a:schemeClr val="tx2"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Icon6">
                  <a:extLst>
                    <a:ext uri="{FF2B5EF4-FFF2-40B4-BE49-F238E27FC236}">
                      <a16:creationId id="{5CF7E02F-5E45-4E2B-9405-50745E981E1F}"/>
                    </a:ext>
                  </a:extLst>
                </p:cNvPr>
                <p:cNvSpPr/>
                <p:nvPr/>
              </p:nvSpPr>
              <p:spPr>
                <a:xfrm>
                  <a:off x="9025282" y="3665961"/>
                  <a:ext cx="131162" cy="254348"/>
                </a:xfrm>
                <a:custGeom>
                  <a:avLst/>
                  <a:gdLst>
                    <a:gd name="connsiteX0" fmla="*/ 159127 w 313668"/>
                    <a:gd name="connsiteY0" fmla="*/ 411396 h 608274"/>
                    <a:gd name="connsiteX1" fmla="*/ 159127 w 313668"/>
                    <a:gd name="connsiteY1" fmla="*/ 577440 h 608274"/>
                    <a:gd name="connsiteX2" fmla="*/ 128336 w 313668"/>
                    <a:gd name="connsiteY2" fmla="*/ 608274 h 608274"/>
                    <a:gd name="connsiteX3" fmla="*/ 97453 w 313668"/>
                    <a:gd name="connsiteY3" fmla="*/ 577440 h 608274"/>
                    <a:gd name="connsiteX4" fmla="*/ 97453 w 313668"/>
                    <a:gd name="connsiteY4" fmla="*/ 458706 h 608274"/>
                    <a:gd name="connsiteX5" fmla="*/ 128221 w 313668"/>
                    <a:gd name="connsiteY5" fmla="*/ 306395 h 608274"/>
                    <a:gd name="connsiteX6" fmla="*/ 168122 w 313668"/>
                    <a:gd name="connsiteY6" fmla="*/ 358410 h 608274"/>
                    <a:gd name="connsiteX7" fmla="*/ 171347 w 313668"/>
                    <a:gd name="connsiteY7" fmla="*/ 370377 h 608274"/>
                    <a:gd name="connsiteX8" fmla="*/ 165173 w 313668"/>
                    <a:gd name="connsiteY8" fmla="*/ 381149 h 608274"/>
                    <a:gd name="connsiteX9" fmla="*/ 71917 w 313668"/>
                    <a:gd name="connsiteY9" fmla="*/ 452588 h 608274"/>
                    <a:gd name="connsiteX10" fmla="*/ 62057 w 313668"/>
                    <a:gd name="connsiteY10" fmla="*/ 455994 h 608274"/>
                    <a:gd name="connsiteX11" fmla="*/ 49156 w 313668"/>
                    <a:gd name="connsiteY11" fmla="*/ 449642 h 608274"/>
                    <a:gd name="connsiteX12" fmla="*/ 3357 w 313668"/>
                    <a:gd name="connsiteY12" fmla="*/ 390079 h 608274"/>
                    <a:gd name="connsiteX13" fmla="*/ 132 w 313668"/>
                    <a:gd name="connsiteY13" fmla="*/ 378019 h 608274"/>
                    <a:gd name="connsiteX14" fmla="*/ 6398 w 313668"/>
                    <a:gd name="connsiteY14" fmla="*/ 367339 h 608274"/>
                    <a:gd name="connsiteX15" fmla="*/ 9162 w 313668"/>
                    <a:gd name="connsiteY15" fmla="*/ 365130 h 608274"/>
                    <a:gd name="connsiteX16" fmla="*/ 43904 w 313668"/>
                    <a:gd name="connsiteY16" fmla="*/ 407754 h 608274"/>
                    <a:gd name="connsiteX17" fmla="*/ 59661 w 313668"/>
                    <a:gd name="connsiteY17" fmla="*/ 410240 h 608274"/>
                    <a:gd name="connsiteX18" fmla="*/ 107948 w 313668"/>
                    <a:gd name="connsiteY18" fmla="*/ 375165 h 608274"/>
                    <a:gd name="connsiteX19" fmla="*/ 126009 w 313668"/>
                    <a:gd name="connsiteY19" fmla="*/ 319836 h 608274"/>
                    <a:gd name="connsiteX20" fmla="*/ 128221 w 313668"/>
                    <a:gd name="connsiteY20" fmla="*/ 306395 h 608274"/>
                    <a:gd name="connsiteX21" fmla="*/ 163534 w 313668"/>
                    <a:gd name="connsiteY21" fmla="*/ 163741 h 608274"/>
                    <a:gd name="connsiteX22" fmla="*/ 160861 w 313668"/>
                    <a:gd name="connsiteY22" fmla="*/ 166411 h 608274"/>
                    <a:gd name="connsiteX23" fmla="*/ 160861 w 313668"/>
                    <a:gd name="connsiteY23" fmla="*/ 185098 h 608274"/>
                    <a:gd name="connsiteX24" fmla="*/ 163534 w 313668"/>
                    <a:gd name="connsiteY24" fmla="*/ 187767 h 608274"/>
                    <a:gd name="connsiteX25" fmla="*/ 179484 w 313668"/>
                    <a:gd name="connsiteY25" fmla="*/ 187767 h 608274"/>
                    <a:gd name="connsiteX26" fmla="*/ 182157 w 313668"/>
                    <a:gd name="connsiteY26" fmla="*/ 185098 h 608274"/>
                    <a:gd name="connsiteX27" fmla="*/ 182157 w 313668"/>
                    <a:gd name="connsiteY27" fmla="*/ 166411 h 608274"/>
                    <a:gd name="connsiteX28" fmla="*/ 179484 w 313668"/>
                    <a:gd name="connsiteY28" fmla="*/ 163741 h 608274"/>
                    <a:gd name="connsiteX29" fmla="*/ 131358 w 313668"/>
                    <a:gd name="connsiteY29" fmla="*/ 155456 h 608274"/>
                    <a:gd name="connsiteX30" fmla="*/ 211383 w 313668"/>
                    <a:gd name="connsiteY30" fmla="*/ 155456 h 608274"/>
                    <a:gd name="connsiteX31" fmla="*/ 260338 w 313668"/>
                    <a:gd name="connsiteY31" fmla="*/ 190989 h 608274"/>
                    <a:gd name="connsiteX32" fmla="*/ 312151 w 313668"/>
                    <a:gd name="connsiteY32" fmla="*/ 350060 h 608274"/>
                    <a:gd name="connsiteX33" fmla="*/ 292606 w 313668"/>
                    <a:gd name="connsiteY33" fmla="*/ 388447 h 608274"/>
                    <a:gd name="connsiteX34" fmla="*/ 283110 w 313668"/>
                    <a:gd name="connsiteY34" fmla="*/ 389920 h 608274"/>
                    <a:gd name="connsiteX35" fmla="*/ 254069 w 313668"/>
                    <a:gd name="connsiteY35" fmla="*/ 368931 h 608274"/>
                    <a:gd name="connsiteX36" fmla="*/ 245310 w 313668"/>
                    <a:gd name="connsiteY36" fmla="*/ 341867 h 608274"/>
                    <a:gd name="connsiteX37" fmla="*/ 245310 w 313668"/>
                    <a:gd name="connsiteY37" fmla="*/ 383108 h 608274"/>
                    <a:gd name="connsiteX38" fmla="*/ 245310 w 313668"/>
                    <a:gd name="connsiteY38" fmla="*/ 577436 h 608274"/>
                    <a:gd name="connsiteX39" fmla="*/ 214425 w 313668"/>
                    <a:gd name="connsiteY39" fmla="*/ 608274 h 608274"/>
                    <a:gd name="connsiteX40" fmla="*/ 183540 w 313668"/>
                    <a:gd name="connsiteY40" fmla="*/ 577436 h 608274"/>
                    <a:gd name="connsiteX41" fmla="*/ 183540 w 313668"/>
                    <a:gd name="connsiteY41" fmla="*/ 391301 h 608274"/>
                    <a:gd name="connsiteX42" fmla="*/ 191561 w 313668"/>
                    <a:gd name="connsiteY42" fmla="*/ 373074 h 608274"/>
                    <a:gd name="connsiteX43" fmla="*/ 184278 w 313668"/>
                    <a:gd name="connsiteY43" fmla="*/ 346102 h 608274"/>
                    <a:gd name="connsiteX44" fmla="*/ 181789 w 313668"/>
                    <a:gd name="connsiteY44" fmla="*/ 342788 h 608274"/>
                    <a:gd name="connsiteX45" fmla="*/ 197646 w 313668"/>
                    <a:gd name="connsiteY45" fmla="*/ 323825 h 608274"/>
                    <a:gd name="connsiteX46" fmla="*/ 201242 w 313668"/>
                    <a:gd name="connsiteY46" fmla="*/ 310661 h 608274"/>
                    <a:gd name="connsiteX47" fmla="*/ 185015 w 313668"/>
                    <a:gd name="connsiteY47" fmla="*/ 216396 h 608274"/>
                    <a:gd name="connsiteX48" fmla="*/ 182526 w 313668"/>
                    <a:gd name="connsiteY48" fmla="*/ 201760 h 608274"/>
                    <a:gd name="connsiteX49" fmla="*/ 179853 w 313668"/>
                    <a:gd name="connsiteY49" fmla="*/ 199550 h 608274"/>
                    <a:gd name="connsiteX50" fmla="*/ 162797 w 313668"/>
                    <a:gd name="connsiteY50" fmla="*/ 199550 h 608274"/>
                    <a:gd name="connsiteX51" fmla="*/ 160123 w 313668"/>
                    <a:gd name="connsiteY51" fmla="*/ 201760 h 608274"/>
                    <a:gd name="connsiteX52" fmla="*/ 157634 w 313668"/>
                    <a:gd name="connsiteY52" fmla="*/ 216396 h 608274"/>
                    <a:gd name="connsiteX53" fmla="*/ 144266 w 313668"/>
                    <a:gd name="connsiteY53" fmla="*/ 293999 h 608274"/>
                    <a:gd name="connsiteX54" fmla="*/ 138550 w 313668"/>
                    <a:gd name="connsiteY54" fmla="*/ 286450 h 608274"/>
                    <a:gd name="connsiteX55" fmla="*/ 119650 w 313668"/>
                    <a:gd name="connsiteY55" fmla="*/ 273747 h 608274"/>
                    <a:gd name="connsiteX56" fmla="*/ 119189 w 313668"/>
                    <a:gd name="connsiteY56" fmla="*/ 275127 h 608274"/>
                    <a:gd name="connsiteX57" fmla="*/ 88580 w 313668"/>
                    <a:gd name="connsiteY57" fmla="*/ 368931 h 608274"/>
                    <a:gd name="connsiteX58" fmla="*/ 50135 w 313668"/>
                    <a:gd name="connsiteY58" fmla="*/ 388447 h 608274"/>
                    <a:gd name="connsiteX59" fmla="*/ 30590 w 313668"/>
                    <a:gd name="connsiteY59" fmla="*/ 350060 h 608274"/>
                    <a:gd name="connsiteX60" fmla="*/ 61107 w 313668"/>
                    <a:gd name="connsiteY60" fmla="*/ 256256 h 608274"/>
                    <a:gd name="connsiteX61" fmla="*/ 82403 w 313668"/>
                    <a:gd name="connsiteY61" fmla="*/ 190989 h 608274"/>
                    <a:gd name="connsiteX62" fmla="*/ 131358 w 313668"/>
                    <a:gd name="connsiteY62" fmla="*/ 155456 h 608274"/>
                    <a:gd name="connsiteX63" fmla="*/ 171336 w 313668"/>
                    <a:gd name="connsiteY63" fmla="*/ 0 h 608274"/>
                    <a:gd name="connsiteX64" fmla="*/ 238585 w 313668"/>
                    <a:gd name="connsiteY64" fmla="*/ 67108 h 608274"/>
                    <a:gd name="connsiteX65" fmla="*/ 171336 w 313668"/>
                    <a:gd name="connsiteY65" fmla="*/ 134216 h 608274"/>
                    <a:gd name="connsiteX66" fmla="*/ 104087 w 313668"/>
                    <a:gd name="connsiteY66" fmla="*/ 67108 h 608274"/>
                    <a:gd name="connsiteX67" fmla="*/ 171336 w 313668"/>
                    <a:gd name="connsiteY67" fmla="*/ 0 h 608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3668" h="608274">
                      <a:moveTo>
                        <a:pt x="159127" y="411396"/>
                      </a:moveTo>
                      <a:lnTo>
                        <a:pt x="159127" y="577440"/>
                      </a:lnTo>
                      <a:cubicBezTo>
                        <a:pt x="159127" y="594468"/>
                        <a:pt x="145391" y="608274"/>
                        <a:pt x="128336" y="608274"/>
                      </a:cubicBezTo>
                      <a:cubicBezTo>
                        <a:pt x="111282" y="608274"/>
                        <a:pt x="97453" y="594468"/>
                        <a:pt x="97453" y="577440"/>
                      </a:cubicBezTo>
                      <a:lnTo>
                        <a:pt x="97453" y="458706"/>
                      </a:lnTo>
                      <a:close/>
                      <a:moveTo>
                        <a:pt x="128221" y="306395"/>
                      </a:moveTo>
                      <a:lnTo>
                        <a:pt x="168122" y="358410"/>
                      </a:lnTo>
                      <a:cubicBezTo>
                        <a:pt x="170794" y="361816"/>
                        <a:pt x="171900" y="366143"/>
                        <a:pt x="171347" y="370377"/>
                      </a:cubicBezTo>
                      <a:cubicBezTo>
                        <a:pt x="170794" y="374612"/>
                        <a:pt x="168583" y="378479"/>
                        <a:pt x="165173" y="381149"/>
                      </a:cubicBezTo>
                      <a:lnTo>
                        <a:pt x="71917" y="452588"/>
                      </a:lnTo>
                      <a:cubicBezTo>
                        <a:pt x="68968" y="454889"/>
                        <a:pt x="65467" y="455994"/>
                        <a:pt x="62057" y="455994"/>
                      </a:cubicBezTo>
                      <a:cubicBezTo>
                        <a:pt x="57173" y="455994"/>
                        <a:pt x="52289" y="453785"/>
                        <a:pt x="49156" y="449642"/>
                      </a:cubicBezTo>
                      <a:lnTo>
                        <a:pt x="3357" y="390079"/>
                      </a:lnTo>
                      <a:cubicBezTo>
                        <a:pt x="777" y="386672"/>
                        <a:pt x="-421" y="382345"/>
                        <a:pt x="132" y="378019"/>
                      </a:cubicBezTo>
                      <a:cubicBezTo>
                        <a:pt x="685" y="373784"/>
                        <a:pt x="2988" y="369917"/>
                        <a:pt x="6398" y="367339"/>
                      </a:cubicBezTo>
                      <a:lnTo>
                        <a:pt x="9162" y="365130"/>
                      </a:lnTo>
                      <a:cubicBezTo>
                        <a:pt x="11374" y="384279"/>
                        <a:pt x="24367" y="401402"/>
                        <a:pt x="43904" y="407754"/>
                      </a:cubicBezTo>
                      <a:cubicBezTo>
                        <a:pt x="49064" y="409411"/>
                        <a:pt x="54409" y="410240"/>
                        <a:pt x="59661" y="410240"/>
                      </a:cubicBezTo>
                      <a:cubicBezTo>
                        <a:pt x="81040" y="410240"/>
                        <a:pt x="100945" y="396615"/>
                        <a:pt x="107948" y="375165"/>
                      </a:cubicBezTo>
                      <a:lnTo>
                        <a:pt x="126009" y="319836"/>
                      </a:lnTo>
                      <a:cubicBezTo>
                        <a:pt x="127484" y="315325"/>
                        <a:pt x="128037" y="310906"/>
                        <a:pt x="128221" y="306395"/>
                      </a:cubicBezTo>
                      <a:close/>
                      <a:moveTo>
                        <a:pt x="163534" y="163741"/>
                      </a:moveTo>
                      <a:cubicBezTo>
                        <a:pt x="162059" y="163741"/>
                        <a:pt x="160861" y="164938"/>
                        <a:pt x="160861" y="166411"/>
                      </a:cubicBezTo>
                      <a:lnTo>
                        <a:pt x="160861" y="185098"/>
                      </a:lnTo>
                      <a:cubicBezTo>
                        <a:pt x="160861" y="186571"/>
                        <a:pt x="162059" y="187767"/>
                        <a:pt x="163534" y="187767"/>
                      </a:cubicBezTo>
                      <a:lnTo>
                        <a:pt x="179484" y="187767"/>
                      </a:lnTo>
                      <a:cubicBezTo>
                        <a:pt x="180959" y="187767"/>
                        <a:pt x="182157" y="186571"/>
                        <a:pt x="182157" y="185098"/>
                      </a:cubicBezTo>
                      <a:lnTo>
                        <a:pt x="182157" y="166411"/>
                      </a:lnTo>
                      <a:cubicBezTo>
                        <a:pt x="182157" y="164938"/>
                        <a:pt x="180959" y="163741"/>
                        <a:pt x="179484" y="163741"/>
                      </a:cubicBezTo>
                      <a:close/>
                      <a:moveTo>
                        <a:pt x="131358" y="155456"/>
                      </a:moveTo>
                      <a:lnTo>
                        <a:pt x="211383" y="155456"/>
                      </a:lnTo>
                      <a:cubicBezTo>
                        <a:pt x="233694" y="155456"/>
                        <a:pt x="253424" y="169725"/>
                        <a:pt x="260338" y="190989"/>
                      </a:cubicBezTo>
                      <a:lnTo>
                        <a:pt x="312151" y="350060"/>
                      </a:lnTo>
                      <a:cubicBezTo>
                        <a:pt x="317406" y="366078"/>
                        <a:pt x="308556" y="383292"/>
                        <a:pt x="292606" y="388447"/>
                      </a:cubicBezTo>
                      <a:cubicBezTo>
                        <a:pt x="289471" y="389460"/>
                        <a:pt x="286245" y="389920"/>
                        <a:pt x="283110" y="389920"/>
                      </a:cubicBezTo>
                      <a:cubicBezTo>
                        <a:pt x="270295" y="389920"/>
                        <a:pt x="258310" y="381819"/>
                        <a:pt x="254069" y="368931"/>
                      </a:cubicBezTo>
                      <a:lnTo>
                        <a:pt x="245310" y="341867"/>
                      </a:lnTo>
                      <a:lnTo>
                        <a:pt x="245310" y="383108"/>
                      </a:lnTo>
                      <a:lnTo>
                        <a:pt x="245310" y="577436"/>
                      </a:lnTo>
                      <a:cubicBezTo>
                        <a:pt x="245310" y="594466"/>
                        <a:pt x="231481" y="608274"/>
                        <a:pt x="214425" y="608274"/>
                      </a:cubicBezTo>
                      <a:cubicBezTo>
                        <a:pt x="197369" y="608274"/>
                        <a:pt x="183540" y="594466"/>
                        <a:pt x="183540" y="577436"/>
                      </a:cubicBezTo>
                      <a:lnTo>
                        <a:pt x="183540" y="391301"/>
                      </a:lnTo>
                      <a:cubicBezTo>
                        <a:pt x="187873" y="386146"/>
                        <a:pt x="190639" y="379886"/>
                        <a:pt x="191561" y="373074"/>
                      </a:cubicBezTo>
                      <a:cubicBezTo>
                        <a:pt x="192852" y="363316"/>
                        <a:pt x="190271" y="353742"/>
                        <a:pt x="184278" y="346102"/>
                      </a:cubicBezTo>
                      <a:lnTo>
                        <a:pt x="181789" y="342788"/>
                      </a:lnTo>
                      <a:lnTo>
                        <a:pt x="197646" y="323825"/>
                      </a:lnTo>
                      <a:cubicBezTo>
                        <a:pt x="200688" y="320142"/>
                        <a:pt x="201979" y="315355"/>
                        <a:pt x="201242" y="310661"/>
                      </a:cubicBezTo>
                      <a:lnTo>
                        <a:pt x="185015" y="216396"/>
                      </a:lnTo>
                      <a:lnTo>
                        <a:pt x="182526" y="201760"/>
                      </a:lnTo>
                      <a:cubicBezTo>
                        <a:pt x="182250" y="200471"/>
                        <a:pt x="181143" y="199550"/>
                        <a:pt x="179853" y="199550"/>
                      </a:cubicBezTo>
                      <a:lnTo>
                        <a:pt x="162797" y="199550"/>
                      </a:lnTo>
                      <a:cubicBezTo>
                        <a:pt x="161506" y="199550"/>
                        <a:pt x="160400" y="200471"/>
                        <a:pt x="160123" y="201760"/>
                      </a:cubicBezTo>
                      <a:lnTo>
                        <a:pt x="157634" y="216396"/>
                      </a:lnTo>
                      <a:lnTo>
                        <a:pt x="144266" y="293999"/>
                      </a:lnTo>
                      <a:lnTo>
                        <a:pt x="138550" y="286450"/>
                      </a:lnTo>
                      <a:cubicBezTo>
                        <a:pt x="133663" y="280191"/>
                        <a:pt x="127025" y="275864"/>
                        <a:pt x="119650" y="273747"/>
                      </a:cubicBezTo>
                      <a:lnTo>
                        <a:pt x="119189" y="275127"/>
                      </a:lnTo>
                      <a:lnTo>
                        <a:pt x="88580" y="368931"/>
                      </a:lnTo>
                      <a:cubicBezTo>
                        <a:pt x="83418" y="384949"/>
                        <a:pt x="66177" y="393694"/>
                        <a:pt x="50135" y="388447"/>
                      </a:cubicBezTo>
                      <a:cubicBezTo>
                        <a:pt x="34094" y="383200"/>
                        <a:pt x="25335" y="366078"/>
                        <a:pt x="30590" y="350060"/>
                      </a:cubicBezTo>
                      <a:lnTo>
                        <a:pt x="61107" y="256256"/>
                      </a:lnTo>
                      <a:lnTo>
                        <a:pt x="82403" y="190989"/>
                      </a:lnTo>
                      <a:cubicBezTo>
                        <a:pt x="89318" y="169725"/>
                        <a:pt x="108955" y="155456"/>
                        <a:pt x="131358" y="155456"/>
                      </a:cubicBezTo>
                      <a:close/>
                      <a:moveTo>
                        <a:pt x="171336" y="0"/>
                      </a:moveTo>
                      <a:cubicBezTo>
                        <a:pt x="208477" y="0"/>
                        <a:pt x="238585" y="30045"/>
                        <a:pt x="238585" y="67108"/>
                      </a:cubicBezTo>
                      <a:cubicBezTo>
                        <a:pt x="238585" y="104171"/>
                        <a:pt x="208477" y="134216"/>
                        <a:pt x="171336" y="134216"/>
                      </a:cubicBezTo>
                      <a:cubicBezTo>
                        <a:pt x="134195" y="134216"/>
                        <a:pt x="104087" y="104171"/>
                        <a:pt x="104087" y="67108"/>
                      </a:cubicBezTo>
                      <a:cubicBezTo>
                        <a:pt x="104087" y="30045"/>
                        <a:pt x="134195" y="0"/>
                        <a:pt x="1713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0" name="Text6">
                <a:extLst>
                  <a:ext uri="{FF2B5EF4-FFF2-40B4-BE49-F238E27FC236}">
                    <a16:creationId id="{40BDCFAA-603B-4407-B927-845B84EC2507}"/>
                  </a:ext>
                </a:extLst>
              </p:cNvPr>
              <p:cNvSpPr/>
              <p:nvPr/>
            </p:nvSpPr>
            <p:spPr bwMode="auto">
              <a:xfrm>
                <a:off x="8229925" y="4507844"/>
                <a:ext cx="1691075" cy="559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1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通过语音和面部表情分析，评估老人的情绪状态</a:t>
                </a:r>
                <a:endParaRPr lang="en-US" dirty="0"/>
              </a:p>
            </p:txBody>
          </p:sp>
          <p:sp>
            <p:nvSpPr>
              <p:cNvPr id="31" name="Bullet6">
                <a:extLst>
                  <a:ext uri="{FF2B5EF4-FFF2-40B4-BE49-F238E27FC236}">
                    <a16:creationId id="{66EE3DB4-7E5E-4742-A0DF-502BD2CB4DEE}"/>
                  </a:ext>
                </a:extLst>
              </p:cNvPr>
              <p:cNvSpPr txBox="1"/>
              <p:nvPr/>
            </p:nvSpPr>
            <p:spPr bwMode="auto">
              <a:xfrm>
                <a:off x="8229925" y="4087493"/>
                <a:ext cx="1691075" cy="38095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b" anchorCtr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b="1" dirty="0"/>
                  <a:t>情绪监控</a:t>
                </a:r>
                <a:endParaRPr lang="en-US" dirty="0"/>
              </a:p>
            </p:txBody>
          </p:sp>
        </p:grpSp>
        <p:grpSp>
          <p:nvGrpSpPr>
            <p:cNvPr id="66" name="组合 65">
              <a:extLst>
                <a:ext uri="{FF2B5EF4-FFF2-40B4-BE49-F238E27FC236}">
                  <a16:creationId id="{97E137DA-724F-5597-0BF4-82D62D9B5B19}"/>
                </a:ext>
              </a:extLst>
            </p:cNvPr>
            <p:cNvGrpSpPr/>
            <p:nvPr/>
          </p:nvGrpSpPr>
          <p:grpSpPr>
            <a:xfrm>
              <a:off x="9759925" y="4552225"/>
              <a:ext cx="1691075" cy="1492376"/>
              <a:chOff x="9759925" y="4552225"/>
              <a:chExt cx="1691075" cy="1492376"/>
            </a:xfrm>
          </p:grpSpPr>
          <p:grpSp>
            <p:nvGrpSpPr>
              <p:cNvPr id="59" name="组合 58">
                <a:extLst>
                  <a:ext uri="{FF2B5EF4-FFF2-40B4-BE49-F238E27FC236}">
                    <a16:creationId id="{4203D3F7-ED38-4816-56AE-E8F8AC0DC35E}"/>
                  </a:ext>
                </a:extLst>
              </p:cNvPr>
              <p:cNvGrpSpPr/>
              <p:nvPr/>
            </p:nvGrpSpPr>
            <p:grpSpPr>
              <a:xfrm>
                <a:off x="10388949" y="4552225"/>
                <a:ext cx="415102" cy="415102"/>
                <a:chOff x="10388949" y="4552225"/>
                <a:chExt cx="415102" cy="415102"/>
              </a:xfrm>
            </p:grpSpPr>
            <p:sp>
              <p:nvSpPr>
                <p:cNvPr id="39" name="椭圆 38">
                  <a:extLst>
                    <a:ext uri="{FF2B5EF4-FFF2-40B4-BE49-F238E27FC236}">
                      <a16:creationId id="{151D47EF-E316-40C8-95C2-BE19B35348CA}"/>
                    </a:ext>
                  </a:extLst>
                </p:cNvPr>
                <p:cNvSpPr/>
                <p:nvPr/>
              </p:nvSpPr>
              <p:spPr>
                <a:xfrm>
                  <a:off x="10388949" y="4552225"/>
                  <a:ext cx="415102" cy="415102"/>
                </a:xfrm>
                <a:prstGeom prst="ellipse">
                  <a:avLst/>
                </a:prstGeom>
                <a:solidFill>
                  <a:schemeClr val="tx2"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Icon7">
                  <a:extLst>
                    <a:ext uri="{FF2B5EF4-FFF2-40B4-BE49-F238E27FC236}">
                      <a16:creationId id="{47E1BCB8-F879-4C6C-9827-166828411658}"/>
                    </a:ext>
                  </a:extLst>
                </p:cNvPr>
                <p:cNvSpPr/>
                <p:nvPr/>
              </p:nvSpPr>
              <p:spPr>
                <a:xfrm>
                  <a:off x="10530920" y="4632602"/>
                  <a:ext cx="131162" cy="254348"/>
                </a:xfrm>
                <a:custGeom>
                  <a:avLst/>
                  <a:gdLst>
                    <a:gd name="connsiteX0" fmla="*/ 159127 w 313668"/>
                    <a:gd name="connsiteY0" fmla="*/ 411396 h 608274"/>
                    <a:gd name="connsiteX1" fmla="*/ 159127 w 313668"/>
                    <a:gd name="connsiteY1" fmla="*/ 577440 h 608274"/>
                    <a:gd name="connsiteX2" fmla="*/ 128336 w 313668"/>
                    <a:gd name="connsiteY2" fmla="*/ 608274 h 608274"/>
                    <a:gd name="connsiteX3" fmla="*/ 97453 w 313668"/>
                    <a:gd name="connsiteY3" fmla="*/ 577440 h 608274"/>
                    <a:gd name="connsiteX4" fmla="*/ 97453 w 313668"/>
                    <a:gd name="connsiteY4" fmla="*/ 458706 h 608274"/>
                    <a:gd name="connsiteX5" fmla="*/ 128221 w 313668"/>
                    <a:gd name="connsiteY5" fmla="*/ 306395 h 608274"/>
                    <a:gd name="connsiteX6" fmla="*/ 168122 w 313668"/>
                    <a:gd name="connsiteY6" fmla="*/ 358410 h 608274"/>
                    <a:gd name="connsiteX7" fmla="*/ 171347 w 313668"/>
                    <a:gd name="connsiteY7" fmla="*/ 370377 h 608274"/>
                    <a:gd name="connsiteX8" fmla="*/ 165173 w 313668"/>
                    <a:gd name="connsiteY8" fmla="*/ 381149 h 608274"/>
                    <a:gd name="connsiteX9" fmla="*/ 71917 w 313668"/>
                    <a:gd name="connsiteY9" fmla="*/ 452588 h 608274"/>
                    <a:gd name="connsiteX10" fmla="*/ 62057 w 313668"/>
                    <a:gd name="connsiteY10" fmla="*/ 455994 h 608274"/>
                    <a:gd name="connsiteX11" fmla="*/ 49156 w 313668"/>
                    <a:gd name="connsiteY11" fmla="*/ 449642 h 608274"/>
                    <a:gd name="connsiteX12" fmla="*/ 3357 w 313668"/>
                    <a:gd name="connsiteY12" fmla="*/ 390079 h 608274"/>
                    <a:gd name="connsiteX13" fmla="*/ 132 w 313668"/>
                    <a:gd name="connsiteY13" fmla="*/ 378019 h 608274"/>
                    <a:gd name="connsiteX14" fmla="*/ 6398 w 313668"/>
                    <a:gd name="connsiteY14" fmla="*/ 367339 h 608274"/>
                    <a:gd name="connsiteX15" fmla="*/ 9162 w 313668"/>
                    <a:gd name="connsiteY15" fmla="*/ 365130 h 608274"/>
                    <a:gd name="connsiteX16" fmla="*/ 43904 w 313668"/>
                    <a:gd name="connsiteY16" fmla="*/ 407754 h 608274"/>
                    <a:gd name="connsiteX17" fmla="*/ 59661 w 313668"/>
                    <a:gd name="connsiteY17" fmla="*/ 410240 h 608274"/>
                    <a:gd name="connsiteX18" fmla="*/ 107948 w 313668"/>
                    <a:gd name="connsiteY18" fmla="*/ 375165 h 608274"/>
                    <a:gd name="connsiteX19" fmla="*/ 126009 w 313668"/>
                    <a:gd name="connsiteY19" fmla="*/ 319836 h 608274"/>
                    <a:gd name="connsiteX20" fmla="*/ 128221 w 313668"/>
                    <a:gd name="connsiteY20" fmla="*/ 306395 h 608274"/>
                    <a:gd name="connsiteX21" fmla="*/ 163534 w 313668"/>
                    <a:gd name="connsiteY21" fmla="*/ 163741 h 608274"/>
                    <a:gd name="connsiteX22" fmla="*/ 160861 w 313668"/>
                    <a:gd name="connsiteY22" fmla="*/ 166411 h 608274"/>
                    <a:gd name="connsiteX23" fmla="*/ 160861 w 313668"/>
                    <a:gd name="connsiteY23" fmla="*/ 185098 h 608274"/>
                    <a:gd name="connsiteX24" fmla="*/ 163534 w 313668"/>
                    <a:gd name="connsiteY24" fmla="*/ 187767 h 608274"/>
                    <a:gd name="connsiteX25" fmla="*/ 179484 w 313668"/>
                    <a:gd name="connsiteY25" fmla="*/ 187767 h 608274"/>
                    <a:gd name="connsiteX26" fmla="*/ 182157 w 313668"/>
                    <a:gd name="connsiteY26" fmla="*/ 185098 h 608274"/>
                    <a:gd name="connsiteX27" fmla="*/ 182157 w 313668"/>
                    <a:gd name="connsiteY27" fmla="*/ 166411 h 608274"/>
                    <a:gd name="connsiteX28" fmla="*/ 179484 w 313668"/>
                    <a:gd name="connsiteY28" fmla="*/ 163741 h 608274"/>
                    <a:gd name="connsiteX29" fmla="*/ 131358 w 313668"/>
                    <a:gd name="connsiteY29" fmla="*/ 155456 h 608274"/>
                    <a:gd name="connsiteX30" fmla="*/ 211383 w 313668"/>
                    <a:gd name="connsiteY30" fmla="*/ 155456 h 608274"/>
                    <a:gd name="connsiteX31" fmla="*/ 260338 w 313668"/>
                    <a:gd name="connsiteY31" fmla="*/ 190989 h 608274"/>
                    <a:gd name="connsiteX32" fmla="*/ 312151 w 313668"/>
                    <a:gd name="connsiteY32" fmla="*/ 350060 h 608274"/>
                    <a:gd name="connsiteX33" fmla="*/ 292606 w 313668"/>
                    <a:gd name="connsiteY33" fmla="*/ 388447 h 608274"/>
                    <a:gd name="connsiteX34" fmla="*/ 283110 w 313668"/>
                    <a:gd name="connsiteY34" fmla="*/ 389920 h 608274"/>
                    <a:gd name="connsiteX35" fmla="*/ 254069 w 313668"/>
                    <a:gd name="connsiteY35" fmla="*/ 368931 h 608274"/>
                    <a:gd name="connsiteX36" fmla="*/ 245310 w 313668"/>
                    <a:gd name="connsiteY36" fmla="*/ 341867 h 608274"/>
                    <a:gd name="connsiteX37" fmla="*/ 245310 w 313668"/>
                    <a:gd name="connsiteY37" fmla="*/ 383108 h 608274"/>
                    <a:gd name="connsiteX38" fmla="*/ 245310 w 313668"/>
                    <a:gd name="connsiteY38" fmla="*/ 577436 h 608274"/>
                    <a:gd name="connsiteX39" fmla="*/ 214425 w 313668"/>
                    <a:gd name="connsiteY39" fmla="*/ 608274 h 608274"/>
                    <a:gd name="connsiteX40" fmla="*/ 183540 w 313668"/>
                    <a:gd name="connsiteY40" fmla="*/ 577436 h 608274"/>
                    <a:gd name="connsiteX41" fmla="*/ 183540 w 313668"/>
                    <a:gd name="connsiteY41" fmla="*/ 391301 h 608274"/>
                    <a:gd name="connsiteX42" fmla="*/ 191561 w 313668"/>
                    <a:gd name="connsiteY42" fmla="*/ 373074 h 608274"/>
                    <a:gd name="connsiteX43" fmla="*/ 184278 w 313668"/>
                    <a:gd name="connsiteY43" fmla="*/ 346102 h 608274"/>
                    <a:gd name="connsiteX44" fmla="*/ 181789 w 313668"/>
                    <a:gd name="connsiteY44" fmla="*/ 342788 h 608274"/>
                    <a:gd name="connsiteX45" fmla="*/ 197646 w 313668"/>
                    <a:gd name="connsiteY45" fmla="*/ 323825 h 608274"/>
                    <a:gd name="connsiteX46" fmla="*/ 201242 w 313668"/>
                    <a:gd name="connsiteY46" fmla="*/ 310661 h 608274"/>
                    <a:gd name="connsiteX47" fmla="*/ 185015 w 313668"/>
                    <a:gd name="connsiteY47" fmla="*/ 216396 h 608274"/>
                    <a:gd name="connsiteX48" fmla="*/ 182526 w 313668"/>
                    <a:gd name="connsiteY48" fmla="*/ 201760 h 608274"/>
                    <a:gd name="connsiteX49" fmla="*/ 179853 w 313668"/>
                    <a:gd name="connsiteY49" fmla="*/ 199550 h 608274"/>
                    <a:gd name="connsiteX50" fmla="*/ 162797 w 313668"/>
                    <a:gd name="connsiteY50" fmla="*/ 199550 h 608274"/>
                    <a:gd name="connsiteX51" fmla="*/ 160123 w 313668"/>
                    <a:gd name="connsiteY51" fmla="*/ 201760 h 608274"/>
                    <a:gd name="connsiteX52" fmla="*/ 157634 w 313668"/>
                    <a:gd name="connsiteY52" fmla="*/ 216396 h 608274"/>
                    <a:gd name="connsiteX53" fmla="*/ 144266 w 313668"/>
                    <a:gd name="connsiteY53" fmla="*/ 293999 h 608274"/>
                    <a:gd name="connsiteX54" fmla="*/ 138550 w 313668"/>
                    <a:gd name="connsiteY54" fmla="*/ 286450 h 608274"/>
                    <a:gd name="connsiteX55" fmla="*/ 119650 w 313668"/>
                    <a:gd name="connsiteY55" fmla="*/ 273747 h 608274"/>
                    <a:gd name="connsiteX56" fmla="*/ 119189 w 313668"/>
                    <a:gd name="connsiteY56" fmla="*/ 275127 h 608274"/>
                    <a:gd name="connsiteX57" fmla="*/ 88580 w 313668"/>
                    <a:gd name="connsiteY57" fmla="*/ 368931 h 608274"/>
                    <a:gd name="connsiteX58" fmla="*/ 50135 w 313668"/>
                    <a:gd name="connsiteY58" fmla="*/ 388447 h 608274"/>
                    <a:gd name="connsiteX59" fmla="*/ 30590 w 313668"/>
                    <a:gd name="connsiteY59" fmla="*/ 350060 h 608274"/>
                    <a:gd name="connsiteX60" fmla="*/ 61107 w 313668"/>
                    <a:gd name="connsiteY60" fmla="*/ 256256 h 608274"/>
                    <a:gd name="connsiteX61" fmla="*/ 82403 w 313668"/>
                    <a:gd name="connsiteY61" fmla="*/ 190989 h 608274"/>
                    <a:gd name="connsiteX62" fmla="*/ 131358 w 313668"/>
                    <a:gd name="connsiteY62" fmla="*/ 155456 h 608274"/>
                    <a:gd name="connsiteX63" fmla="*/ 171336 w 313668"/>
                    <a:gd name="connsiteY63" fmla="*/ 0 h 608274"/>
                    <a:gd name="connsiteX64" fmla="*/ 238585 w 313668"/>
                    <a:gd name="connsiteY64" fmla="*/ 67108 h 608274"/>
                    <a:gd name="connsiteX65" fmla="*/ 171336 w 313668"/>
                    <a:gd name="connsiteY65" fmla="*/ 134216 h 608274"/>
                    <a:gd name="connsiteX66" fmla="*/ 104087 w 313668"/>
                    <a:gd name="connsiteY66" fmla="*/ 67108 h 608274"/>
                    <a:gd name="connsiteX67" fmla="*/ 171336 w 313668"/>
                    <a:gd name="connsiteY67" fmla="*/ 0 h 608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3668" h="608274">
                      <a:moveTo>
                        <a:pt x="159127" y="411396"/>
                      </a:moveTo>
                      <a:lnTo>
                        <a:pt x="159127" y="577440"/>
                      </a:lnTo>
                      <a:cubicBezTo>
                        <a:pt x="159127" y="594468"/>
                        <a:pt x="145391" y="608274"/>
                        <a:pt x="128336" y="608274"/>
                      </a:cubicBezTo>
                      <a:cubicBezTo>
                        <a:pt x="111282" y="608274"/>
                        <a:pt x="97453" y="594468"/>
                        <a:pt x="97453" y="577440"/>
                      </a:cubicBezTo>
                      <a:lnTo>
                        <a:pt x="97453" y="458706"/>
                      </a:lnTo>
                      <a:close/>
                      <a:moveTo>
                        <a:pt x="128221" y="306395"/>
                      </a:moveTo>
                      <a:lnTo>
                        <a:pt x="168122" y="358410"/>
                      </a:lnTo>
                      <a:cubicBezTo>
                        <a:pt x="170794" y="361816"/>
                        <a:pt x="171900" y="366143"/>
                        <a:pt x="171347" y="370377"/>
                      </a:cubicBezTo>
                      <a:cubicBezTo>
                        <a:pt x="170794" y="374612"/>
                        <a:pt x="168583" y="378479"/>
                        <a:pt x="165173" y="381149"/>
                      </a:cubicBezTo>
                      <a:lnTo>
                        <a:pt x="71917" y="452588"/>
                      </a:lnTo>
                      <a:cubicBezTo>
                        <a:pt x="68968" y="454889"/>
                        <a:pt x="65467" y="455994"/>
                        <a:pt x="62057" y="455994"/>
                      </a:cubicBezTo>
                      <a:cubicBezTo>
                        <a:pt x="57173" y="455994"/>
                        <a:pt x="52289" y="453785"/>
                        <a:pt x="49156" y="449642"/>
                      </a:cubicBezTo>
                      <a:lnTo>
                        <a:pt x="3357" y="390079"/>
                      </a:lnTo>
                      <a:cubicBezTo>
                        <a:pt x="777" y="386672"/>
                        <a:pt x="-421" y="382345"/>
                        <a:pt x="132" y="378019"/>
                      </a:cubicBezTo>
                      <a:cubicBezTo>
                        <a:pt x="685" y="373784"/>
                        <a:pt x="2988" y="369917"/>
                        <a:pt x="6398" y="367339"/>
                      </a:cubicBezTo>
                      <a:lnTo>
                        <a:pt x="9162" y="365130"/>
                      </a:lnTo>
                      <a:cubicBezTo>
                        <a:pt x="11374" y="384279"/>
                        <a:pt x="24367" y="401402"/>
                        <a:pt x="43904" y="407754"/>
                      </a:cubicBezTo>
                      <a:cubicBezTo>
                        <a:pt x="49064" y="409411"/>
                        <a:pt x="54409" y="410240"/>
                        <a:pt x="59661" y="410240"/>
                      </a:cubicBezTo>
                      <a:cubicBezTo>
                        <a:pt x="81040" y="410240"/>
                        <a:pt x="100945" y="396615"/>
                        <a:pt x="107948" y="375165"/>
                      </a:cubicBezTo>
                      <a:lnTo>
                        <a:pt x="126009" y="319836"/>
                      </a:lnTo>
                      <a:cubicBezTo>
                        <a:pt x="127484" y="315325"/>
                        <a:pt x="128037" y="310906"/>
                        <a:pt x="128221" y="306395"/>
                      </a:cubicBezTo>
                      <a:close/>
                      <a:moveTo>
                        <a:pt x="163534" y="163741"/>
                      </a:moveTo>
                      <a:cubicBezTo>
                        <a:pt x="162059" y="163741"/>
                        <a:pt x="160861" y="164938"/>
                        <a:pt x="160861" y="166411"/>
                      </a:cubicBezTo>
                      <a:lnTo>
                        <a:pt x="160861" y="185098"/>
                      </a:lnTo>
                      <a:cubicBezTo>
                        <a:pt x="160861" y="186571"/>
                        <a:pt x="162059" y="187767"/>
                        <a:pt x="163534" y="187767"/>
                      </a:cubicBezTo>
                      <a:lnTo>
                        <a:pt x="179484" y="187767"/>
                      </a:lnTo>
                      <a:cubicBezTo>
                        <a:pt x="180959" y="187767"/>
                        <a:pt x="182157" y="186571"/>
                        <a:pt x="182157" y="185098"/>
                      </a:cubicBezTo>
                      <a:lnTo>
                        <a:pt x="182157" y="166411"/>
                      </a:lnTo>
                      <a:cubicBezTo>
                        <a:pt x="182157" y="164938"/>
                        <a:pt x="180959" y="163741"/>
                        <a:pt x="179484" y="163741"/>
                      </a:cubicBezTo>
                      <a:close/>
                      <a:moveTo>
                        <a:pt x="131358" y="155456"/>
                      </a:moveTo>
                      <a:lnTo>
                        <a:pt x="211383" y="155456"/>
                      </a:lnTo>
                      <a:cubicBezTo>
                        <a:pt x="233694" y="155456"/>
                        <a:pt x="253424" y="169725"/>
                        <a:pt x="260338" y="190989"/>
                      </a:cubicBezTo>
                      <a:lnTo>
                        <a:pt x="312151" y="350060"/>
                      </a:lnTo>
                      <a:cubicBezTo>
                        <a:pt x="317406" y="366078"/>
                        <a:pt x="308556" y="383292"/>
                        <a:pt x="292606" y="388447"/>
                      </a:cubicBezTo>
                      <a:cubicBezTo>
                        <a:pt x="289471" y="389460"/>
                        <a:pt x="286245" y="389920"/>
                        <a:pt x="283110" y="389920"/>
                      </a:cubicBezTo>
                      <a:cubicBezTo>
                        <a:pt x="270295" y="389920"/>
                        <a:pt x="258310" y="381819"/>
                        <a:pt x="254069" y="368931"/>
                      </a:cubicBezTo>
                      <a:lnTo>
                        <a:pt x="245310" y="341867"/>
                      </a:lnTo>
                      <a:lnTo>
                        <a:pt x="245310" y="383108"/>
                      </a:lnTo>
                      <a:lnTo>
                        <a:pt x="245310" y="577436"/>
                      </a:lnTo>
                      <a:cubicBezTo>
                        <a:pt x="245310" y="594466"/>
                        <a:pt x="231481" y="608274"/>
                        <a:pt x="214425" y="608274"/>
                      </a:cubicBezTo>
                      <a:cubicBezTo>
                        <a:pt x="197369" y="608274"/>
                        <a:pt x="183540" y="594466"/>
                        <a:pt x="183540" y="577436"/>
                      </a:cubicBezTo>
                      <a:lnTo>
                        <a:pt x="183540" y="391301"/>
                      </a:lnTo>
                      <a:cubicBezTo>
                        <a:pt x="187873" y="386146"/>
                        <a:pt x="190639" y="379886"/>
                        <a:pt x="191561" y="373074"/>
                      </a:cubicBezTo>
                      <a:cubicBezTo>
                        <a:pt x="192852" y="363316"/>
                        <a:pt x="190271" y="353742"/>
                        <a:pt x="184278" y="346102"/>
                      </a:cubicBezTo>
                      <a:lnTo>
                        <a:pt x="181789" y="342788"/>
                      </a:lnTo>
                      <a:lnTo>
                        <a:pt x="197646" y="323825"/>
                      </a:lnTo>
                      <a:cubicBezTo>
                        <a:pt x="200688" y="320142"/>
                        <a:pt x="201979" y="315355"/>
                        <a:pt x="201242" y="310661"/>
                      </a:cubicBezTo>
                      <a:lnTo>
                        <a:pt x="185015" y="216396"/>
                      </a:lnTo>
                      <a:lnTo>
                        <a:pt x="182526" y="201760"/>
                      </a:lnTo>
                      <a:cubicBezTo>
                        <a:pt x="182250" y="200471"/>
                        <a:pt x="181143" y="199550"/>
                        <a:pt x="179853" y="199550"/>
                      </a:cubicBezTo>
                      <a:lnTo>
                        <a:pt x="162797" y="199550"/>
                      </a:lnTo>
                      <a:cubicBezTo>
                        <a:pt x="161506" y="199550"/>
                        <a:pt x="160400" y="200471"/>
                        <a:pt x="160123" y="201760"/>
                      </a:cubicBezTo>
                      <a:lnTo>
                        <a:pt x="157634" y="216396"/>
                      </a:lnTo>
                      <a:lnTo>
                        <a:pt x="144266" y="293999"/>
                      </a:lnTo>
                      <a:lnTo>
                        <a:pt x="138550" y="286450"/>
                      </a:lnTo>
                      <a:cubicBezTo>
                        <a:pt x="133663" y="280191"/>
                        <a:pt x="127025" y="275864"/>
                        <a:pt x="119650" y="273747"/>
                      </a:cubicBezTo>
                      <a:lnTo>
                        <a:pt x="119189" y="275127"/>
                      </a:lnTo>
                      <a:lnTo>
                        <a:pt x="88580" y="368931"/>
                      </a:lnTo>
                      <a:cubicBezTo>
                        <a:pt x="83418" y="384949"/>
                        <a:pt x="66177" y="393694"/>
                        <a:pt x="50135" y="388447"/>
                      </a:cubicBezTo>
                      <a:cubicBezTo>
                        <a:pt x="34094" y="383200"/>
                        <a:pt x="25335" y="366078"/>
                        <a:pt x="30590" y="350060"/>
                      </a:cubicBezTo>
                      <a:lnTo>
                        <a:pt x="61107" y="256256"/>
                      </a:lnTo>
                      <a:lnTo>
                        <a:pt x="82403" y="190989"/>
                      </a:lnTo>
                      <a:cubicBezTo>
                        <a:pt x="89318" y="169725"/>
                        <a:pt x="108955" y="155456"/>
                        <a:pt x="131358" y="155456"/>
                      </a:cubicBezTo>
                      <a:close/>
                      <a:moveTo>
                        <a:pt x="171336" y="0"/>
                      </a:moveTo>
                      <a:cubicBezTo>
                        <a:pt x="208477" y="0"/>
                        <a:pt x="238585" y="30045"/>
                        <a:pt x="238585" y="67108"/>
                      </a:cubicBezTo>
                      <a:cubicBezTo>
                        <a:pt x="238585" y="104171"/>
                        <a:pt x="208477" y="134216"/>
                        <a:pt x="171336" y="134216"/>
                      </a:cubicBezTo>
                      <a:cubicBezTo>
                        <a:pt x="134195" y="134216"/>
                        <a:pt x="104087" y="104171"/>
                        <a:pt x="104087" y="67108"/>
                      </a:cubicBezTo>
                      <a:cubicBezTo>
                        <a:pt x="104087" y="30045"/>
                        <a:pt x="134195" y="0"/>
                        <a:pt x="1713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4" name="Text7">
                <a:extLst>
                  <a:ext uri="{FF2B5EF4-FFF2-40B4-BE49-F238E27FC236}">
                    <a16:creationId id="{60DA8484-0515-45BA-8B3F-A7601106BA14}"/>
                  </a:ext>
                </a:extLst>
              </p:cNvPr>
              <p:cNvSpPr/>
              <p:nvPr/>
            </p:nvSpPr>
            <p:spPr bwMode="auto">
              <a:xfrm>
                <a:off x="9759925" y="5485335"/>
                <a:ext cx="1691075" cy="559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发现老年人跌倒或其他紧急情况时，自动呼救</a:t>
                </a:r>
                <a:endParaRPr lang="en-US" dirty="0"/>
              </a:p>
            </p:txBody>
          </p:sp>
          <p:sp>
            <p:nvSpPr>
              <p:cNvPr id="25" name="Bullet7">
                <a:extLst>
                  <a:ext uri="{FF2B5EF4-FFF2-40B4-BE49-F238E27FC236}">
                    <a16:creationId id="{7BDD9850-52B0-4091-9728-8CC26DFCD0A6}"/>
                  </a:ext>
                </a:extLst>
              </p:cNvPr>
              <p:cNvSpPr txBox="1"/>
              <p:nvPr/>
            </p:nvSpPr>
            <p:spPr bwMode="auto">
              <a:xfrm>
                <a:off x="9759925" y="5064984"/>
                <a:ext cx="1691075" cy="38095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b" anchorCtr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zh-CN" altLang="en-US" b="1" dirty="0"/>
                  <a:t>应急响应</a:t>
                </a:r>
                <a:endParaRPr lang="en-US" dirty="0"/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紧急情况处理</a:t>
            </a:r>
            <a:endParaRPr lang="en-US" dirty="0"/>
          </a:p>
        </p:txBody>
      </p:sp>
      <p:grpSp>
        <p:nvGrpSpPr>
          <p:cNvPr id="6" name="737c594b-9877-4b0f-8e50-aa79675a54d5.source.7.zh-Hans.pptx">
            <a:extLst>
              <a:ext uri="{FF2B5EF4-FFF2-40B4-BE49-F238E27FC236}">
                <a16:creationId id="{502818A3-C755-89D5-09EB-7BC3EF2D6D73}"/>
              </a:ext>
            </a:extLst>
          </p:cNvPr>
          <p:cNvGrpSpPr/>
          <p:nvPr/>
        </p:nvGrpSpPr>
        <p:grpSpPr>
          <a:xfrm>
            <a:off x="0" y="1"/>
            <a:ext cx="11496996" cy="6134100"/>
            <a:chOff x="0" y="1"/>
            <a:chExt cx="11496996" cy="6134100"/>
          </a:xfrm>
        </p:grpSpPr>
        <p:grpSp>
          <p:nvGrpSpPr>
            <p:cNvPr id="5" name="组合 4">
              <a:extLst>
                <a:ext uri="{FF2B5EF4-FFF2-40B4-BE49-F238E27FC236}">
                  <a16:creationId id="{9358180D-68DB-EC6C-3080-52B7BBEC472C}"/>
                </a:ext>
              </a:extLst>
            </p:cNvPr>
            <p:cNvGrpSpPr/>
            <p:nvPr/>
          </p:nvGrpSpPr>
          <p:grpSpPr>
            <a:xfrm>
              <a:off x="699209" y="3087072"/>
              <a:ext cx="10797787" cy="3047029"/>
              <a:chOff x="699209" y="3087072"/>
              <a:chExt cx="10797787" cy="3047029"/>
            </a:xfrm>
          </p:grpSpPr>
          <p:grpSp>
            <p:nvGrpSpPr>
              <p:cNvPr id="22" name="组合 21">
                <a:extLst>
                  <a:ext uri="{FF2B5EF4-FFF2-40B4-BE49-F238E27FC236}">
                    <a16:creationId id="{DCAB5FFE-32C0-4E93-837F-170E24BA5A09}"/>
                  </a:ext>
                </a:extLst>
              </p:cNvPr>
              <p:cNvGrpSpPr/>
              <p:nvPr/>
            </p:nvGrpSpPr>
            <p:grpSpPr>
              <a:xfrm>
                <a:off x="699209" y="4354882"/>
                <a:ext cx="1713967" cy="1779219"/>
                <a:chOff x="755388" y="3135959"/>
                <a:chExt cx="1939521" cy="2013358"/>
              </a:xfrm>
            </p:grpSpPr>
            <p:sp>
              <p:nvSpPr>
                <p:cNvPr id="23" name="任意多边形: 形状 22">
                  <a:extLst>
                    <a:ext uri="{FF2B5EF4-FFF2-40B4-BE49-F238E27FC236}">
                      <a16:creationId id="{69A5A3E0-99AA-4F1F-ACC4-0BEB7E4E736A}"/>
                    </a:ext>
                  </a:extLst>
                </p:cNvPr>
                <p:cNvSpPr/>
                <p:nvPr/>
              </p:nvSpPr>
              <p:spPr>
                <a:xfrm>
                  <a:off x="804643" y="3135959"/>
                  <a:ext cx="1109932" cy="1254942"/>
                </a:xfrm>
                <a:custGeom>
                  <a:avLst/>
                  <a:gdLst>
                    <a:gd name="connsiteX0" fmla="*/ 1496663 w 1635382"/>
                    <a:gd name="connsiteY0" fmla="*/ 679532 h 1849045"/>
                    <a:gd name="connsiteX1" fmla="*/ 432721 w 1635382"/>
                    <a:gd name="connsiteY1" fmla="*/ 41167 h 1849045"/>
                    <a:gd name="connsiteX2" fmla="*/ 0 w 1635382"/>
                    <a:gd name="connsiteY2" fmla="*/ 286245 h 1849045"/>
                    <a:gd name="connsiteX3" fmla="*/ 0 w 1635382"/>
                    <a:gd name="connsiteY3" fmla="*/ 1562881 h 1849045"/>
                    <a:gd name="connsiteX4" fmla="*/ 432721 w 1635382"/>
                    <a:gd name="connsiteY4" fmla="*/ 1807864 h 1849045"/>
                    <a:gd name="connsiteX5" fmla="*/ 1496568 w 1635382"/>
                    <a:gd name="connsiteY5" fmla="*/ 1169594 h 1849045"/>
                    <a:gd name="connsiteX6" fmla="*/ 1496663 w 1635382"/>
                    <a:gd name="connsiteY6" fmla="*/ 679532 h 184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5382" h="1849045">
                      <a:moveTo>
                        <a:pt x="1496663" y="679532"/>
                      </a:moveTo>
                      <a:lnTo>
                        <a:pt x="432721" y="41167"/>
                      </a:lnTo>
                      <a:cubicBezTo>
                        <a:pt x="242316" y="-73133"/>
                        <a:pt x="0" y="64122"/>
                        <a:pt x="0" y="286245"/>
                      </a:cubicBezTo>
                      <a:lnTo>
                        <a:pt x="0" y="1562881"/>
                      </a:lnTo>
                      <a:cubicBezTo>
                        <a:pt x="0" y="1785004"/>
                        <a:pt x="242316" y="1922164"/>
                        <a:pt x="432721" y="1807864"/>
                      </a:cubicBezTo>
                      <a:lnTo>
                        <a:pt x="1496568" y="1169594"/>
                      </a:lnTo>
                      <a:cubicBezTo>
                        <a:pt x="1681639" y="1058532"/>
                        <a:pt x="1681639" y="790499"/>
                        <a:pt x="1496663" y="679532"/>
                      </a:cubicBez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Bullet1">
                  <a:extLst>
                    <a:ext uri="{FF2B5EF4-FFF2-40B4-BE49-F238E27FC236}">
                      <a16:creationId id="{CF780299-AC96-4CB2-A404-D2EDCC85AF08}"/>
                    </a:ext>
                  </a:extLst>
                </p:cNvPr>
                <p:cNvSpPr txBox="1"/>
                <p:nvPr/>
              </p:nvSpPr>
              <p:spPr>
                <a:xfrm>
                  <a:off x="755388" y="4457020"/>
                  <a:ext cx="1939521" cy="692297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t" anchorCtr="0">
                  <a:normAutofit lnSpcReduction="10000"/>
                </a:bodyPr>
                <a:lstStyle/>
                <a:p>
                  <a:pPr/>
                  <a:r>
                    <a:rPr lang="zh-CN" altLang="en-US" b="1" dirty="0"/>
                    <a:t>实时心率</a:t>
                  </a:r>
                  <a:endParaRPr lang="en-US" dirty="0"/>
                </a:p>
              </p:txBody>
            </p:sp>
            <p:sp>
              <p:nvSpPr>
                <p:cNvPr id="25" name="Number1">
                  <a:extLst>
                    <a:ext uri="{FF2B5EF4-FFF2-40B4-BE49-F238E27FC236}">
                      <a16:creationId id="{592EEE7A-D5BB-4C51-9517-7944F2636F77}"/>
                    </a:ext>
                  </a:extLst>
                </p:cNvPr>
                <p:cNvSpPr txBox="1"/>
                <p:nvPr/>
              </p:nvSpPr>
              <p:spPr>
                <a:xfrm>
                  <a:off x="909356" y="3484327"/>
                  <a:ext cx="624564" cy="558207"/>
                </a:xfrm>
                <a:prstGeom prst="rect">
                  <a:avLst/>
                </a:prstGeom>
                <a:noFill/>
              </p:spPr>
              <p:txBody>
                <a:bodyPr wrap="none" rtlCol="0" anchor="b" anchorCtr="0">
                  <a:spAutoFit/>
                </a:bodyPr>
                <a:lstStyle/>
                <a:p>
                  <a:r>
                    <a:rPr lang="en-US" altLang="zh-CN" sz="2800" b="1" dirty="0">
                      <a:solidFill>
                        <a:schemeClr val="accent1"/>
                      </a:solidFill>
                    </a:rPr>
                    <a:t>01</a:t>
                  </a:r>
                  <a:endParaRPr lang="zh-CN" altLang="en-US" sz="2800" b="1" dirty="0">
                    <a:solidFill>
                      <a:schemeClr val="accent1"/>
                    </a:solidFill>
                  </a:endParaRPr>
                </a:p>
              </p:txBody>
            </p:sp>
          </p:grpSp>
          <p:grpSp>
            <p:nvGrpSpPr>
              <p:cNvPr id="92" name="组合 91">
                <a:extLst>
                  <a:ext uri="{FF2B5EF4-FFF2-40B4-BE49-F238E27FC236}">
                    <a16:creationId id="{75334ED7-5527-4CAA-9A8C-200CF997263E}"/>
                  </a:ext>
                </a:extLst>
              </p:cNvPr>
              <p:cNvGrpSpPr/>
              <p:nvPr/>
            </p:nvGrpSpPr>
            <p:grpSpPr>
              <a:xfrm>
                <a:off x="2213180" y="3087072"/>
                <a:ext cx="1557496" cy="1779219"/>
                <a:chOff x="755389" y="3135959"/>
                <a:chExt cx="1762459" cy="2013358"/>
              </a:xfrm>
            </p:grpSpPr>
            <p:sp>
              <p:nvSpPr>
                <p:cNvPr id="93" name="任意多边形: 形状 92">
                  <a:extLst>
                    <a:ext uri="{FF2B5EF4-FFF2-40B4-BE49-F238E27FC236}">
                      <a16:creationId id="{005B37FD-33F3-4B99-BD33-1D611030BF7F}"/>
                    </a:ext>
                  </a:extLst>
                </p:cNvPr>
                <p:cNvSpPr/>
                <p:nvPr/>
              </p:nvSpPr>
              <p:spPr>
                <a:xfrm>
                  <a:off x="804643" y="3135959"/>
                  <a:ext cx="1109932" cy="1254942"/>
                </a:xfrm>
                <a:custGeom>
                  <a:avLst/>
                  <a:gdLst>
                    <a:gd name="connsiteX0" fmla="*/ 1496663 w 1635382"/>
                    <a:gd name="connsiteY0" fmla="*/ 679532 h 1849045"/>
                    <a:gd name="connsiteX1" fmla="*/ 432721 w 1635382"/>
                    <a:gd name="connsiteY1" fmla="*/ 41167 h 1849045"/>
                    <a:gd name="connsiteX2" fmla="*/ 0 w 1635382"/>
                    <a:gd name="connsiteY2" fmla="*/ 286245 h 1849045"/>
                    <a:gd name="connsiteX3" fmla="*/ 0 w 1635382"/>
                    <a:gd name="connsiteY3" fmla="*/ 1562881 h 1849045"/>
                    <a:gd name="connsiteX4" fmla="*/ 432721 w 1635382"/>
                    <a:gd name="connsiteY4" fmla="*/ 1807864 h 1849045"/>
                    <a:gd name="connsiteX5" fmla="*/ 1496568 w 1635382"/>
                    <a:gd name="connsiteY5" fmla="*/ 1169594 h 1849045"/>
                    <a:gd name="connsiteX6" fmla="*/ 1496663 w 1635382"/>
                    <a:gd name="connsiteY6" fmla="*/ 679532 h 184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5382" h="1849045">
                      <a:moveTo>
                        <a:pt x="1496663" y="679532"/>
                      </a:moveTo>
                      <a:lnTo>
                        <a:pt x="432721" y="41167"/>
                      </a:lnTo>
                      <a:cubicBezTo>
                        <a:pt x="242316" y="-73133"/>
                        <a:pt x="0" y="64122"/>
                        <a:pt x="0" y="286245"/>
                      </a:cubicBezTo>
                      <a:lnTo>
                        <a:pt x="0" y="1562881"/>
                      </a:lnTo>
                      <a:cubicBezTo>
                        <a:pt x="0" y="1785004"/>
                        <a:pt x="242316" y="1922164"/>
                        <a:pt x="432721" y="1807864"/>
                      </a:cubicBezTo>
                      <a:lnTo>
                        <a:pt x="1496568" y="1169594"/>
                      </a:lnTo>
                      <a:cubicBezTo>
                        <a:pt x="1681639" y="1058532"/>
                        <a:pt x="1681639" y="790499"/>
                        <a:pt x="1496663" y="67953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4" name="Bullet2">
                  <a:extLst>
                    <a:ext uri="{FF2B5EF4-FFF2-40B4-BE49-F238E27FC236}">
                      <a16:creationId id="{4B9715FD-BC3A-4EA3-84E9-401C34DFC13B}"/>
                    </a:ext>
                  </a:extLst>
                </p:cNvPr>
                <p:cNvSpPr txBox="1"/>
                <p:nvPr/>
              </p:nvSpPr>
              <p:spPr>
                <a:xfrm>
                  <a:off x="755389" y="4457020"/>
                  <a:ext cx="1762459" cy="692297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t" anchorCtr="0">
                  <a:normAutofit lnSpcReduction="10000"/>
                </a:bodyPr>
                <a:lstStyle/>
                <a:p>
                  <a:pPr/>
                  <a:r>
                    <a:rPr lang="zh-CN" altLang="en-US" b="1" dirty="0"/>
                    <a:t>血压检测</a:t>
                  </a:r>
                  <a:endParaRPr lang="en-US" dirty="0"/>
                </a:p>
              </p:txBody>
            </p:sp>
            <p:sp>
              <p:nvSpPr>
                <p:cNvPr id="95" name="Number2">
                  <a:extLst>
                    <a:ext uri="{FF2B5EF4-FFF2-40B4-BE49-F238E27FC236}">
                      <a16:creationId id="{A289F5F3-838E-4D52-BBD8-6362D3F2159E}"/>
                    </a:ext>
                  </a:extLst>
                </p:cNvPr>
                <p:cNvSpPr txBox="1"/>
                <p:nvPr/>
              </p:nvSpPr>
              <p:spPr>
                <a:xfrm>
                  <a:off x="909356" y="3450459"/>
                  <a:ext cx="662456" cy="592074"/>
                </a:xfrm>
                <a:prstGeom prst="rect">
                  <a:avLst/>
                </a:prstGeom>
                <a:noFill/>
              </p:spPr>
              <p:txBody>
                <a:bodyPr wrap="none" rtlCol="0" anchor="b" anchorCtr="0">
                  <a:spAutoFit/>
                </a:bodyPr>
                <a:lstStyle/>
                <a:p>
                  <a:r>
                    <a:rPr lang="en-US" altLang="zh-CN" sz="2800" b="1" dirty="0"/>
                    <a:t>02</a:t>
                  </a:r>
                  <a:endParaRPr lang="zh-CN" altLang="en-US" sz="2800" b="1" dirty="0"/>
                </a:p>
              </p:txBody>
            </p:sp>
          </p:grpSp>
          <p:grpSp>
            <p:nvGrpSpPr>
              <p:cNvPr id="26" name="组合 25">
                <a:extLst>
                  <a:ext uri="{FF2B5EF4-FFF2-40B4-BE49-F238E27FC236}">
                    <a16:creationId id="{E808AF01-F0B9-4803-B372-8422C1B8EC7D}"/>
                  </a:ext>
                </a:extLst>
              </p:cNvPr>
              <p:cNvGrpSpPr/>
              <p:nvPr/>
            </p:nvGrpSpPr>
            <p:grpSpPr>
              <a:xfrm>
                <a:off x="3727149" y="4354882"/>
                <a:ext cx="1713967" cy="1779219"/>
                <a:chOff x="755388" y="3135959"/>
                <a:chExt cx="1939521" cy="2013358"/>
              </a:xfrm>
            </p:grpSpPr>
            <p:sp>
              <p:nvSpPr>
                <p:cNvPr id="27" name="任意多边形: 形状 26">
                  <a:extLst>
                    <a:ext uri="{FF2B5EF4-FFF2-40B4-BE49-F238E27FC236}">
                      <a16:creationId id="{1949ACAC-773D-4F64-B7E5-E0ED59F71F1F}"/>
                    </a:ext>
                  </a:extLst>
                </p:cNvPr>
                <p:cNvSpPr/>
                <p:nvPr/>
              </p:nvSpPr>
              <p:spPr>
                <a:xfrm>
                  <a:off x="804643" y="3135959"/>
                  <a:ext cx="1109932" cy="1254943"/>
                </a:xfrm>
                <a:custGeom>
                  <a:avLst/>
                  <a:gdLst>
                    <a:gd name="connsiteX0" fmla="*/ 1496663 w 1635382"/>
                    <a:gd name="connsiteY0" fmla="*/ 679532 h 1849045"/>
                    <a:gd name="connsiteX1" fmla="*/ 432721 w 1635382"/>
                    <a:gd name="connsiteY1" fmla="*/ 41167 h 1849045"/>
                    <a:gd name="connsiteX2" fmla="*/ 0 w 1635382"/>
                    <a:gd name="connsiteY2" fmla="*/ 286245 h 1849045"/>
                    <a:gd name="connsiteX3" fmla="*/ 0 w 1635382"/>
                    <a:gd name="connsiteY3" fmla="*/ 1562881 h 1849045"/>
                    <a:gd name="connsiteX4" fmla="*/ 432721 w 1635382"/>
                    <a:gd name="connsiteY4" fmla="*/ 1807864 h 1849045"/>
                    <a:gd name="connsiteX5" fmla="*/ 1496568 w 1635382"/>
                    <a:gd name="connsiteY5" fmla="*/ 1169594 h 1849045"/>
                    <a:gd name="connsiteX6" fmla="*/ 1496663 w 1635382"/>
                    <a:gd name="connsiteY6" fmla="*/ 679532 h 184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5382" h="1849045">
                      <a:moveTo>
                        <a:pt x="1496663" y="679532"/>
                      </a:moveTo>
                      <a:lnTo>
                        <a:pt x="432721" y="41167"/>
                      </a:lnTo>
                      <a:cubicBezTo>
                        <a:pt x="242316" y="-73133"/>
                        <a:pt x="0" y="64122"/>
                        <a:pt x="0" y="286245"/>
                      </a:cubicBezTo>
                      <a:lnTo>
                        <a:pt x="0" y="1562881"/>
                      </a:lnTo>
                      <a:cubicBezTo>
                        <a:pt x="0" y="1785004"/>
                        <a:pt x="242316" y="1922164"/>
                        <a:pt x="432721" y="1807864"/>
                      </a:cubicBezTo>
                      <a:lnTo>
                        <a:pt x="1496568" y="1169594"/>
                      </a:lnTo>
                      <a:cubicBezTo>
                        <a:pt x="1681639" y="1058532"/>
                        <a:pt x="1681639" y="790499"/>
                        <a:pt x="1496663" y="67953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Bullet3">
                  <a:extLst>
                    <a:ext uri="{FF2B5EF4-FFF2-40B4-BE49-F238E27FC236}">
                      <a16:creationId id="{7D3716C7-6002-4EB6-8B7F-E8BF1EB0E7A1}"/>
                    </a:ext>
                  </a:extLst>
                </p:cNvPr>
                <p:cNvSpPr txBox="1"/>
                <p:nvPr/>
              </p:nvSpPr>
              <p:spPr>
                <a:xfrm>
                  <a:off x="755388" y="4457020"/>
                  <a:ext cx="1939521" cy="692297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t" anchorCtr="0">
                  <a:normAutofit lnSpcReduction="10000"/>
                </a:bodyPr>
                <a:lstStyle/>
                <a:p>
                  <a:pPr/>
                  <a:r>
                    <a:rPr lang="zh-CN" altLang="en-US" b="1" dirty="0"/>
                    <a:t>活动监测</a:t>
                  </a:r>
                  <a:endParaRPr lang="en-US" dirty="0"/>
                </a:p>
              </p:txBody>
            </p:sp>
            <p:sp>
              <p:nvSpPr>
                <p:cNvPr id="29" name="Number3">
                  <a:extLst>
                    <a:ext uri="{FF2B5EF4-FFF2-40B4-BE49-F238E27FC236}">
                      <a16:creationId id="{46F66FCD-577C-44CF-AC54-47FFCE0DA3FC}"/>
                    </a:ext>
                  </a:extLst>
                </p:cNvPr>
                <p:cNvSpPr txBox="1"/>
                <p:nvPr/>
              </p:nvSpPr>
              <p:spPr>
                <a:xfrm>
                  <a:off x="909356" y="3450459"/>
                  <a:ext cx="662456" cy="592074"/>
                </a:xfrm>
                <a:prstGeom prst="rect">
                  <a:avLst/>
                </a:prstGeom>
                <a:noFill/>
              </p:spPr>
              <p:txBody>
                <a:bodyPr wrap="none" rtlCol="0" anchor="b" anchorCtr="0">
                  <a:spAutoFit/>
                </a:bodyPr>
                <a:lstStyle/>
                <a:p>
                  <a:r>
                    <a:rPr lang="en-US" altLang="zh-CN" sz="2800" b="1" dirty="0"/>
                    <a:t>03</a:t>
                  </a:r>
                  <a:endParaRPr lang="zh-CN" altLang="en-US" sz="2800" b="1" dirty="0"/>
                </a:p>
              </p:txBody>
            </p:sp>
          </p:grpSp>
          <p:grpSp>
            <p:nvGrpSpPr>
              <p:cNvPr id="96" name="组合 95">
                <a:extLst>
                  <a:ext uri="{FF2B5EF4-FFF2-40B4-BE49-F238E27FC236}">
                    <a16:creationId id="{9449ECB7-7758-4468-A0F9-D05CD2688BB6}"/>
                  </a:ext>
                </a:extLst>
              </p:cNvPr>
              <p:cNvGrpSpPr/>
              <p:nvPr/>
            </p:nvGrpSpPr>
            <p:grpSpPr>
              <a:xfrm>
                <a:off x="5241120" y="3087072"/>
                <a:ext cx="1557496" cy="1779219"/>
                <a:chOff x="755389" y="3135959"/>
                <a:chExt cx="1762459" cy="2013358"/>
              </a:xfrm>
            </p:grpSpPr>
            <p:sp>
              <p:nvSpPr>
                <p:cNvPr id="97" name="任意多边形: 形状 96">
                  <a:extLst>
                    <a:ext uri="{FF2B5EF4-FFF2-40B4-BE49-F238E27FC236}">
                      <a16:creationId id="{02A75968-D3E9-41E1-A18B-7C2D0E07B457}"/>
                    </a:ext>
                  </a:extLst>
                </p:cNvPr>
                <p:cNvSpPr/>
                <p:nvPr/>
              </p:nvSpPr>
              <p:spPr>
                <a:xfrm>
                  <a:off x="804643" y="3135959"/>
                  <a:ext cx="1109932" cy="1254942"/>
                </a:xfrm>
                <a:custGeom>
                  <a:avLst/>
                  <a:gdLst>
                    <a:gd name="connsiteX0" fmla="*/ 1496663 w 1635382"/>
                    <a:gd name="connsiteY0" fmla="*/ 679532 h 1849045"/>
                    <a:gd name="connsiteX1" fmla="*/ 432721 w 1635382"/>
                    <a:gd name="connsiteY1" fmla="*/ 41167 h 1849045"/>
                    <a:gd name="connsiteX2" fmla="*/ 0 w 1635382"/>
                    <a:gd name="connsiteY2" fmla="*/ 286245 h 1849045"/>
                    <a:gd name="connsiteX3" fmla="*/ 0 w 1635382"/>
                    <a:gd name="connsiteY3" fmla="*/ 1562881 h 1849045"/>
                    <a:gd name="connsiteX4" fmla="*/ 432721 w 1635382"/>
                    <a:gd name="connsiteY4" fmla="*/ 1807864 h 1849045"/>
                    <a:gd name="connsiteX5" fmla="*/ 1496568 w 1635382"/>
                    <a:gd name="connsiteY5" fmla="*/ 1169594 h 1849045"/>
                    <a:gd name="connsiteX6" fmla="*/ 1496663 w 1635382"/>
                    <a:gd name="connsiteY6" fmla="*/ 679532 h 184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5382" h="1849045">
                      <a:moveTo>
                        <a:pt x="1496663" y="679532"/>
                      </a:moveTo>
                      <a:lnTo>
                        <a:pt x="432721" y="41167"/>
                      </a:lnTo>
                      <a:cubicBezTo>
                        <a:pt x="242316" y="-73133"/>
                        <a:pt x="0" y="64122"/>
                        <a:pt x="0" y="286245"/>
                      </a:cubicBezTo>
                      <a:lnTo>
                        <a:pt x="0" y="1562881"/>
                      </a:lnTo>
                      <a:cubicBezTo>
                        <a:pt x="0" y="1785004"/>
                        <a:pt x="242316" y="1922164"/>
                        <a:pt x="432721" y="1807864"/>
                      </a:cubicBezTo>
                      <a:lnTo>
                        <a:pt x="1496568" y="1169594"/>
                      </a:lnTo>
                      <a:cubicBezTo>
                        <a:pt x="1681639" y="1058532"/>
                        <a:pt x="1681639" y="790499"/>
                        <a:pt x="1496663" y="67953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8" name="Bullet4">
                  <a:extLst>
                    <a:ext uri="{FF2B5EF4-FFF2-40B4-BE49-F238E27FC236}">
                      <a16:creationId id="{5C17B744-06A2-47AA-AB5A-89E58D1E3FB7}"/>
                    </a:ext>
                  </a:extLst>
                </p:cNvPr>
                <p:cNvSpPr txBox="1"/>
                <p:nvPr/>
              </p:nvSpPr>
              <p:spPr>
                <a:xfrm>
                  <a:off x="755389" y="4457020"/>
                  <a:ext cx="1762459" cy="692297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t" anchorCtr="0">
                  <a:normAutofit lnSpcReduction="10000"/>
                </a:bodyPr>
                <a:lstStyle/>
                <a:p>
                  <a:pPr/>
                  <a:r>
                    <a:rPr lang="zh-CN" altLang="en-US" b="1" dirty="0"/>
                    <a:t>呼吸辅助</a:t>
                  </a:r>
                  <a:endParaRPr lang="en-US" dirty="0"/>
                </a:p>
              </p:txBody>
            </p:sp>
            <p:sp>
              <p:nvSpPr>
                <p:cNvPr id="99" name="Number4">
                  <a:extLst>
                    <a:ext uri="{FF2B5EF4-FFF2-40B4-BE49-F238E27FC236}">
                      <a16:creationId id="{20ACB72A-0955-4E9C-95FC-B65BD65473BB}"/>
                    </a:ext>
                  </a:extLst>
                </p:cNvPr>
                <p:cNvSpPr txBox="1"/>
                <p:nvPr/>
              </p:nvSpPr>
              <p:spPr>
                <a:xfrm>
                  <a:off x="909356" y="3450459"/>
                  <a:ext cx="662456" cy="592074"/>
                </a:xfrm>
                <a:prstGeom prst="rect">
                  <a:avLst/>
                </a:prstGeom>
                <a:noFill/>
              </p:spPr>
              <p:txBody>
                <a:bodyPr wrap="none" rtlCol="0" anchor="b" anchorCtr="0">
                  <a:spAutoFit/>
                </a:bodyPr>
                <a:lstStyle/>
                <a:p>
                  <a:r>
                    <a:rPr lang="en-US" altLang="zh-CN" sz="2800" b="1" dirty="0"/>
                    <a:t>04</a:t>
                  </a:r>
                  <a:endParaRPr lang="zh-CN" altLang="en-US" sz="2800" b="1" dirty="0"/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id="{A9DD766E-5DB3-4627-82A4-9F0FCD7819FF}"/>
                  </a:ext>
                </a:extLst>
              </p:cNvPr>
              <p:cNvGrpSpPr/>
              <p:nvPr/>
            </p:nvGrpSpPr>
            <p:grpSpPr>
              <a:xfrm>
                <a:off x="6755089" y="4354882"/>
                <a:ext cx="1713967" cy="1779219"/>
                <a:chOff x="755388" y="3135959"/>
                <a:chExt cx="1939521" cy="2013358"/>
              </a:xfrm>
            </p:grpSpPr>
            <p:sp>
              <p:nvSpPr>
                <p:cNvPr id="31" name="任意多边形: 形状 30">
                  <a:extLst>
                    <a:ext uri="{FF2B5EF4-FFF2-40B4-BE49-F238E27FC236}">
                      <a16:creationId id="{E3481C4C-E6F6-4D22-9561-5DF5DEA1B82E}"/>
                    </a:ext>
                  </a:extLst>
                </p:cNvPr>
                <p:cNvSpPr/>
                <p:nvPr/>
              </p:nvSpPr>
              <p:spPr>
                <a:xfrm>
                  <a:off x="804643" y="3135959"/>
                  <a:ext cx="1109932" cy="1254942"/>
                </a:xfrm>
                <a:custGeom>
                  <a:avLst/>
                  <a:gdLst>
                    <a:gd name="connsiteX0" fmla="*/ 1496663 w 1635382"/>
                    <a:gd name="connsiteY0" fmla="*/ 679532 h 1849045"/>
                    <a:gd name="connsiteX1" fmla="*/ 432721 w 1635382"/>
                    <a:gd name="connsiteY1" fmla="*/ 41167 h 1849045"/>
                    <a:gd name="connsiteX2" fmla="*/ 0 w 1635382"/>
                    <a:gd name="connsiteY2" fmla="*/ 286245 h 1849045"/>
                    <a:gd name="connsiteX3" fmla="*/ 0 w 1635382"/>
                    <a:gd name="connsiteY3" fmla="*/ 1562881 h 1849045"/>
                    <a:gd name="connsiteX4" fmla="*/ 432721 w 1635382"/>
                    <a:gd name="connsiteY4" fmla="*/ 1807864 h 1849045"/>
                    <a:gd name="connsiteX5" fmla="*/ 1496568 w 1635382"/>
                    <a:gd name="connsiteY5" fmla="*/ 1169594 h 1849045"/>
                    <a:gd name="connsiteX6" fmla="*/ 1496663 w 1635382"/>
                    <a:gd name="connsiteY6" fmla="*/ 679532 h 184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5382" h="1849045">
                      <a:moveTo>
                        <a:pt x="1496663" y="679532"/>
                      </a:moveTo>
                      <a:lnTo>
                        <a:pt x="432721" y="41167"/>
                      </a:lnTo>
                      <a:cubicBezTo>
                        <a:pt x="242316" y="-73133"/>
                        <a:pt x="0" y="64122"/>
                        <a:pt x="0" y="286245"/>
                      </a:cubicBezTo>
                      <a:lnTo>
                        <a:pt x="0" y="1562881"/>
                      </a:lnTo>
                      <a:cubicBezTo>
                        <a:pt x="0" y="1785004"/>
                        <a:pt x="242316" y="1922164"/>
                        <a:pt x="432721" y="1807864"/>
                      </a:cubicBezTo>
                      <a:lnTo>
                        <a:pt x="1496568" y="1169594"/>
                      </a:lnTo>
                      <a:cubicBezTo>
                        <a:pt x="1681639" y="1058532"/>
                        <a:pt x="1681639" y="790499"/>
                        <a:pt x="1496663" y="67953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" name="Bullet5">
                  <a:extLst>
                    <a:ext uri="{FF2B5EF4-FFF2-40B4-BE49-F238E27FC236}">
                      <a16:creationId id="{EEBBA32A-5786-449F-8452-89371D2C2243}"/>
                    </a:ext>
                  </a:extLst>
                </p:cNvPr>
                <p:cNvSpPr txBox="1"/>
                <p:nvPr/>
              </p:nvSpPr>
              <p:spPr>
                <a:xfrm>
                  <a:off x="755388" y="4457020"/>
                  <a:ext cx="1939521" cy="692297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t" anchorCtr="0">
                  <a:normAutofit lnSpcReduction="10000"/>
                </a:bodyPr>
                <a:lstStyle/>
                <a:p>
                  <a:pPr/>
                  <a:r>
                    <a:rPr lang="zh-CN" altLang="en-US" b="1" dirty="0"/>
                    <a:t>跌倒检测</a:t>
                  </a:r>
                  <a:endParaRPr lang="en-US" dirty="0"/>
                </a:p>
              </p:txBody>
            </p:sp>
            <p:sp>
              <p:nvSpPr>
                <p:cNvPr id="33" name="Number5">
                  <a:extLst>
                    <a:ext uri="{FF2B5EF4-FFF2-40B4-BE49-F238E27FC236}">
                      <a16:creationId id="{40343DC1-CF5A-4533-B052-A04C658794A6}"/>
                    </a:ext>
                  </a:extLst>
                </p:cNvPr>
                <p:cNvSpPr txBox="1"/>
                <p:nvPr/>
              </p:nvSpPr>
              <p:spPr>
                <a:xfrm>
                  <a:off x="909356" y="3450459"/>
                  <a:ext cx="662456" cy="592074"/>
                </a:xfrm>
                <a:prstGeom prst="rect">
                  <a:avLst/>
                </a:prstGeom>
                <a:noFill/>
              </p:spPr>
              <p:txBody>
                <a:bodyPr wrap="none" rtlCol="0" anchor="b" anchorCtr="0">
                  <a:spAutoFit/>
                </a:bodyPr>
                <a:lstStyle/>
                <a:p>
                  <a:r>
                    <a:rPr lang="en-US" altLang="zh-CN" sz="2800" b="1" dirty="0"/>
                    <a:t>05</a:t>
                  </a:r>
                  <a:endParaRPr lang="zh-CN" altLang="en-US" sz="2800" b="1" dirty="0"/>
                </a:p>
              </p:txBody>
            </p:sp>
          </p:grpSp>
          <p:grpSp>
            <p:nvGrpSpPr>
              <p:cNvPr id="100" name="组合 99">
                <a:extLst>
                  <a:ext uri="{FF2B5EF4-FFF2-40B4-BE49-F238E27FC236}">
                    <a16:creationId id="{5E6CC10B-6563-4CCE-9ABD-D14E77D80EF9}"/>
                  </a:ext>
                </a:extLst>
              </p:cNvPr>
              <p:cNvGrpSpPr/>
              <p:nvPr/>
            </p:nvGrpSpPr>
            <p:grpSpPr>
              <a:xfrm>
                <a:off x="8269060" y="3087072"/>
                <a:ext cx="1557496" cy="1779219"/>
                <a:chOff x="755389" y="3135959"/>
                <a:chExt cx="1762459" cy="2013358"/>
              </a:xfrm>
            </p:grpSpPr>
            <p:sp>
              <p:nvSpPr>
                <p:cNvPr id="101" name="任意多边形: 形状 100">
                  <a:extLst>
                    <a:ext uri="{FF2B5EF4-FFF2-40B4-BE49-F238E27FC236}">
                      <a16:creationId id="{3BDDF515-CD21-4B6B-842B-C7DE2B10EC0C}"/>
                    </a:ext>
                  </a:extLst>
                </p:cNvPr>
                <p:cNvSpPr/>
                <p:nvPr/>
              </p:nvSpPr>
              <p:spPr>
                <a:xfrm>
                  <a:off x="804643" y="3135959"/>
                  <a:ext cx="1109932" cy="1254943"/>
                </a:xfrm>
                <a:custGeom>
                  <a:avLst/>
                  <a:gdLst>
                    <a:gd name="connsiteX0" fmla="*/ 1496663 w 1635382"/>
                    <a:gd name="connsiteY0" fmla="*/ 679532 h 1849045"/>
                    <a:gd name="connsiteX1" fmla="*/ 432721 w 1635382"/>
                    <a:gd name="connsiteY1" fmla="*/ 41167 h 1849045"/>
                    <a:gd name="connsiteX2" fmla="*/ 0 w 1635382"/>
                    <a:gd name="connsiteY2" fmla="*/ 286245 h 1849045"/>
                    <a:gd name="connsiteX3" fmla="*/ 0 w 1635382"/>
                    <a:gd name="connsiteY3" fmla="*/ 1562881 h 1849045"/>
                    <a:gd name="connsiteX4" fmla="*/ 432721 w 1635382"/>
                    <a:gd name="connsiteY4" fmla="*/ 1807864 h 1849045"/>
                    <a:gd name="connsiteX5" fmla="*/ 1496568 w 1635382"/>
                    <a:gd name="connsiteY5" fmla="*/ 1169594 h 1849045"/>
                    <a:gd name="connsiteX6" fmla="*/ 1496663 w 1635382"/>
                    <a:gd name="connsiteY6" fmla="*/ 679532 h 184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5382" h="1849045">
                      <a:moveTo>
                        <a:pt x="1496663" y="679532"/>
                      </a:moveTo>
                      <a:lnTo>
                        <a:pt x="432721" y="41167"/>
                      </a:lnTo>
                      <a:cubicBezTo>
                        <a:pt x="242316" y="-73133"/>
                        <a:pt x="0" y="64122"/>
                        <a:pt x="0" y="286245"/>
                      </a:cubicBezTo>
                      <a:lnTo>
                        <a:pt x="0" y="1562881"/>
                      </a:lnTo>
                      <a:cubicBezTo>
                        <a:pt x="0" y="1785004"/>
                        <a:pt x="242316" y="1922164"/>
                        <a:pt x="432721" y="1807864"/>
                      </a:cubicBezTo>
                      <a:lnTo>
                        <a:pt x="1496568" y="1169594"/>
                      </a:lnTo>
                      <a:cubicBezTo>
                        <a:pt x="1681639" y="1058532"/>
                        <a:pt x="1681639" y="790499"/>
                        <a:pt x="1496663" y="67953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2" name="Bullet6">
                  <a:extLst>
                    <a:ext uri="{FF2B5EF4-FFF2-40B4-BE49-F238E27FC236}">
                      <a16:creationId id="{03EB6FA9-D34C-4805-8AE7-CA71F0AC7768}"/>
                    </a:ext>
                  </a:extLst>
                </p:cNvPr>
                <p:cNvSpPr txBox="1"/>
                <p:nvPr/>
              </p:nvSpPr>
              <p:spPr>
                <a:xfrm>
                  <a:off x="755389" y="4457020"/>
                  <a:ext cx="1762459" cy="692297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t" anchorCtr="0">
                  <a:normAutofit lnSpcReduction="10000"/>
                </a:bodyPr>
                <a:lstStyle/>
                <a:p>
                  <a:pPr/>
                  <a:r>
                    <a:rPr lang="zh-CN" altLang="en-US" b="1" dirty="0"/>
                    <a:t>服药提醒</a:t>
                  </a:r>
                  <a:endParaRPr lang="en-US" dirty="0"/>
                </a:p>
              </p:txBody>
            </p:sp>
            <p:sp>
              <p:nvSpPr>
                <p:cNvPr id="103" name="Number6">
                  <a:extLst>
                    <a:ext uri="{FF2B5EF4-FFF2-40B4-BE49-F238E27FC236}">
                      <a16:creationId id="{43BA8A46-6A42-4F0C-AE5E-9FAC944EB6B5}"/>
                    </a:ext>
                  </a:extLst>
                </p:cNvPr>
                <p:cNvSpPr txBox="1"/>
                <p:nvPr/>
              </p:nvSpPr>
              <p:spPr>
                <a:xfrm>
                  <a:off x="909356" y="3450459"/>
                  <a:ext cx="662456" cy="592074"/>
                </a:xfrm>
                <a:prstGeom prst="rect">
                  <a:avLst/>
                </a:prstGeom>
                <a:noFill/>
              </p:spPr>
              <p:txBody>
                <a:bodyPr wrap="none" rtlCol="0" anchor="b" anchorCtr="0">
                  <a:spAutoFit/>
                </a:bodyPr>
                <a:lstStyle/>
                <a:p>
                  <a:r>
                    <a:rPr lang="en-US" altLang="zh-CN" sz="2800" b="1" dirty="0"/>
                    <a:t>06</a:t>
                  </a:r>
                  <a:endParaRPr lang="zh-CN" altLang="en-US" sz="2800" b="1" dirty="0"/>
                </a:p>
              </p:txBody>
            </p:sp>
          </p:grpSp>
          <p:grpSp>
            <p:nvGrpSpPr>
              <p:cNvPr id="34" name="组合 33">
                <a:extLst>
                  <a:ext uri="{FF2B5EF4-FFF2-40B4-BE49-F238E27FC236}">
                    <a16:creationId id="{5D9B84BB-7F27-4EBF-9DBB-7A95F9D7E387}"/>
                  </a:ext>
                </a:extLst>
              </p:cNvPr>
              <p:cNvGrpSpPr/>
              <p:nvPr/>
            </p:nvGrpSpPr>
            <p:grpSpPr>
              <a:xfrm>
                <a:off x="9783029" y="4354882"/>
                <a:ext cx="1713967" cy="1779219"/>
                <a:chOff x="755388" y="3135959"/>
                <a:chExt cx="1939521" cy="2013358"/>
              </a:xfrm>
            </p:grpSpPr>
            <p:sp>
              <p:nvSpPr>
                <p:cNvPr id="35" name="任意多边形: 形状 34">
                  <a:extLst>
                    <a:ext uri="{FF2B5EF4-FFF2-40B4-BE49-F238E27FC236}">
                      <a16:creationId id="{411C19E9-F6BE-4917-A561-F0A6194DE058}"/>
                    </a:ext>
                  </a:extLst>
                </p:cNvPr>
                <p:cNvSpPr/>
                <p:nvPr/>
              </p:nvSpPr>
              <p:spPr>
                <a:xfrm>
                  <a:off x="804643" y="3135959"/>
                  <a:ext cx="1109932" cy="1254943"/>
                </a:xfrm>
                <a:custGeom>
                  <a:avLst/>
                  <a:gdLst>
                    <a:gd name="connsiteX0" fmla="*/ 1496663 w 1635382"/>
                    <a:gd name="connsiteY0" fmla="*/ 679532 h 1849045"/>
                    <a:gd name="connsiteX1" fmla="*/ 432721 w 1635382"/>
                    <a:gd name="connsiteY1" fmla="*/ 41167 h 1849045"/>
                    <a:gd name="connsiteX2" fmla="*/ 0 w 1635382"/>
                    <a:gd name="connsiteY2" fmla="*/ 286245 h 1849045"/>
                    <a:gd name="connsiteX3" fmla="*/ 0 w 1635382"/>
                    <a:gd name="connsiteY3" fmla="*/ 1562881 h 1849045"/>
                    <a:gd name="connsiteX4" fmla="*/ 432721 w 1635382"/>
                    <a:gd name="connsiteY4" fmla="*/ 1807864 h 1849045"/>
                    <a:gd name="connsiteX5" fmla="*/ 1496568 w 1635382"/>
                    <a:gd name="connsiteY5" fmla="*/ 1169594 h 1849045"/>
                    <a:gd name="connsiteX6" fmla="*/ 1496663 w 1635382"/>
                    <a:gd name="connsiteY6" fmla="*/ 679532 h 184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5382" h="1849045">
                      <a:moveTo>
                        <a:pt x="1496663" y="679532"/>
                      </a:moveTo>
                      <a:lnTo>
                        <a:pt x="432721" y="41167"/>
                      </a:lnTo>
                      <a:cubicBezTo>
                        <a:pt x="242316" y="-73133"/>
                        <a:pt x="0" y="64122"/>
                        <a:pt x="0" y="286245"/>
                      </a:cubicBezTo>
                      <a:lnTo>
                        <a:pt x="0" y="1562881"/>
                      </a:lnTo>
                      <a:cubicBezTo>
                        <a:pt x="0" y="1785004"/>
                        <a:pt x="242316" y="1922164"/>
                        <a:pt x="432721" y="1807864"/>
                      </a:cubicBezTo>
                      <a:lnTo>
                        <a:pt x="1496568" y="1169594"/>
                      </a:lnTo>
                      <a:cubicBezTo>
                        <a:pt x="1681639" y="1058532"/>
                        <a:pt x="1681639" y="790499"/>
                        <a:pt x="1496663" y="67953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ln w="5715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Bullet7">
                  <a:extLst>
                    <a:ext uri="{FF2B5EF4-FFF2-40B4-BE49-F238E27FC236}">
                      <a16:creationId id="{E703C83C-0EB2-4CE3-8F10-F5BC3FB8D4D5}"/>
                    </a:ext>
                  </a:extLst>
                </p:cNvPr>
                <p:cNvSpPr txBox="1"/>
                <p:nvPr/>
              </p:nvSpPr>
              <p:spPr>
                <a:xfrm>
                  <a:off x="755388" y="4457020"/>
                  <a:ext cx="1939521" cy="692297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rtlCol="0" anchor="t" anchorCtr="0">
                  <a:normAutofit lnSpcReduction="10000"/>
                </a:bodyPr>
                <a:lstStyle/>
                <a:p>
                  <a:pPr/>
                  <a:r>
                    <a:rPr lang="zh-CN" altLang="en-US" b="1" dirty="0"/>
                    <a:t>远程监护</a:t>
                  </a:r>
                  <a:endParaRPr lang="en-US" dirty="0"/>
                </a:p>
              </p:txBody>
            </p:sp>
            <p:sp>
              <p:nvSpPr>
                <p:cNvPr id="37" name="Number7">
                  <a:extLst>
                    <a:ext uri="{FF2B5EF4-FFF2-40B4-BE49-F238E27FC236}">
                      <a16:creationId id="{19EBCD85-55C0-42C2-91DA-2DC038CD7F0C}"/>
                    </a:ext>
                  </a:extLst>
                </p:cNvPr>
                <p:cNvSpPr txBox="1"/>
                <p:nvPr/>
              </p:nvSpPr>
              <p:spPr>
                <a:xfrm>
                  <a:off x="909356" y="3450459"/>
                  <a:ext cx="662456" cy="592074"/>
                </a:xfrm>
                <a:prstGeom prst="rect">
                  <a:avLst/>
                </a:prstGeom>
                <a:noFill/>
              </p:spPr>
              <p:txBody>
                <a:bodyPr wrap="none" rtlCol="0" anchor="b" anchorCtr="0">
                  <a:spAutoFit/>
                </a:bodyPr>
                <a:lstStyle/>
                <a:p>
                  <a:r>
                    <a:rPr lang="en-US" altLang="zh-CN" sz="2800" b="1" dirty="0"/>
                    <a:t>07</a:t>
                  </a:r>
                  <a:endParaRPr lang="zh-CN" altLang="en-US" sz="2800" b="1" dirty="0"/>
                </a:p>
              </p:txBody>
            </p:sp>
          </p:grpSp>
        </p:grpSp>
        <p:grpSp>
          <p:nvGrpSpPr>
            <p:cNvPr id="2" name="组合 1">
              <a:extLst>
                <a:ext uri="{FF2B5EF4-FFF2-40B4-BE49-F238E27FC236}">
                  <a16:creationId id="{393FA3CA-7CBA-43C2-830B-739EA27AB70F}"/>
                </a:ext>
              </a:extLst>
            </p:cNvPr>
            <p:cNvGrpSpPr/>
            <p:nvPr/>
          </p:nvGrpSpPr>
          <p:grpSpPr>
            <a:xfrm>
              <a:off x="0" y="1"/>
              <a:ext cx="4924030" cy="3065768"/>
              <a:chOff x="0" y="1"/>
              <a:chExt cx="4924030" cy="3065768"/>
            </a:xfrm>
          </p:grpSpPr>
          <p:sp>
            <p:nvSpPr>
              <p:cNvPr id="39" name="Title">
                <a:extLst>
                  <a:ext uri="{FF2B5EF4-FFF2-40B4-BE49-F238E27FC236}">
                    <a16:creationId id="{694DD43F-EE7F-441F-8548-5EFBDF2A7E7D}"/>
                  </a:ext>
                </a:extLst>
              </p:cNvPr>
              <p:cNvSpPr txBox="1"/>
              <p:nvPr/>
            </p:nvSpPr>
            <p:spPr>
              <a:xfrm>
                <a:off x="699209" y="1203296"/>
                <a:ext cx="3993402" cy="923330"/>
              </a:xfrm>
              <a:prstGeom prst="rect">
                <a:avLst/>
              </a:prstGeom>
              <a:noFill/>
            </p:spPr>
            <p:txBody>
              <a:bodyPr wrap="square" rtlCol="0" anchor="t" anchorCtr="0">
                <a:normAutofit/>
              </a:bodyPr>
              <a:lstStyle/>
              <a:p>
                <a:pPr/>
                <a:r>
                  <a:rPr lang="zh-CN" altLang="en-US" sz="2400" b="1" dirty="0">
                    <a:solidFill>
                      <a:schemeClr val="accent1"/>
                    </a:solidFill>
                  </a:rPr>
                  <a:t>检测异常并及时反馈</a:t>
                </a:r>
                <a:endParaRPr lang="en-US" dirty="0"/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id="{F47633E2-65D8-4B44-BDC2-D484016ECA8F}"/>
                  </a:ext>
                </a:extLst>
              </p:cNvPr>
              <p:cNvSpPr/>
              <p:nvPr/>
            </p:nvSpPr>
            <p:spPr>
              <a:xfrm>
                <a:off x="0" y="1"/>
                <a:ext cx="2868480" cy="3065768"/>
              </a:xfrm>
              <a:custGeom>
                <a:avLst/>
                <a:gdLst>
                  <a:gd name="connsiteX0" fmla="*/ 0 w 2345536"/>
                  <a:gd name="connsiteY0" fmla="*/ 0 h 2506857"/>
                  <a:gd name="connsiteX1" fmla="*/ 778157 w 2345536"/>
                  <a:gd name="connsiteY1" fmla="*/ 0 h 2506857"/>
                  <a:gd name="connsiteX2" fmla="*/ 2238669 w 2345536"/>
                  <a:gd name="connsiteY2" fmla="*/ 843580 h 2506857"/>
                  <a:gd name="connsiteX3" fmla="*/ 2238669 w 2345536"/>
                  <a:gd name="connsiteY3" fmla="*/ 1213820 h 2506857"/>
                  <a:gd name="connsiteX4" fmla="*/ 0 w 2345536"/>
                  <a:gd name="connsiteY4" fmla="*/ 2506857 h 2506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5536" h="2506857">
                    <a:moveTo>
                      <a:pt x="0" y="0"/>
                    </a:moveTo>
                    <a:lnTo>
                      <a:pt x="778157" y="0"/>
                    </a:lnTo>
                    <a:lnTo>
                      <a:pt x="2238669" y="843580"/>
                    </a:lnTo>
                    <a:cubicBezTo>
                      <a:pt x="2381159" y="925830"/>
                      <a:pt x="2381159" y="1131570"/>
                      <a:pt x="2238669" y="1213820"/>
                    </a:cubicBezTo>
                    <a:lnTo>
                      <a:pt x="0" y="2506857"/>
                    </a:lnTo>
                    <a:close/>
                  </a:path>
                </a:pathLst>
              </a:custGeom>
              <a:solidFill>
                <a:schemeClr val="accent1">
                  <a:alpha val="10000"/>
                </a:schemeClr>
              </a:solidFill>
              <a:ln w="13533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id="{21163D42-7B2E-4181-B465-2704000F33F5}"/>
                  </a:ext>
                </a:extLst>
              </p:cNvPr>
              <p:cNvSpPr/>
              <p:nvPr/>
            </p:nvSpPr>
            <p:spPr>
              <a:xfrm>
                <a:off x="1859264" y="288508"/>
                <a:ext cx="553913" cy="626281"/>
              </a:xfrm>
              <a:custGeom>
                <a:avLst/>
                <a:gdLst>
                  <a:gd name="connsiteX0" fmla="*/ 1496663 w 1635382"/>
                  <a:gd name="connsiteY0" fmla="*/ 679532 h 1849045"/>
                  <a:gd name="connsiteX1" fmla="*/ 432721 w 1635382"/>
                  <a:gd name="connsiteY1" fmla="*/ 41167 h 1849045"/>
                  <a:gd name="connsiteX2" fmla="*/ 0 w 1635382"/>
                  <a:gd name="connsiteY2" fmla="*/ 286245 h 1849045"/>
                  <a:gd name="connsiteX3" fmla="*/ 0 w 1635382"/>
                  <a:gd name="connsiteY3" fmla="*/ 1562881 h 1849045"/>
                  <a:gd name="connsiteX4" fmla="*/ 432721 w 1635382"/>
                  <a:gd name="connsiteY4" fmla="*/ 1807864 h 1849045"/>
                  <a:gd name="connsiteX5" fmla="*/ 1496568 w 1635382"/>
                  <a:gd name="connsiteY5" fmla="*/ 1169594 h 1849045"/>
                  <a:gd name="connsiteX6" fmla="*/ 1496663 w 1635382"/>
                  <a:gd name="connsiteY6" fmla="*/ 679532 h 1849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5382" h="1849045">
                    <a:moveTo>
                      <a:pt x="1496663" y="679532"/>
                    </a:moveTo>
                    <a:lnTo>
                      <a:pt x="432721" y="41167"/>
                    </a:lnTo>
                    <a:cubicBezTo>
                      <a:pt x="242316" y="-73133"/>
                      <a:pt x="0" y="64122"/>
                      <a:pt x="0" y="286245"/>
                    </a:cubicBezTo>
                    <a:lnTo>
                      <a:pt x="0" y="1562881"/>
                    </a:lnTo>
                    <a:cubicBezTo>
                      <a:pt x="0" y="1785004"/>
                      <a:pt x="242316" y="1922164"/>
                      <a:pt x="432721" y="1807864"/>
                    </a:cubicBezTo>
                    <a:lnTo>
                      <a:pt x="1496568" y="1169594"/>
                    </a:lnTo>
                    <a:cubicBezTo>
                      <a:pt x="1681639" y="1058532"/>
                      <a:pt x="1681639" y="790499"/>
                      <a:pt x="1496663" y="679532"/>
                    </a:cubicBez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id="{8A15367A-27E3-48DA-AB46-5C0B3EC59877}"/>
                  </a:ext>
                </a:extLst>
              </p:cNvPr>
              <p:cNvSpPr/>
              <p:nvPr/>
            </p:nvSpPr>
            <p:spPr>
              <a:xfrm>
                <a:off x="4688178" y="1657692"/>
                <a:ext cx="235852" cy="266666"/>
              </a:xfrm>
              <a:custGeom>
                <a:avLst/>
                <a:gdLst>
                  <a:gd name="connsiteX0" fmla="*/ 1496663 w 1635382"/>
                  <a:gd name="connsiteY0" fmla="*/ 679532 h 1849045"/>
                  <a:gd name="connsiteX1" fmla="*/ 432721 w 1635382"/>
                  <a:gd name="connsiteY1" fmla="*/ 41167 h 1849045"/>
                  <a:gd name="connsiteX2" fmla="*/ 0 w 1635382"/>
                  <a:gd name="connsiteY2" fmla="*/ 286245 h 1849045"/>
                  <a:gd name="connsiteX3" fmla="*/ 0 w 1635382"/>
                  <a:gd name="connsiteY3" fmla="*/ 1562881 h 1849045"/>
                  <a:gd name="connsiteX4" fmla="*/ 432721 w 1635382"/>
                  <a:gd name="connsiteY4" fmla="*/ 1807864 h 1849045"/>
                  <a:gd name="connsiteX5" fmla="*/ 1496568 w 1635382"/>
                  <a:gd name="connsiteY5" fmla="*/ 1169594 h 1849045"/>
                  <a:gd name="connsiteX6" fmla="*/ 1496663 w 1635382"/>
                  <a:gd name="connsiteY6" fmla="*/ 679532 h 1849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5382" h="1849045">
                    <a:moveTo>
                      <a:pt x="1496663" y="679532"/>
                    </a:moveTo>
                    <a:lnTo>
                      <a:pt x="432721" y="41167"/>
                    </a:lnTo>
                    <a:cubicBezTo>
                      <a:pt x="242316" y="-73133"/>
                      <a:pt x="0" y="64122"/>
                      <a:pt x="0" y="286245"/>
                    </a:cubicBezTo>
                    <a:lnTo>
                      <a:pt x="0" y="1562881"/>
                    </a:lnTo>
                    <a:cubicBezTo>
                      <a:pt x="0" y="1785004"/>
                      <a:pt x="242316" y="1922164"/>
                      <a:pt x="432721" y="1807864"/>
                    </a:cubicBezTo>
                    <a:lnTo>
                      <a:pt x="1496568" y="1169594"/>
                    </a:lnTo>
                    <a:cubicBezTo>
                      <a:pt x="1681639" y="1058532"/>
                      <a:pt x="1681639" y="790499"/>
                      <a:pt x="1496663" y="67953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20000"/>
              </a:bodyPr>
              <a:lstStyle/>
              <a:p>
                <a:pPr algn="ctr" defTabSz="913765"/>
                <a:endParaRPr lang="zh-CN" alt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娱乐与互动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body" idx="1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丰富老年人的日常生活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音乐与广播</a:t>
            </a:r>
            <a:endParaRPr lang="en-US" dirty="0"/>
          </a:p>
        </p:txBody>
      </p:sp>
      <p:grpSp>
        <p:nvGrpSpPr>
          <p:cNvPr id="3" name="aa1de095-8abb-4262-be18-9139cef0c03d.source.6.zh-Hans.pptx">
            <a:extLst>
              <a:ext uri="{FF2B5EF4-FFF2-40B4-BE49-F238E27FC236}">
                <a16:creationId id="{83809AF6-DB27-1E57-97BD-AF2238CAB434}"/>
              </a:ext>
            </a:extLst>
          </p:cNvPr>
          <p:cNvGrpSpPr/>
          <p:nvPr/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grpSp>
          <p:nvGrpSpPr>
            <p:cNvPr id="52" name="组合 51">
              <a:extLst>
                <a:ext uri="{FF2B5EF4-FFF2-40B4-BE49-F238E27FC236}">
                  <a16:creationId id="{FA47D0BA-DFDA-87C6-1884-11F534DFF501}"/>
                </a:ext>
              </a:extLst>
            </p:cNvPr>
            <p:cNvGrpSpPr/>
            <p:nvPr/>
          </p:nvGrpSpPr>
          <p:grpSpPr>
            <a:xfrm>
              <a:off x="1657738" y="1875009"/>
              <a:ext cx="2274554" cy="2052780"/>
              <a:chOff x="781439" y="758831"/>
              <a:chExt cx="2718231" cy="2453198"/>
            </a:xfrm>
          </p:grpSpPr>
          <p:grpSp>
            <p:nvGrpSpPr>
              <p:cNvPr id="27" name="组合 26">
                <a:extLst>
                  <a:ext uri="{FF2B5EF4-FFF2-40B4-BE49-F238E27FC236}">
                    <a16:creationId id="{C9035483-977C-3151-AAB6-052CB8509F58}"/>
                  </a:ext>
                </a:extLst>
              </p:cNvPr>
              <p:cNvGrpSpPr/>
              <p:nvPr/>
            </p:nvGrpSpPr>
            <p:grpSpPr>
              <a:xfrm>
                <a:off x="1427545" y="758831"/>
                <a:ext cx="1280490" cy="1280492"/>
                <a:chOff x="1374390" y="1259949"/>
                <a:chExt cx="1386800" cy="1386801"/>
              </a:xfrm>
            </p:grpSpPr>
            <p:sp>
              <p:nvSpPr>
                <p:cNvPr id="14" name="椭圆 13">
                  <a:extLst>
                    <a:ext uri="{FF2B5EF4-FFF2-40B4-BE49-F238E27FC236}">
                      <a16:creationId id="{144E57A6-D97F-426B-B272-4636C7D851CD}"/>
                    </a:ext>
                  </a:extLst>
                </p:cNvPr>
                <p:cNvSpPr/>
                <p:nvPr/>
              </p:nvSpPr>
              <p:spPr>
                <a:xfrm>
                  <a:off x="1374390" y="1259949"/>
                  <a:ext cx="1386800" cy="13868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" name="Icon1">
                  <a:extLst>
                    <a:ext uri="{FF2B5EF4-FFF2-40B4-BE49-F238E27FC236}">
                      <a16:creationId id="{EA03379C-5BAB-4435-8A98-414AC6C6408E}"/>
                    </a:ext>
                  </a:extLst>
                </p:cNvPr>
                <p:cNvSpPr/>
                <p:nvPr/>
              </p:nvSpPr>
              <p:spPr bwMode="auto">
                <a:xfrm>
                  <a:off x="1784586" y="1678850"/>
                  <a:ext cx="566409" cy="566410"/>
                </a:xfrm>
                <a:custGeom>
                  <a:avLst/>
                  <a:gdLst>
                    <a:gd name="T0" fmla="*/ 74 w 236"/>
                    <a:gd name="T1" fmla="*/ 160 h 236"/>
                    <a:gd name="T2" fmla="*/ 93 w 236"/>
                    <a:gd name="T3" fmla="*/ 160 h 236"/>
                    <a:gd name="T4" fmla="*/ 93 w 236"/>
                    <a:gd name="T5" fmla="*/ 103 h 236"/>
                    <a:gd name="T6" fmla="*/ 74 w 236"/>
                    <a:gd name="T7" fmla="*/ 103 h 236"/>
                    <a:gd name="T8" fmla="*/ 74 w 236"/>
                    <a:gd name="T9" fmla="*/ 160 h 236"/>
                    <a:gd name="T10" fmla="*/ 140 w 236"/>
                    <a:gd name="T11" fmla="*/ 102 h 236"/>
                    <a:gd name="T12" fmla="*/ 122 w 236"/>
                    <a:gd name="T13" fmla="*/ 111 h 236"/>
                    <a:gd name="T14" fmla="*/ 122 w 236"/>
                    <a:gd name="T15" fmla="*/ 103 h 236"/>
                    <a:gd name="T16" fmla="*/ 103 w 236"/>
                    <a:gd name="T17" fmla="*/ 103 h 236"/>
                    <a:gd name="T18" fmla="*/ 103 w 236"/>
                    <a:gd name="T19" fmla="*/ 160 h 236"/>
                    <a:gd name="T20" fmla="*/ 122 w 236"/>
                    <a:gd name="T21" fmla="*/ 160 h 236"/>
                    <a:gd name="T22" fmla="*/ 122 w 236"/>
                    <a:gd name="T23" fmla="*/ 128 h 236"/>
                    <a:gd name="T24" fmla="*/ 123 w 236"/>
                    <a:gd name="T25" fmla="*/ 124 h 236"/>
                    <a:gd name="T26" fmla="*/ 133 w 236"/>
                    <a:gd name="T27" fmla="*/ 117 h 236"/>
                    <a:gd name="T28" fmla="*/ 142 w 236"/>
                    <a:gd name="T29" fmla="*/ 130 h 236"/>
                    <a:gd name="T30" fmla="*/ 142 w 236"/>
                    <a:gd name="T31" fmla="*/ 160 h 236"/>
                    <a:gd name="T32" fmla="*/ 161 w 236"/>
                    <a:gd name="T33" fmla="*/ 160 h 236"/>
                    <a:gd name="T34" fmla="*/ 161 w 236"/>
                    <a:gd name="T35" fmla="*/ 160 h 236"/>
                    <a:gd name="T36" fmla="*/ 161 w 236"/>
                    <a:gd name="T37" fmla="*/ 127 h 236"/>
                    <a:gd name="T38" fmla="*/ 140 w 236"/>
                    <a:gd name="T39" fmla="*/ 102 h 236"/>
                    <a:gd name="T40" fmla="*/ 122 w 236"/>
                    <a:gd name="T41" fmla="*/ 111 h 236"/>
                    <a:gd name="T42" fmla="*/ 122 w 236"/>
                    <a:gd name="T43" fmla="*/ 111 h 236"/>
                    <a:gd name="T44" fmla="*/ 122 w 236"/>
                    <a:gd name="T45" fmla="*/ 111 h 236"/>
                    <a:gd name="T46" fmla="*/ 83 w 236"/>
                    <a:gd name="T47" fmla="*/ 75 h 236"/>
                    <a:gd name="T48" fmla="*/ 73 w 236"/>
                    <a:gd name="T49" fmla="*/ 85 h 236"/>
                    <a:gd name="T50" fmla="*/ 83 w 236"/>
                    <a:gd name="T51" fmla="*/ 95 h 236"/>
                    <a:gd name="T52" fmla="*/ 83 w 236"/>
                    <a:gd name="T53" fmla="*/ 95 h 236"/>
                    <a:gd name="T54" fmla="*/ 94 w 236"/>
                    <a:gd name="T55" fmla="*/ 85 h 236"/>
                    <a:gd name="T56" fmla="*/ 83 w 236"/>
                    <a:gd name="T57" fmla="*/ 75 h 236"/>
                    <a:gd name="T58" fmla="*/ 118 w 236"/>
                    <a:gd name="T59" fmla="*/ 0 h 236"/>
                    <a:gd name="T60" fmla="*/ 0 w 236"/>
                    <a:gd name="T61" fmla="*/ 118 h 236"/>
                    <a:gd name="T62" fmla="*/ 118 w 236"/>
                    <a:gd name="T63" fmla="*/ 236 h 236"/>
                    <a:gd name="T64" fmla="*/ 236 w 236"/>
                    <a:gd name="T65" fmla="*/ 118 h 236"/>
                    <a:gd name="T66" fmla="*/ 118 w 236"/>
                    <a:gd name="T67" fmla="*/ 0 h 236"/>
                    <a:gd name="T68" fmla="*/ 181 w 236"/>
                    <a:gd name="T69" fmla="*/ 172 h 236"/>
                    <a:gd name="T70" fmla="*/ 171 w 236"/>
                    <a:gd name="T71" fmla="*/ 181 h 236"/>
                    <a:gd name="T72" fmla="*/ 64 w 236"/>
                    <a:gd name="T73" fmla="*/ 181 h 236"/>
                    <a:gd name="T74" fmla="*/ 55 w 236"/>
                    <a:gd name="T75" fmla="*/ 172 h 236"/>
                    <a:gd name="T76" fmla="*/ 55 w 236"/>
                    <a:gd name="T77" fmla="*/ 63 h 236"/>
                    <a:gd name="T78" fmla="*/ 64 w 236"/>
                    <a:gd name="T79" fmla="*/ 54 h 236"/>
                    <a:gd name="T80" fmla="*/ 171 w 236"/>
                    <a:gd name="T81" fmla="*/ 54 h 236"/>
                    <a:gd name="T82" fmla="*/ 181 w 236"/>
                    <a:gd name="T83" fmla="*/ 63 h 236"/>
                    <a:gd name="T84" fmla="*/ 181 w 236"/>
                    <a:gd name="T85" fmla="*/ 172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36" h="236">
                      <a:moveTo>
                        <a:pt x="74" y="160"/>
                      </a:moveTo>
                      <a:cubicBezTo>
                        <a:pt x="93" y="160"/>
                        <a:pt x="93" y="160"/>
                        <a:pt x="93" y="160"/>
                      </a:cubicBezTo>
                      <a:cubicBezTo>
                        <a:pt x="93" y="103"/>
                        <a:pt x="93" y="103"/>
                        <a:pt x="93" y="103"/>
                      </a:cubicBezTo>
                      <a:cubicBezTo>
                        <a:pt x="74" y="103"/>
                        <a:pt x="74" y="103"/>
                        <a:pt x="74" y="103"/>
                      </a:cubicBezTo>
                      <a:lnTo>
                        <a:pt x="74" y="160"/>
                      </a:lnTo>
                      <a:close/>
                      <a:moveTo>
                        <a:pt x="140" y="102"/>
                      </a:moveTo>
                      <a:cubicBezTo>
                        <a:pt x="129" y="102"/>
                        <a:pt x="125" y="107"/>
                        <a:pt x="122" y="111"/>
                      </a:cubicBezTo>
                      <a:cubicBezTo>
                        <a:pt x="122" y="103"/>
                        <a:pt x="122" y="103"/>
                        <a:pt x="122" y="103"/>
                      </a:cubicBezTo>
                      <a:cubicBezTo>
                        <a:pt x="103" y="103"/>
                        <a:pt x="103" y="103"/>
                        <a:pt x="103" y="103"/>
                      </a:cubicBezTo>
                      <a:cubicBezTo>
                        <a:pt x="104" y="108"/>
                        <a:pt x="103" y="160"/>
                        <a:pt x="103" y="160"/>
                      </a:cubicBezTo>
                      <a:cubicBezTo>
                        <a:pt x="122" y="160"/>
                        <a:pt x="122" y="160"/>
                        <a:pt x="122" y="160"/>
                      </a:cubicBezTo>
                      <a:cubicBezTo>
                        <a:pt x="122" y="128"/>
                        <a:pt x="122" y="128"/>
                        <a:pt x="122" y="128"/>
                      </a:cubicBezTo>
                      <a:cubicBezTo>
                        <a:pt x="122" y="127"/>
                        <a:pt x="123" y="125"/>
                        <a:pt x="123" y="124"/>
                      </a:cubicBezTo>
                      <a:cubicBezTo>
                        <a:pt x="124" y="120"/>
                        <a:pt x="128" y="117"/>
                        <a:pt x="133" y="117"/>
                      </a:cubicBezTo>
                      <a:cubicBezTo>
                        <a:pt x="140" y="117"/>
                        <a:pt x="142" y="122"/>
                        <a:pt x="142" y="130"/>
                      </a:cubicBezTo>
                      <a:cubicBezTo>
                        <a:pt x="142" y="160"/>
                        <a:pt x="142" y="160"/>
                        <a:pt x="142" y="160"/>
                      </a:cubicBezTo>
                      <a:cubicBezTo>
                        <a:pt x="161" y="160"/>
                        <a:pt x="161" y="160"/>
                        <a:pt x="161" y="160"/>
                      </a:cubicBezTo>
                      <a:cubicBezTo>
                        <a:pt x="161" y="160"/>
                        <a:pt x="161" y="160"/>
                        <a:pt x="161" y="160"/>
                      </a:cubicBezTo>
                      <a:cubicBezTo>
                        <a:pt x="161" y="127"/>
                        <a:pt x="161" y="127"/>
                        <a:pt x="161" y="127"/>
                      </a:cubicBezTo>
                      <a:cubicBezTo>
                        <a:pt x="161" y="110"/>
                        <a:pt x="152" y="102"/>
                        <a:pt x="140" y="102"/>
                      </a:cubicBezTo>
                      <a:close/>
                      <a:moveTo>
                        <a:pt x="122" y="111"/>
                      </a:moveTo>
                      <a:cubicBezTo>
                        <a:pt x="122" y="111"/>
                        <a:pt x="122" y="111"/>
                        <a:pt x="122" y="111"/>
                      </a:cubicBezTo>
                      <a:cubicBezTo>
                        <a:pt x="122" y="111"/>
                        <a:pt x="122" y="111"/>
                        <a:pt x="122" y="111"/>
                      </a:cubicBezTo>
                      <a:close/>
                      <a:moveTo>
                        <a:pt x="83" y="75"/>
                      </a:moveTo>
                      <a:cubicBezTo>
                        <a:pt x="77" y="75"/>
                        <a:pt x="73" y="80"/>
                        <a:pt x="73" y="85"/>
                      </a:cubicBezTo>
                      <a:cubicBezTo>
                        <a:pt x="73" y="91"/>
                        <a:pt x="77" y="95"/>
                        <a:pt x="83" y="95"/>
                      </a:cubicBezTo>
                      <a:cubicBezTo>
                        <a:pt x="83" y="95"/>
                        <a:pt x="83" y="95"/>
                        <a:pt x="83" y="95"/>
                      </a:cubicBezTo>
                      <a:cubicBezTo>
                        <a:pt x="90" y="95"/>
                        <a:pt x="94" y="91"/>
                        <a:pt x="94" y="85"/>
                      </a:cubicBezTo>
                      <a:cubicBezTo>
                        <a:pt x="94" y="80"/>
                        <a:pt x="90" y="75"/>
                        <a:pt x="83" y="75"/>
                      </a:cubicBezTo>
                      <a:close/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cubicBezTo>
                        <a:pt x="0" y="183"/>
                        <a:pt x="53" y="236"/>
                        <a:pt x="118" y="236"/>
                      </a:cubicBezTo>
                      <a:cubicBezTo>
                        <a:pt x="183" y="236"/>
                        <a:pt x="236" y="183"/>
                        <a:pt x="236" y="118"/>
                      </a:cubicBezTo>
                      <a:cubicBezTo>
                        <a:pt x="236" y="53"/>
                        <a:pt x="183" y="0"/>
                        <a:pt x="118" y="0"/>
                      </a:cubicBezTo>
                      <a:close/>
                      <a:moveTo>
                        <a:pt x="181" y="172"/>
                      </a:moveTo>
                      <a:cubicBezTo>
                        <a:pt x="181" y="177"/>
                        <a:pt x="176" y="181"/>
                        <a:pt x="171" y="181"/>
                      </a:cubicBezTo>
                      <a:cubicBezTo>
                        <a:pt x="64" y="181"/>
                        <a:pt x="64" y="181"/>
                        <a:pt x="64" y="181"/>
                      </a:cubicBezTo>
                      <a:cubicBezTo>
                        <a:pt x="59" y="181"/>
                        <a:pt x="55" y="177"/>
                        <a:pt x="55" y="172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55" y="58"/>
                        <a:pt x="59" y="54"/>
                        <a:pt x="64" y="54"/>
                      </a:cubicBezTo>
                      <a:cubicBezTo>
                        <a:pt x="171" y="54"/>
                        <a:pt x="171" y="54"/>
                        <a:pt x="171" y="54"/>
                      </a:cubicBezTo>
                      <a:cubicBezTo>
                        <a:pt x="176" y="54"/>
                        <a:pt x="181" y="58"/>
                        <a:pt x="181" y="63"/>
                      </a:cubicBezTo>
                      <a:cubicBezTo>
                        <a:pt x="181" y="172"/>
                        <a:pt x="181" y="172"/>
                        <a:pt x="181" y="17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id="{59EE0863-C285-923D-35C1-A32333BA166A}"/>
                  </a:ext>
                </a:extLst>
              </p:cNvPr>
              <p:cNvGrpSpPr/>
              <p:nvPr/>
            </p:nvGrpSpPr>
            <p:grpSpPr>
              <a:xfrm>
                <a:off x="781439" y="2160498"/>
                <a:ext cx="2718231" cy="1051531"/>
                <a:chOff x="673100" y="2805007"/>
                <a:chExt cx="2943904" cy="1138831"/>
              </a:xfrm>
            </p:grpSpPr>
            <p:sp>
              <p:nvSpPr>
                <p:cNvPr id="4" name="Text1">
                  <a:extLst>
                    <a:ext uri="{FF2B5EF4-FFF2-40B4-BE49-F238E27FC236}">
                      <a16:creationId id="{C072FBBF-3C94-4E3B-B6C8-1DA328E71E84}"/>
                    </a:ext>
                  </a:extLst>
                </p:cNvPr>
                <p:cNvSpPr txBox="1"/>
                <p:nvPr/>
              </p:nvSpPr>
              <p:spPr>
                <a:xfrm>
                  <a:off x="790434" y="3325366"/>
                  <a:ext cx="2826570" cy="618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200" dirty="0"/>
                    <a:t>机器人可按照老年人喜好播放各种音乐</a:t>
                  </a:r>
                  <a:endParaRPr lang="en-US" dirty="0"/>
                </a:p>
              </p:txBody>
            </p:sp>
            <p:sp>
              <p:nvSpPr>
                <p:cNvPr id="5" name="Bullet1">
                  <a:extLst>
                    <a:ext uri="{FF2B5EF4-FFF2-40B4-BE49-F238E27FC236}">
                      <a16:creationId id="{9E2D7DF9-6C42-4FB2-860A-F6D5884CAC6A}"/>
                    </a:ext>
                  </a:extLst>
                </p:cNvPr>
                <p:cNvSpPr/>
                <p:nvPr/>
              </p:nvSpPr>
              <p:spPr>
                <a:xfrm>
                  <a:off x="673100" y="2805007"/>
                  <a:ext cx="2826570" cy="40212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zh-CN" altLang="en-US" b="1" dirty="0"/>
                    <a:t>音乐播放功能</a:t>
                  </a:r>
                  <a:endParaRPr lang="en-US" dirty="0"/>
                </a:p>
              </p:txBody>
            </p:sp>
          </p:grpSp>
        </p:grpSp>
        <p:grpSp>
          <p:nvGrpSpPr>
            <p:cNvPr id="55" name="组合 54">
              <a:extLst>
                <a:ext uri="{FF2B5EF4-FFF2-40B4-BE49-F238E27FC236}">
                  <a16:creationId id="{213D8BA7-2344-5E92-7DEB-1C3FC5F84248}"/>
                </a:ext>
              </a:extLst>
            </p:cNvPr>
            <p:cNvGrpSpPr/>
            <p:nvPr/>
          </p:nvGrpSpPr>
          <p:grpSpPr>
            <a:xfrm>
              <a:off x="4867243" y="1823100"/>
              <a:ext cx="2274554" cy="2156597"/>
              <a:chOff x="4616994" y="1258756"/>
              <a:chExt cx="2718231" cy="2577266"/>
            </a:xfrm>
          </p:grpSpPr>
          <p:grpSp>
            <p:nvGrpSpPr>
              <p:cNvPr id="28" name="组合 27">
                <a:extLst>
                  <a:ext uri="{FF2B5EF4-FFF2-40B4-BE49-F238E27FC236}">
                    <a16:creationId id="{41910B66-3897-6F89-C7E4-2D3283713E54}"/>
                  </a:ext>
                </a:extLst>
              </p:cNvPr>
              <p:cNvGrpSpPr/>
              <p:nvPr/>
            </p:nvGrpSpPr>
            <p:grpSpPr>
              <a:xfrm>
                <a:off x="5281696" y="1258756"/>
                <a:ext cx="1280490" cy="1280492"/>
                <a:chOff x="5228541" y="1759874"/>
                <a:chExt cx="1386800" cy="1386801"/>
              </a:xfrm>
            </p:grpSpPr>
            <p:sp>
              <p:nvSpPr>
                <p:cNvPr id="13" name="椭圆 12">
                  <a:extLst>
                    <a:ext uri="{FF2B5EF4-FFF2-40B4-BE49-F238E27FC236}">
                      <a16:creationId id="{D2B81956-06D2-4EA4-A354-93A302F21CFB}"/>
                    </a:ext>
                  </a:extLst>
                </p:cNvPr>
                <p:cNvSpPr/>
                <p:nvPr/>
              </p:nvSpPr>
              <p:spPr>
                <a:xfrm>
                  <a:off x="5228541" y="1759874"/>
                  <a:ext cx="1386800" cy="138680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" name="Icon2">
                  <a:extLst>
                    <a:ext uri="{FF2B5EF4-FFF2-40B4-BE49-F238E27FC236}">
                      <a16:creationId id="{A00ED1EC-066E-464D-A0DE-884467441564}"/>
                    </a:ext>
                  </a:extLst>
                </p:cNvPr>
                <p:cNvSpPr/>
                <p:nvPr/>
              </p:nvSpPr>
              <p:spPr bwMode="auto">
                <a:xfrm>
                  <a:off x="5638737" y="2170070"/>
                  <a:ext cx="566409" cy="566410"/>
                </a:xfrm>
                <a:custGeom>
                  <a:avLst/>
                  <a:gdLst>
                    <a:gd name="T0" fmla="*/ 184 w 260"/>
                    <a:gd name="T1" fmla="*/ 106 h 260"/>
                    <a:gd name="T2" fmla="*/ 193 w 260"/>
                    <a:gd name="T3" fmla="*/ 143 h 260"/>
                    <a:gd name="T4" fmla="*/ 117 w 260"/>
                    <a:gd name="T5" fmla="*/ 219 h 260"/>
                    <a:gd name="T6" fmla="*/ 42 w 260"/>
                    <a:gd name="T7" fmla="*/ 143 h 260"/>
                    <a:gd name="T8" fmla="*/ 117 w 260"/>
                    <a:gd name="T9" fmla="*/ 66 h 260"/>
                    <a:gd name="T10" fmla="*/ 154 w 260"/>
                    <a:gd name="T11" fmla="*/ 76 h 260"/>
                    <a:gd name="T12" fmla="*/ 183 w 260"/>
                    <a:gd name="T13" fmla="*/ 46 h 260"/>
                    <a:gd name="T14" fmla="*/ 117 w 260"/>
                    <a:gd name="T15" fmla="*/ 25 h 260"/>
                    <a:gd name="T16" fmla="*/ 0 w 260"/>
                    <a:gd name="T17" fmla="*/ 143 h 260"/>
                    <a:gd name="T18" fmla="*/ 117 w 260"/>
                    <a:gd name="T19" fmla="*/ 260 h 260"/>
                    <a:gd name="T20" fmla="*/ 233 w 260"/>
                    <a:gd name="T21" fmla="*/ 143 h 260"/>
                    <a:gd name="T22" fmla="*/ 213 w 260"/>
                    <a:gd name="T23" fmla="*/ 77 h 260"/>
                    <a:gd name="T24" fmla="*/ 184 w 260"/>
                    <a:gd name="T25" fmla="*/ 106 h 260"/>
                    <a:gd name="T26" fmla="*/ 225 w 260"/>
                    <a:gd name="T27" fmla="*/ 35 h 260"/>
                    <a:gd name="T28" fmla="*/ 225 w 260"/>
                    <a:gd name="T29" fmla="*/ 35 h 260"/>
                    <a:gd name="T30" fmla="*/ 225 w 260"/>
                    <a:gd name="T31" fmla="*/ 0 h 260"/>
                    <a:gd name="T32" fmla="*/ 203 w 260"/>
                    <a:gd name="T33" fmla="*/ 23 h 260"/>
                    <a:gd name="T34" fmla="*/ 203 w 260"/>
                    <a:gd name="T35" fmla="*/ 46 h 260"/>
                    <a:gd name="T36" fmla="*/ 139 w 260"/>
                    <a:gd name="T37" fmla="*/ 111 h 260"/>
                    <a:gd name="T38" fmla="*/ 117 w 260"/>
                    <a:gd name="T39" fmla="*/ 104 h 260"/>
                    <a:gd name="T40" fmla="*/ 79 w 260"/>
                    <a:gd name="T41" fmla="*/ 143 h 260"/>
                    <a:gd name="T42" fmla="*/ 117 w 260"/>
                    <a:gd name="T43" fmla="*/ 181 h 260"/>
                    <a:gd name="T44" fmla="*/ 155 w 260"/>
                    <a:gd name="T45" fmla="*/ 143 h 260"/>
                    <a:gd name="T46" fmla="*/ 150 w 260"/>
                    <a:gd name="T47" fmla="*/ 123 h 260"/>
                    <a:gd name="T48" fmla="*/ 215 w 260"/>
                    <a:gd name="T49" fmla="*/ 58 h 260"/>
                    <a:gd name="T50" fmla="*/ 237 w 260"/>
                    <a:gd name="T51" fmla="*/ 58 h 260"/>
                    <a:gd name="T52" fmla="*/ 260 w 260"/>
                    <a:gd name="T53" fmla="*/ 35 h 260"/>
                    <a:gd name="T54" fmla="*/ 225 w 260"/>
                    <a:gd name="T55" fmla="*/ 35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60" h="260">
                      <a:moveTo>
                        <a:pt x="184" y="106"/>
                      </a:moveTo>
                      <a:cubicBezTo>
                        <a:pt x="190" y="117"/>
                        <a:pt x="193" y="129"/>
                        <a:pt x="193" y="143"/>
                      </a:cubicBezTo>
                      <a:cubicBezTo>
                        <a:pt x="193" y="185"/>
                        <a:pt x="159" y="219"/>
                        <a:pt x="117" y="219"/>
                      </a:cubicBezTo>
                      <a:cubicBezTo>
                        <a:pt x="76" y="219"/>
                        <a:pt x="42" y="185"/>
                        <a:pt x="42" y="143"/>
                      </a:cubicBezTo>
                      <a:cubicBezTo>
                        <a:pt x="42" y="100"/>
                        <a:pt x="76" y="66"/>
                        <a:pt x="117" y="66"/>
                      </a:cubicBezTo>
                      <a:cubicBezTo>
                        <a:pt x="131" y="66"/>
                        <a:pt x="143" y="70"/>
                        <a:pt x="154" y="76"/>
                      </a:cubicBezTo>
                      <a:cubicBezTo>
                        <a:pt x="183" y="46"/>
                        <a:pt x="183" y="46"/>
                        <a:pt x="183" y="46"/>
                      </a:cubicBezTo>
                      <a:cubicBezTo>
                        <a:pt x="165" y="33"/>
                        <a:pt x="141" y="25"/>
                        <a:pt x="117" y="25"/>
                      </a:cubicBezTo>
                      <a:cubicBezTo>
                        <a:pt x="52" y="25"/>
                        <a:pt x="0" y="78"/>
                        <a:pt x="0" y="143"/>
                      </a:cubicBezTo>
                      <a:cubicBezTo>
                        <a:pt x="0" y="207"/>
                        <a:pt x="52" y="260"/>
                        <a:pt x="117" y="260"/>
                      </a:cubicBezTo>
                      <a:cubicBezTo>
                        <a:pt x="181" y="260"/>
                        <a:pt x="233" y="207"/>
                        <a:pt x="233" y="143"/>
                      </a:cubicBezTo>
                      <a:cubicBezTo>
                        <a:pt x="233" y="118"/>
                        <a:pt x="226" y="96"/>
                        <a:pt x="213" y="77"/>
                      </a:cubicBezTo>
                      <a:cubicBezTo>
                        <a:pt x="184" y="106"/>
                        <a:pt x="184" y="106"/>
                        <a:pt x="184" y="106"/>
                      </a:cubicBezTo>
                      <a:close/>
                      <a:moveTo>
                        <a:pt x="225" y="35"/>
                      </a:moveTo>
                      <a:cubicBezTo>
                        <a:pt x="225" y="35"/>
                        <a:pt x="225" y="35"/>
                        <a:pt x="225" y="35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203" y="23"/>
                        <a:pt x="203" y="23"/>
                        <a:pt x="203" y="23"/>
                      </a:cubicBezTo>
                      <a:cubicBezTo>
                        <a:pt x="203" y="46"/>
                        <a:pt x="203" y="46"/>
                        <a:pt x="203" y="46"/>
                      </a:cubicBezTo>
                      <a:cubicBezTo>
                        <a:pt x="139" y="111"/>
                        <a:pt x="139" y="111"/>
                        <a:pt x="139" y="111"/>
                      </a:cubicBezTo>
                      <a:cubicBezTo>
                        <a:pt x="133" y="106"/>
                        <a:pt x="125" y="104"/>
                        <a:pt x="117" y="104"/>
                      </a:cubicBezTo>
                      <a:cubicBezTo>
                        <a:pt x="96" y="104"/>
                        <a:pt x="79" y="121"/>
                        <a:pt x="79" y="143"/>
                      </a:cubicBezTo>
                      <a:cubicBezTo>
                        <a:pt x="79" y="164"/>
                        <a:pt x="96" y="181"/>
                        <a:pt x="117" y="181"/>
                      </a:cubicBezTo>
                      <a:cubicBezTo>
                        <a:pt x="138" y="181"/>
                        <a:pt x="155" y="164"/>
                        <a:pt x="155" y="143"/>
                      </a:cubicBezTo>
                      <a:cubicBezTo>
                        <a:pt x="155" y="136"/>
                        <a:pt x="154" y="129"/>
                        <a:pt x="150" y="123"/>
                      </a:cubicBezTo>
                      <a:cubicBezTo>
                        <a:pt x="215" y="58"/>
                        <a:pt x="215" y="58"/>
                        <a:pt x="215" y="58"/>
                      </a:cubicBezTo>
                      <a:cubicBezTo>
                        <a:pt x="237" y="58"/>
                        <a:pt x="237" y="58"/>
                        <a:pt x="237" y="58"/>
                      </a:cubicBezTo>
                      <a:cubicBezTo>
                        <a:pt x="260" y="35"/>
                        <a:pt x="260" y="35"/>
                        <a:pt x="260" y="35"/>
                      </a:cubicBezTo>
                      <a:cubicBezTo>
                        <a:pt x="225" y="35"/>
                        <a:pt x="225" y="35"/>
                        <a:pt x="225" y="3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2" name="组合 31">
                <a:extLst>
                  <a:ext uri="{FF2B5EF4-FFF2-40B4-BE49-F238E27FC236}">
                    <a16:creationId id="{96A49319-DF47-BBEF-AADA-DEFBB088FF7E}"/>
                  </a:ext>
                </a:extLst>
              </p:cNvPr>
              <p:cNvGrpSpPr/>
              <p:nvPr/>
            </p:nvGrpSpPr>
            <p:grpSpPr>
              <a:xfrm>
                <a:off x="4616994" y="2784491"/>
                <a:ext cx="2718231" cy="1051531"/>
                <a:chOff x="4508656" y="3429000"/>
                <a:chExt cx="2943904" cy="1138831"/>
              </a:xfrm>
            </p:grpSpPr>
            <p:sp>
              <p:nvSpPr>
                <p:cNvPr id="10" name="Text2">
                  <a:extLst>
                    <a:ext uri="{FF2B5EF4-FFF2-40B4-BE49-F238E27FC236}">
                      <a16:creationId id="{6744AD4D-94B3-4306-956F-F2796B3E5162}"/>
                    </a:ext>
                  </a:extLst>
                </p:cNvPr>
                <p:cNvSpPr txBox="1"/>
                <p:nvPr/>
              </p:nvSpPr>
              <p:spPr>
                <a:xfrm>
                  <a:off x="4625990" y="3949359"/>
                  <a:ext cx="2826570" cy="6184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200" dirty="0"/>
                    <a:t>内置多种广播频道，包括新闻、音乐和教育节目</a:t>
                  </a:r>
                  <a:endParaRPr lang="en-US" dirty="0"/>
                </a:p>
              </p:txBody>
            </p:sp>
            <p:sp>
              <p:nvSpPr>
                <p:cNvPr id="11" name="Bullet2">
                  <a:extLst>
                    <a:ext uri="{FF2B5EF4-FFF2-40B4-BE49-F238E27FC236}">
                      <a16:creationId id="{5FB9A16E-4AF7-4A8B-BA91-280681ED318E}"/>
                    </a:ext>
                  </a:extLst>
                </p:cNvPr>
                <p:cNvSpPr/>
                <p:nvPr/>
              </p:nvSpPr>
              <p:spPr>
                <a:xfrm>
                  <a:off x="4508656" y="3429000"/>
                  <a:ext cx="2826570" cy="40212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zh-CN" altLang="en-US" b="1" dirty="0"/>
                    <a:t>调频广播</a:t>
                  </a:r>
                  <a:endParaRPr lang="en-US" dirty="0"/>
                </a:p>
              </p:txBody>
            </p:sp>
          </p:grpSp>
        </p:grpSp>
        <p:grpSp>
          <p:nvGrpSpPr>
            <p:cNvPr id="54" name="组合 53">
              <a:extLst>
                <a:ext uri="{FF2B5EF4-FFF2-40B4-BE49-F238E27FC236}">
                  <a16:creationId id="{A92DEF43-7F66-BEDD-87E8-C211AF467B62}"/>
                </a:ext>
              </a:extLst>
            </p:cNvPr>
            <p:cNvGrpSpPr/>
            <p:nvPr/>
          </p:nvGrpSpPr>
          <p:grpSpPr>
            <a:xfrm>
              <a:off x="8368046" y="1875009"/>
              <a:ext cx="2274554" cy="2034373"/>
              <a:chOff x="8800668" y="758831"/>
              <a:chExt cx="2718231" cy="2431200"/>
            </a:xfrm>
          </p:grpSpPr>
          <p:grpSp>
            <p:nvGrpSpPr>
              <p:cNvPr id="29" name="组合 28">
                <a:extLst>
                  <a:ext uri="{FF2B5EF4-FFF2-40B4-BE49-F238E27FC236}">
                    <a16:creationId id="{3FB544BE-DAAA-FF31-CC86-912C5B4019C6}"/>
                  </a:ext>
                </a:extLst>
              </p:cNvPr>
              <p:cNvGrpSpPr/>
              <p:nvPr/>
            </p:nvGrpSpPr>
            <p:grpSpPr>
              <a:xfrm>
                <a:off x="9351436" y="758831"/>
                <a:ext cx="1280490" cy="1280492"/>
                <a:chOff x="9298281" y="1259949"/>
                <a:chExt cx="1386800" cy="1386801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id="{D8016424-57FF-4465-BFF7-036CF0C07A72}"/>
                    </a:ext>
                  </a:extLst>
                </p:cNvPr>
                <p:cNvSpPr/>
                <p:nvPr/>
              </p:nvSpPr>
              <p:spPr>
                <a:xfrm>
                  <a:off x="9298281" y="1259949"/>
                  <a:ext cx="1386800" cy="13868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" name="Icon3">
                  <a:extLst>
                    <a:ext uri="{FF2B5EF4-FFF2-40B4-BE49-F238E27FC236}">
                      <a16:creationId id="{E3A89640-89C1-4EB0-8231-D5E9D29B126B}"/>
                    </a:ext>
                  </a:extLst>
                </p:cNvPr>
                <p:cNvSpPr/>
                <p:nvPr/>
              </p:nvSpPr>
              <p:spPr bwMode="auto">
                <a:xfrm>
                  <a:off x="9708477" y="1670144"/>
                  <a:ext cx="566409" cy="566410"/>
                </a:xfrm>
                <a:custGeom>
                  <a:avLst/>
                  <a:gdLst>
                    <a:gd name="T0" fmla="*/ 182 w 236"/>
                    <a:gd name="T1" fmla="*/ 109 h 236"/>
                    <a:gd name="T2" fmla="*/ 157 w 236"/>
                    <a:gd name="T3" fmla="*/ 103 h 236"/>
                    <a:gd name="T4" fmla="*/ 134 w 236"/>
                    <a:gd name="T5" fmla="*/ 102 h 236"/>
                    <a:gd name="T6" fmla="*/ 120 w 236"/>
                    <a:gd name="T7" fmla="*/ 114 h 236"/>
                    <a:gd name="T8" fmla="*/ 118 w 236"/>
                    <a:gd name="T9" fmla="*/ 129 h 236"/>
                    <a:gd name="T10" fmla="*/ 122 w 236"/>
                    <a:gd name="T11" fmla="*/ 141 h 236"/>
                    <a:gd name="T12" fmla="*/ 135 w 236"/>
                    <a:gd name="T13" fmla="*/ 156 h 236"/>
                    <a:gd name="T14" fmla="*/ 139 w 236"/>
                    <a:gd name="T15" fmla="*/ 185 h 236"/>
                    <a:gd name="T16" fmla="*/ 152 w 236"/>
                    <a:gd name="T17" fmla="*/ 198 h 236"/>
                    <a:gd name="T18" fmla="*/ 169 w 236"/>
                    <a:gd name="T19" fmla="*/ 180 h 236"/>
                    <a:gd name="T20" fmla="*/ 187 w 236"/>
                    <a:gd name="T21" fmla="*/ 150 h 236"/>
                    <a:gd name="T22" fmla="*/ 200 w 236"/>
                    <a:gd name="T23" fmla="*/ 122 h 236"/>
                    <a:gd name="T24" fmla="*/ 182 w 236"/>
                    <a:gd name="T25" fmla="*/ 109 h 236"/>
                    <a:gd name="T26" fmla="*/ 118 w 236"/>
                    <a:gd name="T27" fmla="*/ 0 h 236"/>
                    <a:gd name="T28" fmla="*/ 0 w 236"/>
                    <a:gd name="T29" fmla="*/ 118 h 236"/>
                    <a:gd name="T30" fmla="*/ 118 w 236"/>
                    <a:gd name="T31" fmla="*/ 236 h 236"/>
                    <a:gd name="T32" fmla="*/ 236 w 236"/>
                    <a:gd name="T33" fmla="*/ 118 h 236"/>
                    <a:gd name="T34" fmla="*/ 118 w 236"/>
                    <a:gd name="T35" fmla="*/ 0 h 236"/>
                    <a:gd name="T36" fmla="*/ 126 w 236"/>
                    <a:gd name="T37" fmla="*/ 212 h 236"/>
                    <a:gd name="T38" fmla="*/ 128 w 236"/>
                    <a:gd name="T39" fmla="*/ 208 h 236"/>
                    <a:gd name="T40" fmla="*/ 125 w 236"/>
                    <a:gd name="T41" fmla="*/ 186 h 236"/>
                    <a:gd name="T42" fmla="*/ 105 w 236"/>
                    <a:gd name="T43" fmla="*/ 186 h 236"/>
                    <a:gd name="T44" fmla="*/ 98 w 236"/>
                    <a:gd name="T45" fmla="*/ 207 h 236"/>
                    <a:gd name="T46" fmla="*/ 102 w 236"/>
                    <a:gd name="T47" fmla="*/ 211 h 236"/>
                    <a:gd name="T48" fmla="*/ 34 w 236"/>
                    <a:gd name="T49" fmla="*/ 161 h 236"/>
                    <a:gd name="T50" fmla="*/ 44 w 236"/>
                    <a:gd name="T51" fmla="*/ 157 h 236"/>
                    <a:gd name="T52" fmla="*/ 44 w 236"/>
                    <a:gd name="T53" fmla="*/ 157 h 236"/>
                    <a:gd name="T54" fmla="*/ 81 w 236"/>
                    <a:gd name="T55" fmla="*/ 142 h 236"/>
                    <a:gd name="T56" fmla="*/ 81 w 236"/>
                    <a:gd name="T57" fmla="*/ 118 h 236"/>
                    <a:gd name="T58" fmla="*/ 55 w 236"/>
                    <a:gd name="T59" fmla="*/ 94 h 236"/>
                    <a:gd name="T60" fmla="*/ 28 w 236"/>
                    <a:gd name="T61" fmla="*/ 90 h 236"/>
                    <a:gd name="T62" fmla="*/ 84 w 236"/>
                    <a:gd name="T63" fmla="*/ 30 h 236"/>
                    <a:gd name="T64" fmla="*/ 84 w 236"/>
                    <a:gd name="T65" fmla="*/ 31 h 236"/>
                    <a:gd name="T66" fmla="*/ 102 w 236"/>
                    <a:gd name="T67" fmla="*/ 56 h 236"/>
                    <a:gd name="T68" fmla="*/ 120 w 236"/>
                    <a:gd name="T69" fmla="*/ 79 h 236"/>
                    <a:gd name="T70" fmla="*/ 131 w 236"/>
                    <a:gd name="T71" fmla="*/ 97 h 236"/>
                    <a:gd name="T72" fmla="*/ 146 w 236"/>
                    <a:gd name="T73" fmla="*/ 88 h 236"/>
                    <a:gd name="T74" fmla="*/ 177 w 236"/>
                    <a:gd name="T75" fmla="*/ 66 h 236"/>
                    <a:gd name="T76" fmla="*/ 190 w 236"/>
                    <a:gd name="T77" fmla="*/ 57 h 236"/>
                    <a:gd name="T78" fmla="*/ 212 w 236"/>
                    <a:gd name="T79" fmla="*/ 118 h 236"/>
                    <a:gd name="T80" fmla="*/ 126 w 236"/>
                    <a:gd name="T81" fmla="*/ 212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36" h="236">
                      <a:moveTo>
                        <a:pt x="182" y="109"/>
                      </a:moveTo>
                      <a:cubicBezTo>
                        <a:pt x="172" y="107"/>
                        <a:pt x="161" y="105"/>
                        <a:pt x="157" y="103"/>
                      </a:cubicBezTo>
                      <a:cubicBezTo>
                        <a:pt x="153" y="102"/>
                        <a:pt x="143" y="101"/>
                        <a:pt x="134" y="102"/>
                      </a:cubicBezTo>
                      <a:cubicBezTo>
                        <a:pt x="125" y="103"/>
                        <a:pt x="119" y="109"/>
                        <a:pt x="120" y="114"/>
                      </a:cubicBezTo>
                      <a:cubicBezTo>
                        <a:pt x="121" y="119"/>
                        <a:pt x="120" y="126"/>
                        <a:pt x="118" y="129"/>
                      </a:cubicBezTo>
                      <a:cubicBezTo>
                        <a:pt x="117" y="132"/>
                        <a:pt x="118" y="138"/>
                        <a:pt x="122" y="141"/>
                      </a:cubicBezTo>
                      <a:cubicBezTo>
                        <a:pt x="127" y="144"/>
                        <a:pt x="132" y="151"/>
                        <a:pt x="135" y="156"/>
                      </a:cubicBezTo>
                      <a:cubicBezTo>
                        <a:pt x="138" y="162"/>
                        <a:pt x="140" y="175"/>
                        <a:pt x="139" y="185"/>
                      </a:cubicBezTo>
                      <a:cubicBezTo>
                        <a:pt x="139" y="195"/>
                        <a:pt x="145" y="201"/>
                        <a:pt x="152" y="198"/>
                      </a:cubicBezTo>
                      <a:cubicBezTo>
                        <a:pt x="160" y="195"/>
                        <a:pt x="167" y="187"/>
                        <a:pt x="169" y="180"/>
                      </a:cubicBezTo>
                      <a:cubicBezTo>
                        <a:pt x="171" y="174"/>
                        <a:pt x="179" y="160"/>
                        <a:pt x="187" y="150"/>
                      </a:cubicBezTo>
                      <a:cubicBezTo>
                        <a:pt x="195" y="140"/>
                        <a:pt x="201" y="127"/>
                        <a:pt x="200" y="122"/>
                      </a:cubicBezTo>
                      <a:cubicBezTo>
                        <a:pt x="200" y="116"/>
                        <a:pt x="191" y="111"/>
                        <a:pt x="182" y="109"/>
                      </a:cubicBezTo>
                      <a:close/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cubicBezTo>
                        <a:pt x="0" y="183"/>
                        <a:pt x="53" y="236"/>
                        <a:pt x="118" y="236"/>
                      </a:cubicBezTo>
                      <a:cubicBezTo>
                        <a:pt x="183" y="236"/>
                        <a:pt x="236" y="183"/>
                        <a:pt x="236" y="118"/>
                      </a:cubicBezTo>
                      <a:cubicBezTo>
                        <a:pt x="236" y="53"/>
                        <a:pt x="183" y="0"/>
                        <a:pt x="118" y="0"/>
                      </a:cubicBezTo>
                      <a:close/>
                      <a:moveTo>
                        <a:pt x="126" y="212"/>
                      </a:moveTo>
                      <a:cubicBezTo>
                        <a:pt x="127" y="211"/>
                        <a:pt x="128" y="209"/>
                        <a:pt x="128" y="208"/>
                      </a:cubicBezTo>
                      <a:cubicBezTo>
                        <a:pt x="130" y="201"/>
                        <a:pt x="128" y="191"/>
                        <a:pt x="125" y="186"/>
                      </a:cubicBezTo>
                      <a:cubicBezTo>
                        <a:pt x="121" y="181"/>
                        <a:pt x="112" y="181"/>
                        <a:pt x="105" y="186"/>
                      </a:cubicBezTo>
                      <a:cubicBezTo>
                        <a:pt x="97" y="191"/>
                        <a:pt x="94" y="200"/>
                        <a:pt x="98" y="207"/>
                      </a:cubicBezTo>
                      <a:cubicBezTo>
                        <a:pt x="99" y="208"/>
                        <a:pt x="100" y="210"/>
                        <a:pt x="102" y="211"/>
                      </a:cubicBezTo>
                      <a:cubicBezTo>
                        <a:pt x="72" y="206"/>
                        <a:pt x="47" y="187"/>
                        <a:pt x="34" y="161"/>
                      </a:cubicBezTo>
                      <a:cubicBezTo>
                        <a:pt x="37" y="161"/>
                        <a:pt x="40" y="159"/>
                        <a:pt x="44" y="157"/>
                      </a:cubicBezTo>
                      <a:cubicBezTo>
                        <a:pt x="44" y="157"/>
                        <a:pt x="44" y="157"/>
                        <a:pt x="44" y="157"/>
                      </a:cubicBezTo>
                      <a:cubicBezTo>
                        <a:pt x="57" y="148"/>
                        <a:pt x="74" y="141"/>
                        <a:pt x="81" y="142"/>
                      </a:cubicBezTo>
                      <a:cubicBezTo>
                        <a:pt x="89" y="142"/>
                        <a:pt x="89" y="131"/>
                        <a:pt x="81" y="118"/>
                      </a:cubicBezTo>
                      <a:cubicBezTo>
                        <a:pt x="74" y="105"/>
                        <a:pt x="62" y="94"/>
                        <a:pt x="55" y="94"/>
                      </a:cubicBezTo>
                      <a:cubicBezTo>
                        <a:pt x="48" y="94"/>
                        <a:pt x="36" y="92"/>
                        <a:pt x="28" y="90"/>
                      </a:cubicBezTo>
                      <a:cubicBezTo>
                        <a:pt x="37" y="62"/>
                        <a:pt x="58" y="41"/>
                        <a:pt x="84" y="30"/>
                      </a:cubicBezTo>
                      <a:cubicBezTo>
                        <a:pt x="84" y="31"/>
                        <a:pt x="84" y="31"/>
                        <a:pt x="84" y="31"/>
                      </a:cubicBezTo>
                      <a:cubicBezTo>
                        <a:pt x="86" y="39"/>
                        <a:pt x="95" y="50"/>
                        <a:pt x="102" y="56"/>
                      </a:cubicBezTo>
                      <a:cubicBezTo>
                        <a:pt x="110" y="62"/>
                        <a:pt x="118" y="72"/>
                        <a:pt x="120" y="79"/>
                      </a:cubicBezTo>
                      <a:cubicBezTo>
                        <a:pt x="122" y="85"/>
                        <a:pt x="127" y="93"/>
                        <a:pt x="131" y="97"/>
                      </a:cubicBezTo>
                      <a:cubicBezTo>
                        <a:pt x="136" y="100"/>
                        <a:pt x="142" y="96"/>
                        <a:pt x="146" y="88"/>
                      </a:cubicBezTo>
                      <a:cubicBezTo>
                        <a:pt x="150" y="80"/>
                        <a:pt x="164" y="70"/>
                        <a:pt x="177" y="66"/>
                      </a:cubicBezTo>
                      <a:cubicBezTo>
                        <a:pt x="183" y="64"/>
                        <a:pt x="187" y="61"/>
                        <a:pt x="190" y="57"/>
                      </a:cubicBezTo>
                      <a:cubicBezTo>
                        <a:pt x="204" y="74"/>
                        <a:pt x="212" y="95"/>
                        <a:pt x="212" y="118"/>
                      </a:cubicBezTo>
                      <a:cubicBezTo>
                        <a:pt x="212" y="168"/>
                        <a:pt x="174" y="208"/>
                        <a:pt x="126" y="21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4" name="组合 33">
                <a:extLst>
                  <a:ext uri="{FF2B5EF4-FFF2-40B4-BE49-F238E27FC236}">
                    <a16:creationId id="{77CAC689-1939-7069-C85F-DAEDEC9623D4}"/>
                  </a:ext>
                </a:extLst>
              </p:cNvPr>
              <p:cNvGrpSpPr/>
              <p:nvPr/>
            </p:nvGrpSpPr>
            <p:grpSpPr>
              <a:xfrm>
                <a:off x="8800668" y="2160497"/>
                <a:ext cx="2718231" cy="1029534"/>
                <a:chOff x="8692330" y="2805007"/>
                <a:chExt cx="2943904" cy="1115008"/>
              </a:xfrm>
            </p:grpSpPr>
            <p:sp>
              <p:nvSpPr>
                <p:cNvPr id="7" name="Text3">
                  <a:extLst>
                    <a:ext uri="{FF2B5EF4-FFF2-40B4-BE49-F238E27FC236}">
                      <a16:creationId id="{D11DF599-E4CB-45BA-B498-AA6C8FCBC588}"/>
                    </a:ext>
                  </a:extLst>
                </p:cNvPr>
                <p:cNvSpPr txBox="1"/>
                <p:nvPr/>
              </p:nvSpPr>
              <p:spPr>
                <a:xfrm>
                  <a:off x="8809664" y="3301544"/>
                  <a:ext cx="2826570" cy="6184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200" dirty="0"/>
                    <a:t>机器人能识别语音指令，调节音量和选择频道</a:t>
                  </a:r>
                  <a:endParaRPr lang="en-US" dirty="0"/>
                </a:p>
              </p:txBody>
            </p:sp>
            <p:sp>
              <p:nvSpPr>
                <p:cNvPr id="8" name="Bullet3">
                  <a:extLst>
                    <a:ext uri="{FF2B5EF4-FFF2-40B4-BE49-F238E27FC236}">
                      <a16:creationId id="{35CEB5D6-208F-4741-940B-88B1063F038D}"/>
                    </a:ext>
                  </a:extLst>
                </p:cNvPr>
                <p:cNvSpPr/>
                <p:nvPr/>
              </p:nvSpPr>
              <p:spPr>
                <a:xfrm>
                  <a:off x="8692330" y="2805007"/>
                  <a:ext cx="2826570" cy="40212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zh-CN" altLang="en-US" b="1" dirty="0"/>
                    <a:t>互动模式</a:t>
                  </a:r>
                  <a:endParaRPr lang="en-US" dirty="0"/>
                </a:p>
              </p:txBody>
            </p:sp>
          </p:grpSp>
        </p:grpSp>
        <p:grpSp>
          <p:nvGrpSpPr>
            <p:cNvPr id="51" name="组合 50">
              <a:extLst>
                <a:ext uri="{FF2B5EF4-FFF2-40B4-BE49-F238E27FC236}">
                  <a16:creationId id="{1ADB261C-2555-8FB0-8B83-BC4EE951BE38}"/>
                </a:ext>
              </a:extLst>
            </p:cNvPr>
            <p:cNvGrpSpPr/>
            <p:nvPr/>
          </p:nvGrpSpPr>
          <p:grpSpPr>
            <a:xfrm>
              <a:off x="1657738" y="4106698"/>
              <a:ext cx="2274554" cy="2027402"/>
              <a:chOff x="781439" y="3489705"/>
              <a:chExt cx="2718231" cy="2422870"/>
            </a:xfrm>
          </p:grpSpPr>
          <p:grpSp>
            <p:nvGrpSpPr>
              <p:cNvPr id="31" name="组合 30">
                <a:extLst>
                  <a:ext uri="{FF2B5EF4-FFF2-40B4-BE49-F238E27FC236}">
                    <a16:creationId id="{5AEFDC6B-DF25-BB2C-DD9C-D2D5144722DA}"/>
                  </a:ext>
                </a:extLst>
              </p:cNvPr>
              <p:cNvGrpSpPr/>
              <p:nvPr/>
            </p:nvGrpSpPr>
            <p:grpSpPr>
              <a:xfrm>
                <a:off x="781439" y="4883041"/>
                <a:ext cx="2718231" cy="1029534"/>
                <a:chOff x="673100" y="4225443"/>
                <a:chExt cx="2943904" cy="1115008"/>
              </a:xfrm>
            </p:grpSpPr>
            <p:sp>
              <p:nvSpPr>
                <p:cNvPr id="21" name="Text4">
                  <a:extLst>
                    <a:ext uri="{FF2B5EF4-FFF2-40B4-BE49-F238E27FC236}">
                      <a16:creationId id="{B1769252-01AE-A53A-AE42-FC8BF0D52DED}"/>
                    </a:ext>
                  </a:extLst>
                </p:cNvPr>
                <p:cNvSpPr txBox="1"/>
                <p:nvPr/>
              </p:nvSpPr>
              <p:spPr>
                <a:xfrm>
                  <a:off x="790434" y="4721980"/>
                  <a:ext cx="2826570" cy="6184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200" dirty="0"/>
                    <a:t>配备情感识别技术，可根据老年人情绪调整播放内容</a:t>
                  </a:r>
                  <a:endParaRPr lang="en-US" dirty="0"/>
                </a:p>
              </p:txBody>
            </p:sp>
            <p:sp>
              <p:nvSpPr>
                <p:cNvPr id="22" name="Bullet4">
                  <a:extLst>
                    <a:ext uri="{FF2B5EF4-FFF2-40B4-BE49-F238E27FC236}">
                      <a16:creationId id="{416A4F64-12CA-B007-F86F-57507315758F}"/>
                    </a:ext>
                  </a:extLst>
                </p:cNvPr>
                <p:cNvSpPr/>
                <p:nvPr/>
              </p:nvSpPr>
              <p:spPr>
                <a:xfrm>
                  <a:off x="673100" y="4225443"/>
                  <a:ext cx="2826570" cy="40212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zh-CN" altLang="en-US" b="1" dirty="0"/>
                    <a:t>情绪识别</a:t>
                  </a:r>
                  <a:endParaRPr lang="en-US" dirty="0"/>
                </a:p>
              </p:txBody>
            </p:sp>
          </p:grpSp>
          <p:grpSp>
            <p:nvGrpSpPr>
              <p:cNvPr id="40" name="组合 39">
                <a:extLst>
                  <a:ext uri="{FF2B5EF4-FFF2-40B4-BE49-F238E27FC236}">
                    <a16:creationId id="{C36BEAC3-D31C-9DAD-734E-9C9348C46967}"/>
                  </a:ext>
                </a:extLst>
              </p:cNvPr>
              <p:cNvGrpSpPr/>
              <p:nvPr/>
            </p:nvGrpSpPr>
            <p:grpSpPr>
              <a:xfrm>
                <a:off x="1463573" y="3489705"/>
                <a:ext cx="1280490" cy="1280492"/>
                <a:chOff x="1374390" y="1259949"/>
                <a:chExt cx="1386800" cy="1386801"/>
              </a:xfrm>
            </p:grpSpPr>
            <p:sp>
              <p:nvSpPr>
                <p:cNvPr id="41" name="椭圆 40">
                  <a:extLst>
                    <a:ext uri="{FF2B5EF4-FFF2-40B4-BE49-F238E27FC236}">
                      <a16:creationId id="{BBD88064-D7F7-D164-6F8F-558691E35394}"/>
                    </a:ext>
                  </a:extLst>
                </p:cNvPr>
                <p:cNvSpPr/>
                <p:nvPr/>
              </p:nvSpPr>
              <p:spPr>
                <a:xfrm>
                  <a:off x="1374390" y="1259949"/>
                  <a:ext cx="1386800" cy="13868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2" name="Icon4">
                  <a:extLst>
                    <a:ext uri="{FF2B5EF4-FFF2-40B4-BE49-F238E27FC236}">
                      <a16:creationId id="{92D7C8E4-8330-1A80-8198-AC67AABD65D5}"/>
                    </a:ext>
                  </a:extLst>
                </p:cNvPr>
                <p:cNvSpPr/>
                <p:nvPr/>
              </p:nvSpPr>
              <p:spPr bwMode="auto">
                <a:xfrm>
                  <a:off x="1784586" y="1678850"/>
                  <a:ext cx="566409" cy="566410"/>
                </a:xfrm>
                <a:custGeom>
                  <a:avLst/>
                  <a:gdLst>
                    <a:gd name="T0" fmla="*/ 74 w 236"/>
                    <a:gd name="T1" fmla="*/ 160 h 236"/>
                    <a:gd name="T2" fmla="*/ 93 w 236"/>
                    <a:gd name="T3" fmla="*/ 160 h 236"/>
                    <a:gd name="T4" fmla="*/ 93 w 236"/>
                    <a:gd name="T5" fmla="*/ 103 h 236"/>
                    <a:gd name="T6" fmla="*/ 74 w 236"/>
                    <a:gd name="T7" fmla="*/ 103 h 236"/>
                    <a:gd name="T8" fmla="*/ 74 w 236"/>
                    <a:gd name="T9" fmla="*/ 160 h 236"/>
                    <a:gd name="T10" fmla="*/ 140 w 236"/>
                    <a:gd name="T11" fmla="*/ 102 h 236"/>
                    <a:gd name="T12" fmla="*/ 122 w 236"/>
                    <a:gd name="T13" fmla="*/ 111 h 236"/>
                    <a:gd name="T14" fmla="*/ 122 w 236"/>
                    <a:gd name="T15" fmla="*/ 103 h 236"/>
                    <a:gd name="T16" fmla="*/ 103 w 236"/>
                    <a:gd name="T17" fmla="*/ 103 h 236"/>
                    <a:gd name="T18" fmla="*/ 103 w 236"/>
                    <a:gd name="T19" fmla="*/ 160 h 236"/>
                    <a:gd name="T20" fmla="*/ 122 w 236"/>
                    <a:gd name="T21" fmla="*/ 160 h 236"/>
                    <a:gd name="T22" fmla="*/ 122 w 236"/>
                    <a:gd name="T23" fmla="*/ 128 h 236"/>
                    <a:gd name="T24" fmla="*/ 123 w 236"/>
                    <a:gd name="T25" fmla="*/ 124 h 236"/>
                    <a:gd name="T26" fmla="*/ 133 w 236"/>
                    <a:gd name="T27" fmla="*/ 117 h 236"/>
                    <a:gd name="T28" fmla="*/ 142 w 236"/>
                    <a:gd name="T29" fmla="*/ 130 h 236"/>
                    <a:gd name="T30" fmla="*/ 142 w 236"/>
                    <a:gd name="T31" fmla="*/ 160 h 236"/>
                    <a:gd name="T32" fmla="*/ 161 w 236"/>
                    <a:gd name="T33" fmla="*/ 160 h 236"/>
                    <a:gd name="T34" fmla="*/ 161 w 236"/>
                    <a:gd name="T35" fmla="*/ 160 h 236"/>
                    <a:gd name="T36" fmla="*/ 161 w 236"/>
                    <a:gd name="T37" fmla="*/ 127 h 236"/>
                    <a:gd name="T38" fmla="*/ 140 w 236"/>
                    <a:gd name="T39" fmla="*/ 102 h 236"/>
                    <a:gd name="T40" fmla="*/ 122 w 236"/>
                    <a:gd name="T41" fmla="*/ 111 h 236"/>
                    <a:gd name="T42" fmla="*/ 122 w 236"/>
                    <a:gd name="T43" fmla="*/ 111 h 236"/>
                    <a:gd name="T44" fmla="*/ 122 w 236"/>
                    <a:gd name="T45" fmla="*/ 111 h 236"/>
                    <a:gd name="T46" fmla="*/ 83 w 236"/>
                    <a:gd name="T47" fmla="*/ 75 h 236"/>
                    <a:gd name="T48" fmla="*/ 73 w 236"/>
                    <a:gd name="T49" fmla="*/ 85 h 236"/>
                    <a:gd name="T50" fmla="*/ 83 w 236"/>
                    <a:gd name="T51" fmla="*/ 95 h 236"/>
                    <a:gd name="T52" fmla="*/ 83 w 236"/>
                    <a:gd name="T53" fmla="*/ 95 h 236"/>
                    <a:gd name="T54" fmla="*/ 94 w 236"/>
                    <a:gd name="T55" fmla="*/ 85 h 236"/>
                    <a:gd name="T56" fmla="*/ 83 w 236"/>
                    <a:gd name="T57" fmla="*/ 75 h 236"/>
                    <a:gd name="T58" fmla="*/ 118 w 236"/>
                    <a:gd name="T59" fmla="*/ 0 h 236"/>
                    <a:gd name="T60" fmla="*/ 0 w 236"/>
                    <a:gd name="T61" fmla="*/ 118 h 236"/>
                    <a:gd name="T62" fmla="*/ 118 w 236"/>
                    <a:gd name="T63" fmla="*/ 236 h 236"/>
                    <a:gd name="T64" fmla="*/ 236 w 236"/>
                    <a:gd name="T65" fmla="*/ 118 h 236"/>
                    <a:gd name="T66" fmla="*/ 118 w 236"/>
                    <a:gd name="T67" fmla="*/ 0 h 236"/>
                    <a:gd name="T68" fmla="*/ 181 w 236"/>
                    <a:gd name="T69" fmla="*/ 172 h 236"/>
                    <a:gd name="T70" fmla="*/ 171 w 236"/>
                    <a:gd name="T71" fmla="*/ 181 h 236"/>
                    <a:gd name="T72" fmla="*/ 64 w 236"/>
                    <a:gd name="T73" fmla="*/ 181 h 236"/>
                    <a:gd name="T74" fmla="*/ 55 w 236"/>
                    <a:gd name="T75" fmla="*/ 172 h 236"/>
                    <a:gd name="T76" fmla="*/ 55 w 236"/>
                    <a:gd name="T77" fmla="*/ 63 h 236"/>
                    <a:gd name="T78" fmla="*/ 64 w 236"/>
                    <a:gd name="T79" fmla="*/ 54 h 236"/>
                    <a:gd name="T80" fmla="*/ 171 w 236"/>
                    <a:gd name="T81" fmla="*/ 54 h 236"/>
                    <a:gd name="T82" fmla="*/ 181 w 236"/>
                    <a:gd name="T83" fmla="*/ 63 h 236"/>
                    <a:gd name="T84" fmla="*/ 181 w 236"/>
                    <a:gd name="T85" fmla="*/ 172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36" h="236">
                      <a:moveTo>
                        <a:pt x="74" y="160"/>
                      </a:moveTo>
                      <a:cubicBezTo>
                        <a:pt x="93" y="160"/>
                        <a:pt x="93" y="160"/>
                        <a:pt x="93" y="160"/>
                      </a:cubicBezTo>
                      <a:cubicBezTo>
                        <a:pt x="93" y="103"/>
                        <a:pt x="93" y="103"/>
                        <a:pt x="93" y="103"/>
                      </a:cubicBezTo>
                      <a:cubicBezTo>
                        <a:pt x="74" y="103"/>
                        <a:pt x="74" y="103"/>
                        <a:pt x="74" y="103"/>
                      </a:cubicBezTo>
                      <a:lnTo>
                        <a:pt x="74" y="160"/>
                      </a:lnTo>
                      <a:close/>
                      <a:moveTo>
                        <a:pt x="140" y="102"/>
                      </a:moveTo>
                      <a:cubicBezTo>
                        <a:pt x="129" y="102"/>
                        <a:pt x="125" y="107"/>
                        <a:pt x="122" y="111"/>
                      </a:cubicBezTo>
                      <a:cubicBezTo>
                        <a:pt x="122" y="103"/>
                        <a:pt x="122" y="103"/>
                        <a:pt x="122" y="103"/>
                      </a:cubicBezTo>
                      <a:cubicBezTo>
                        <a:pt x="103" y="103"/>
                        <a:pt x="103" y="103"/>
                        <a:pt x="103" y="103"/>
                      </a:cubicBezTo>
                      <a:cubicBezTo>
                        <a:pt x="104" y="108"/>
                        <a:pt x="103" y="160"/>
                        <a:pt x="103" y="160"/>
                      </a:cubicBezTo>
                      <a:cubicBezTo>
                        <a:pt x="122" y="160"/>
                        <a:pt x="122" y="160"/>
                        <a:pt x="122" y="160"/>
                      </a:cubicBezTo>
                      <a:cubicBezTo>
                        <a:pt x="122" y="128"/>
                        <a:pt x="122" y="128"/>
                        <a:pt x="122" y="128"/>
                      </a:cubicBezTo>
                      <a:cubicBezTo>
                        <a:pt x="122" y="127"/>
                        <a:pt x="123" y="125"/>
                        <a:pt x="123" y="124"/>
                      </a:cubicBezTo>
                      <a:cubicBezTo>
                        <a:pt x="124" y="120"/>
                        <a:pt x="128" y="117"/>
                        <a:pt x="133" y="117"/>
                      </a:cubicBezTo>
                      <a:cubicBezTo>
                        <a:pt x="140" y="117"/>
                        <a:pt x="142" y="122"/>
                        <a:pt x="142" y="130"/>
                      </a:cubicBezTo>
                      <a:cubicBezTo>
                        <a:pt x="142" y="160"/>
                        <a:pt x="142" y="160"/>
                        <a:pt x="142" y="160"/>
                      </a:cubicBezTo>
                      <a:cubicBezTo>
                        <a:pt x="161" y="160"/>
                        <a:pt x="161" y="160"/>
                        <a:pt x="161" y="160"/>
                      </a:cubicBezTo>
                      <a:cubicBezTo>
                        <a:pt x="161" y="160"/>
                        <a:pt x="161" y="160"/>
                        <a:pt x="161" y="160"/>
                      </a:cubicBezTo>
                      <a:cubicBezTo>
                        <a:pt x="161" y="127"/>
                        <a:pt x="161" y="127"/>
                        <a:pt x="161" y="127"/>
                      </a:cubicBezTo>
                      <a:cubicBezTo>
                        <a:pt x="161" y="110"/>
                        <a:pt x="152" y="102"/>
                        <a:pt x="140" y="102"/>
                      </a:cubicBezTo>
                      <a:close/>
                      <a:moveTo>
                        <a:pt x="122" y="111"/>
                      </a:moveTo>
                      <a:cubicBezTo>
                        <a:pt x="122" y="111"/>
                        <a:pt x="122" y="111"/>
                        <a:pt x="122" y="111"/>
                      </a:cubicBezTo>
                      <a:cubicBezTo>
                        <a:pt x="122" y="111"/>
                        <a:pt x="122" y="111"/>
                        <a:pt x="122" y="111"/>
                      </a:cubicBezTo>
                      <a:close/>
                      <a:moveTo>
                        <a:pt x="83" y="75"/>
                      </a:moveTo>
                      <a:cubicBezTo>
                        <a:pt x="77" y="75"/>
                        <a:pt x="73" y="80"/>
                        <a:pt x="73" y="85"/>
                      </a:cubicBezTo>
                      <a:cubicBezTo>
                        <a:pt x="73" y="91"/>
                        <a:pt x="77" y="95"/>
                        <a:pt x="83" y="95"/>
                      </a:cubicBezTo>
                      <a:cubicBezTo>
                        <a:pt x="83" y="95"/>
                        <a:pt x="83" y="95"/>
                        <a:pt x="83" y="95"/>
                      </a:cubicBezTo>
                      <a:cubicBezTo>
                        <a:pt x="90" y="95"/>
                        <a:pt x="94" y="91"/>
                        <a:pt x="94" y="85"/>
                      </a:cubicBezTo>
                      <a:cubicBezTo>
                        <a:pt x="94" y="80"/>
                        <a:pt x="90" y="75"/>
                        <a:pt x="83" y="75"/>
                      </a:cubicBezTo>
                      <a:close/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cubicBezTo>
                        <a:pt x="0" y="183"/>
                        <a:pt x="53" y="236"/>
                        <a:pt x="118" y="236"/>
                      </a:cubicBezTo>
                      <a:cubicBezTo>
                        <a:pt x="183" y="236"/>
                        <a:pt x="236" y="183"/>
                        <a:pt x="236" y="118"/>
                      </a:cubicBezTo>
                      <a:cubicBezTo>
                        <a:pt x="236" y="53"/>
                        <a:pt x="183" y="0"/>
                        <a:pt x="118" y="0"/>
                      </a:cubicBezTo>
                      <a:close/>
                      <a:moveTo>
                        <a:pt x="181" y="172"/>
                      </a:moveTo>
                      <a:cubicBezTo>
                        <a:pt x="181" y="177"/>
                        <a:pt x="176" y="181"/>
                        <a:pt x="171" y="181"/>
                      </a:cubicBezTo>
                      <a:cubicBezTo>
                        <a:pt x="64" y="181"/>
                        <a:pt x="64" y="181"/>
                        <a:pt x="64" y="181"/>
                      </a:cubicBezTo>
                      <a:cubicBezTo>
                        <a:pt x="59" y="181"/>
                        <a:pt x="55" y="177"/>
                        <a:pt x="55" y="172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55" y="58"/>
                        <a:pt x="59" y="54"/>
                        <a:pt x="64" y="54"/>
                      </a:cubicBezTo>
                      <a:cubicBezTo>
                        <a:pt x="171" y="54"/>
                        <a:pt x="171" y="54"/>
                        <a:pt x="171" y="54"/>
                      </a:cubicBezTo>
                      <a:cubicBezTo>
                        <a:pt x="176" y="54"/>
                        <a:pt x="181" y="58"/>
                        <a:pt x="181" y="63"/>
                      </a:cubicBezTo>
                      <a:cubicBezTo>
                        <a:pt x="181" y="172"/>
                        <a:pt x="181" y="172"/>
                        <a:pt x="181" y="17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50" name="组合 49">
              <a:extLst>
                <a:ext uri="{FF2B5EF4-FFF2-40B4-BE49-F238E27FC236}">
                  <a16:creationId id="{6452DADB-F891-7495-D408-45297F282C66}"/>
                </a:ext>
              </a:extLst>
            </p:cNvPr>
            <p:cNvGrpSpPr/>
            <p:nvPr/>
          </p:nvGrpSpPr>
          <p:grpSpPr>
            <a:xfrm>
              <a:off x="4867244" y="4108234"/>
              <a:ext cx="2183898" cy="2024331"/>
              <a:chOff x="4616995" y="3989630"/>
              <a:chExt cx="2609892" cy="2419199"/>
            </a:xfrm>
          </p:grpSpPr>
          <p:grpSp>
            <p:nvGrpSpPr>
              <p:cNvPr id="33" name="组合 32">
                <a:extLst>
                  <a:ext uri="{FF2B5EF4-FFF2-40B4-BE49-F238E27FC236}">
                    <a16:creationId id="{FE897430-E10A-E1D8-64AC-ACB70081AF1E}"/>
                  </a:ext>
                </a:extLst>
              </p:cNvPr>
              <p:cNvGrpSpPr/>
              <p:nvPr/>
            </p:nvGrpSpPr>
            <p:grpSpPr>
              <a:xfrm>
                <a:off x="4616995" y="5379295"/>
                <a:ext cx="2609892" cy="1029534"/>
                <a:chOff x="4508656" y="4721697"/>
                <a:chExt cx="2826570" cy="1115008"/>
              </a:xfrm>
            </p:grpSpPr>
            <p:sp>
              <p:nvSpPr>
                <p:cNvPr id="23" name="Text5">
                  <a:extLst>
                    <a:ext uri="{FF2B5EF4-FFF2-40B4-BE49-F238E27FC236}">
                      <a16:creationId id="{F773DB55-FB6A-7DEA-4938-5E6843E76457}"/>
                    </a:ext>
                  </a:extLst>
                </p:cNvPr>
                <p:cNvSpPr txBox="1"/>
                <p:nvPr/>
              </p:nvSpPr>
              <p:spPr>
                <a:xfrm>
                  <a:off x="4508656" y="5218234"/>
                  <a:ext cx="2826570" cy="6184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200" dirty="0"/>
                    <a:t>提供各类学习频道，帮助老年人拓展知识</a:t>
                  </a:r>
                  <a:endParaRPr lang="en-US" dirty="0"/>
                </a:p>
              </p:txBody>
            </p:sp>
            <p:sp>
              <p:nvSpPr>
                <p:cNvPr id="24" name="Bullet5">
                  <a:extLst>
                    <a:ext uri="{FF2B5EF4-FFF2-40B4-BE49-F238E27FC236}">
                      <a16:creationId id="{63FF32D1-1F30-3A84-4FA1-BB3CDC6F8383}"/>
                    </a:ext>
                  </a:extLst>
                </p:cNvPr>
                <p:cNvSpPr/>
                <p:nvPr/>
              </p:nvSpPr>
              <p:spPr>
                <a:xfrm>
                  <a:off x="4508656" y="4721697"/>
                  <a:ext cx="2826570" cy="40212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zh-CN" altLang="en-US" b="1" dirty="0"/>
                    <a:t>教育节目</a:t>
                  </a:r>
                  <a:endParaRPr lang="en-US" dirty="0"/>
                </a:p>
              </p:txBody>
            </p:sp>
          </p:grpSp>
          <p:grpSp>
            <p:nvGrpSpPr>
              <p:cNvPr id="43" name="组合 42">
                <a:extLst>
                  <a:ext uri="{FF2B5EF4-FFF2-40B4-BE49-F238E27FC236}">
                    <a16:creationId id="{15B983F3-B04A-EA4A-D8DD-790D7B491C99}"/>
                  </a:ext>
                </a:extLst>
              </p:cNvPr>
              <p:cNvGrpSpPr/>
              <p:nvPr/>
            </p:nvGrpSpPr>
            <p:grpSpPr>
              <a:xfrm>
                <a:off x="5281696" y="3989630"/>
                <a:ext cx="1280490" cy="1280492"/>
                <a:chOff x="5228541" y="1759874"/>
                <a:chExt cx="1386800" cy="1386801"/>
              </a:xfrm>
            </p:grpSpPr>
            <p:sp>
              <p:nvSpPr>
                <p:cNvPr id="44" name="椭圆 43">
                  <a:extLst>
                    <a:ext uri="{FF2B5EF4-FFF2-40B4-BE49-F238E27FC236}">
                      <a16:creationId id="{9D87920D-CCB6-F5E6-35D3-2A383D255CD2}"/>
                    </a:ext>
                  </a:extLst>
                </p:cNvPr>
                <p:cNvSpPr/>
                <p:nvPr/>
              </p:nvSpPr>
              <p:spPr>
                <a:xfrm>
                  <a:off x="5228541" y="1759874"/>
                  <a:ext cx="1386800" cy="138680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5" name="Icon5">
                  <a:extLst>
                    <a:ext uri="{FF2B5EF4-FFF2-40B4-BE49-F238E27FC236}">
                      <a16:creationId id="{C22C7F20-2EE1-4CDB-7BB1-AB619EA08801}"/>
                    </a:ext>
                  </a:extLst>
                </p:cNvPr>
                <p:cNvSpPr/>
                <p:nvPr/>
              </p:nvSpPr>
              <p:spPr bwMode="auto">
                <a:xfrm>
                  <a:off x="5638737" y="2170070"/>
                  <a:ext cx="566409" cy="566410"/>
                </a:xfrm>
                <a:custGeom>
                  <a:avLst/>
                  <a:gdLst>
                    <a:gd name="T0" fmla="*/ 184 w 260"/>
                    <a:gd name="T1" fmla="*/ 106 h 260"/>
                    <a:gd name="T2" fmla="*/ 193 w 260"/>
                    <a:gd name="T3" fmla="*/ 143 h 260"/>
                    <a:gd name="T4" fmla="*/ 117 w 260"/>
                    <a:gd name="T5" fmla="*/ 219 h 260"/>
                    <a:gd name="T6" fmla="*/ 42 w 260"/>
                    <a:gd name="T7" fmla="*/ 143 h 260"/>
                    <a:gd name="T8" fmla="*/ 117 w 260"/>
                    <a:gd name="T9" fmla="*/ 66 h 260"/>
                    <a:gd name="T10" fmla="*/ 154 w 260"/>
                    <a:gd name="T11" fmla="*/ 76 h 260"/>
                    <a:gd name="T12" fmla="*/ 183 w 260"/>
                    <a:gd name="T13" fmla="*/ 46 h 260"/>
                    <a:gd name="T14" fmla="*/ 117 w 260"/>
                    <a:gd name="T15" fmla="*/ 25 h 260"/>
                    <a:gd name="T16" fmla="*/ 0 w 260"/>
                    <a:gd name="T17" fmla="*/ 143 h 260"/>
                    <a:gd name="T18" fmla="*/ 117 w 260"/>
                    <a:gd name="T19" fmla="*/ 260 h 260"/>
                    <a:gd name="T20" fmla="*/ 233 w 260"/>
                    <a:gd name="T21" fmla="*/ 143 h 260"/>
                    <a:gd name="T22" fmla="*/ 213 w 260"/>
                    <a:gd name="T23" fmla="*/ 77 h 260"/>
                    <a:gd name="T24" fmla="*/ 184 w 260"/>
                    <a:gd name="T25" fmla="*/ 106 h 260"/>
                    <a:gd name="T26" fmla="*/ 225 w 260"/>
                    <a:gd name="T27" fmla="*/ 35 h 260"/>
                    <a:gd name="T28" fmla="*/ 225 w 260"/>
                    <a:gd name="T29" fmla="*/ 35 h 260"/>
                    <a:gd name="T30" fmla="*/ 225 w 260"/>
                    <a:gd name="T31" fmla="*/ 0 h 260"/>
                    <a:gd name="T32" fmla="*/ 203 w 260"/>
                    <a:gd name="T33" fmla="*/ 23 h 260"/>
                    <a:gd name="T34" fmla="*/ 203 w 260"/>
                    <a:gd name="T35" fmla="*/ 46 h 260"/>
                    <a:gd name="T36" fmla="*/ 139 w 260"/>
                    <a:gd name="T37" fmla="*/ 111 h 260"/>
                    <a:gd name="T38" fmla="*/ 117 w 260"/>
                    <a:gd name="T39" fmla="*/ 104 h 260"/>
                    <a:gd name="T40" fmla="*/ 79 w 260"/>
                    <a:gd name="T41" fmla="*/ 143 h 260"/>
                    <a:gd name="T42" fmla="*/ 117 w 260"/>
                    <a:gd name="T43" fmla="*/ 181 h 260"/>
                    <a:gd name="T44" fmla="*/ 155 w 260"/>
                    <a:gd name="T45" fmla="*/ 143 h 260"/>
                    <a:gd name="T46" fmla="*/ 150 w 260"/>
                    <a:gd name="T47" fmla="*/ 123 h 260"/>
                    <a:gd name="T48" fmla="*/ 215 w 260"/>
                    <a:gd name="T49" fmla="*/ 58 h 260"/>
                    <a:gd name="T50" fmla="*/ 237 w 260"/>
                    <a:gd name="T51" fmla="*/ 58 h 260"/>
                    <a:gd name="T52" fmla="*/ 260 w 260"/>
                    <a:gd name="T53" fmla="*/ 35 h 260"/>
                    <a:gd name="T54" fmla="*/ 225 w 260"/>
                    <a:gd name="T55" fmla="*/ 35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60" h="260">
                      <a:moveTo>
                        <a:pt x="184" y="106"/>
                      </a:moveTo>
                      <a:cubicBezTo>
                        <a:pt x="190" y="117"/>
                        <a:pt x="193" y="129"/>
                        <a:pt x="193" y="143"/>
                      </a:cubicBezTo>
                      <a:cubicBezTo>
                        <a:pt x="193" y="185"/>
                        <a:pt x="159" y="219"/>
                        <a:pt x="117" y="219"/>
                      </a:cubicBezTo>
                      <a:cubicBezTo>
                        <a:pt x="76" y="219"/>
                        <a:pt x="42" y="185"/>
                        <a:pt x="42" y="143"/>
                      </a:cubicBezTo>
                      <a:cubicBezTo>
                        <a:pt x="42" y="100"/>
                        <a:pt x="76" y="66"/>
                        <a:pt x="117" y="66"/>
                      </a:cubicBezTo>
                      <a:cubicBezTo>
                        <a:pt x="131" y="66"/>
                        <a:pt x="143" y="70"/>
                        <a:pt x="154" y="76"/>
                      </a:cubicBezTo>
                      <a:cubicBezTo>
                        <a:pt x="183" y="46"/>
                        <a:pt x="183" y="46"/>
                        <a:pt x="183" y="46"/>
                      </a:cubicBezTo>
                      <a:cubicBezTo>
                        <a:pt x="165" y="33"/>
                        <a:pt x="141" y="25"/>
                        <a:pt x="117" y="25"/>
                      </a:cubicBezTo>
                      <a:cubicBezTo>
                        <a:pt x="52" y="25"/>
                        <a:pt x="0" y="78"/>
                        <a:pt x="0" y="143"/>
                      </a:cubicBezTo>
                      <a:cubicBezTo>
                        <a:pt x="0" y="207"/>
                        <a:pt x="52" y="260"/>
                        <a:pt x="117" y="260"/>
                      </a:cubicBezTo>
                      <a:cubicBezTo>
                        <a:pt x="181" y="260"/>
                        <a:pt x="233" y="207"/>
                        <a:pt x="233" y="143"/>
                      </a:cubicBezTo>
                      <a:cubicBezTo>
                        <a:pt x="233" y="118"/>
                        <a:pt x="226" y="96"/>
                        <a:pt x="213" y="77"/>
                      </a:cubicBezTo>
                      <a:cubicBezTo>
                        <a:pt x="184" y="106"/>
                        <a:pt x="184" y="106"/>
                        <a:pt x="184" y="106"/>
                      </a:cubicBezTo>
                      <a:close/>
                      <a:moveTo>
                        <a:pt x="225" y="35"/>
                      </a:moveTo>
                      <a:cubicBezTo>
                        <a:pt x="225" y="35"/>
                        <a:pt x="225" y="35"/>
                        <a:pt x="225" y="35"/>
                      </a:cubicBezTo>
                      <a:cubicBezTo>
                        <a:pt x="225" y="0"/>
                        <a:pt x="225" y="0"/>
                        <a:pt x="225" y="0"/>
                      </a:cubicBezTo>
                      <a:cubicBezTo>
                        <a:pt x="203" y="23"/>
                        <a:pt x="203" y="23"/>
                        <a:pt x="203" y="23"/>
                      </a:cubicBezTo>
                      <a:cubicBezTo>
                        <a:pt x="203" y="46"/>
                        <a:pt x="203" y="46"/>
                        <a:pt x="203" y="46"/>
                      </a:cubicBezTo>
                      <a:cubicBezTo>
                        <a:pt x="139" y="111"/>
                        <a:pt x="139" y="111"/>
                        <a:pt x="139" y="111"/>
                      </a:cubicBezTo>
                      <a:cubicBezTo>
                        <a:pt x="133" y="106"/>
                        <a:pt x="125" y="104"/>
                        <a:pt x="117" y="104"/>
                      </a:cubicBezTo>
                      <a:cubicBezTo>
                        <a:pt x="96" y="104"/>
                        <a:pt x="79" y="121"/>
                        <a:pt x="79" y="143"/>
                      </a:cubicBezTo>
                      <a:cubicBezTo>
                        <a:pt x="79" y="164"/>
                        <a:pt x="96" y="181"/>
                        <a:pt x="117" y="181"/>
                      </a:cubicBezTo>
                      <a:cubicBezTo>
                        <a:pt x="138" y="181"/>
                        <a:pt x="155" y="164"/>
                        <a:pt x="155" y="143"/>
                      </a:cubicBezTo>
                      <a:cubicBezTo>
                        <a:pt x="155" y="136"/>
                        <a:pt x="154" y="129"/>
                        <a:pt x="150" y="123"/>
                      </a:cubicBezTo>
                      <a:cubicBezTo>
                        <a:pt x="215" y="58"/>
                        <a:pt x="215" y="58"/>
                        <a:pt x="215" y="58"/>
                      </a:cubicBezTo>
                      <a:cubicBezTo>
                        <a:pt x="237" y="58"/>
                        <a:pt x="237" y="58"/>
                        <a:pt x="237" y="58"/>
                      </a:cubicBezTo>
                      <a:cubicBezTo>
                        <a:pt x="260" y="35"/>
                        <a:pt x="260" y="35"/>
                        <a:pt x="260" y="35"/>
                      </a:cubicBezTo>
                      <a:cubicBezTo>
                        <a:pt x="225" y="35"/>
                        <a:pt x="225" y="35"/>
                        <a:pt x="225" y="3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49" name="组合 48">
              <a:extLst>
                <a:ext uri="{FF2B5EF4-FFF2-40B4-BE49-F238E27FC236}">
                  <a16:creationId id="{0757DFA6-3AA4-D264-0452-781775973E08}"/>
                </a:ext>
              </a:extLst>
            </p:cNvPr>
            <p:cNvGrpSpPr/>
            <p:nvPr/>
          </p:nvGrpSpPr>
          <p:grpSpPr>
            <a:xfrm>
              <a:off x="8368047" y="4106698"/>
              <a:ext cx="2183898" cy="2027402"/>
              <a:chOff x="8800669" y="3489705"/>
              <a:chExt cx="2609892" cy="2422870"/>
            </a:xfrm>
          </p:grpSpPr>
          <p:grpSp>
            <p:nvGrpSpPr>
              <p:cNvPr id="35" name="组合 34">
                <a:extLst>
                  <a:ext uri="{FF2B5EF4-FFF2-40B4-BE49-F238E27FC236}">
                    <a16:creationId id="{DCA01EBD-D299-4031-8A05-630CBE6A521D}"/>
                  </a:ext>
                </a:extLst>
              </p:cNvPr>
              <p:cNvGrpSpPr/>
              <p:nvPr/>
            </p:nvGrpSpPr>
            <p:grpSpPr>
              <a:xfrm>
                <a:off x="8800669" y="4883041"/>
                <a:ext cx="2609892" cy="1029534"/>
                <a:chOff x="8692330" y="4225443"/>
                <a:chExt cx="2826570" cy="1115008"/>
              </a:xfrm>
            </p:grpSpPr>
            <p:sp>
              <p:nvSpPr>
                <p:cNvPr id="25" name="Text6">
                  <a:extLst>
                    <a:ext uri="{FF2B5EF4-FFF2-40B4-BE49-F238E27FC236}">
                      <a16:creationId id="{AD3674BC-D811-EDD2-B7E9-D173991C9F4D}"/>
                    </a:ext>
                  </a:extLst>
                </p:cNvPr>
                <p:cNvSpPr txBox="1"/>
                <p:nvPr/>
              </p:nvSpPr>
              <p:spPr>
                <a:xfrm>
                  <a:off x="8692330" y="4721980"/>
                  <a:ext cx="2826570" cy="6184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 fontScale="925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200" dirty="0"/>
                    <a:t>机器人可连接至社区广播，播报社区新闻和活动信息</a:t>
                  </a:r>
                  <a:endParaRPr lang="en-US" dirty="0"/>
                </a:p>
              </p:txBody>
            </p:sp>
            <p:sp>
              <p:nvSpPr>
                <p:cNvPr id="26" name="Bullet6">
                  <a:extLst>
                    <a:ext uri="{FF2B5EF4-FFF2-40B4-BE49-F238E27FC236}">
                      <a16:creationId id="{260B564C-A169-7DC5-CF3E-F57154E49E08}"/>
                    </a:ext>
                  </a:extLst>
                </p:cNvPr>
                <p:cNvSpPr/>
                <p:nvPr/>
              </p:nvSpPr>
              <p:spPr>
                <a:xfrm>
                  <a:off x="8692330" y="4225443"/>
                  <a:ext cx="2826570" cy="40212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algn="ctr"/>
                  <a:r>
                    <a:rPr lang="zh-CN" altLang="en-US" b="1" dirty="0"/>
                    <a:t>社区连接</a:t>
                  </a:r>
                  <a:endParaRPr lang="en-US" dirty="0"/>
                </a:p>
              </p:txBody>
            </p:sp>
          </p:grpSp>
          <p:grpSp>
            <p:nvGrpSpPr>
              <p:cNvPr id="46" name="组合 45">
                <a:extLst>
                  <a:ext uri="{FF2B5EF4-FFF2-40B4-BE49-F238E27FC236}">
                    <a16:creationId id="{C2923847-E96C-04A6-2249-5384A90F9374}"/>
                  </a:ext>
                </a:extLst>
              </p:cNvPr>
              <p:cNvGrpSpPr/>
              <p:nvPr/>
            </p:nvGrpSpPr>
            <p:grpSpPr>
              <a:xfrm>
                <a:off x="9351436" y="3489705"/>
                <a:ext cx="1280490" cy="1280492"/>
                <a:chOff x="9298281" y="1259949"/>
                <a:chExt cx="1386800" cy="1386801"/>
              </a:xfrm>
            </p:grpSpPr>
            <p:sp>
              <p:nvSpPr>
                <p:cNvPr id="47" name="椭圆 46">
                  <a:extLst>
                    <a:ext uri="{FF2B5EF4-FFF2-40B4-BE49-F238E27FC236}">
                      <a16:creationId id="{ACC7C396-318E-00A1-CE4D-0276D1BE673C}"/>
                    </a:ext>
                  </a:extLst>
                </p:cNvPr>
                <p:cNvSpPr/>
                <p:nvPr/>
              </p:nvSpPr>
              <p:spPr>
                <a:xfrm>
                  <a:off x="9298281" y="1259949"/>
                  <a:ext cx="1386800" cy="13868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8" name="Icon6">
                  <a:extLst>
                    <a:ext uri="{FF2B5EF4-FFF2-40B4-BE49-F238E27FC236}">
                      <a16:creationId id="{F0A7563A-2DF6-B5B4-E114-67821BBD5857}"/>
                    </a:ext>
                  </a:extLst>
                </p:cNvPr>
                <p:cNvSpPr/>
                <p:nvPr/>
              </p:nvSpPr>
              <p:spPr bwMode="auto">
                <a:xfrm>
                  <a:off x="9708477" y="1670144"/>
                  <a:ext cx="566409" cy="566410"/>
                </a:xfrm>
                <a:custGeom>
                  <a:avLst/>
                  <a:gdLst>
                    <a:gd name="T0" fmla="*/ 182 w 236"/>
                    <a:gd name="T1" fmla="*/ 109 h 236"/>
                    <a:gd name="T2" fmla="*/ 157 w 236"/>
                    <a:gd name="T3" fmla="*/ 103 h 236"/>
                    <a:gd name="T4" fmla="*/ 134 w 236"/>
                    <a:gd name="T5" fmla="*/ 102 h 236"/>
                    <a:gd name="T6" fmla="*/ 120 w 236"/>
                    <a:gd name="T7" fmla="*/ 114 h 236"/>
                    <a:gd name="T8" fmla="*/ 118 w 236"/>
                    <a:gd name="T9" fmla="*/ 129 h 236"/>
                    <a:gd name="T10" fmla="*/ 122 w 236"/>
                    <a:gd name="T11" fmla="*/ 141 h 236"/>
                    <a:gd name="T12" fmla="*/ 135 w 236"/>
                    <a:gd name="T13" fmla="*/ 156 h 236"/>
                    <a:gd name="T14" fmla="*/ 139 w 236"/>
                    <a:gd name="T15" fmla="*/ 185 h 236"/>
                    <a:gd name="T16" fmla="*/ 152 w 236"/>
                    <a:gd name="T17" fmla="*/ 198 h 236"/>
                    <a:gd name="T18" fmla="*/ 169 w 236"/>
                    <a:gd name="T19" fmla="*/ 180 h 236"/>
                    <a:gd name="T20" fmla="*/ 187 w 236"/>
                    <a:gd name="T21" fmla="*/ 150 h 236"/>
                    <a:gd name="T22" fmla="*/ 200 w 236"/>
                    <a:gd name="T23" fmla="*/ 122 h 236"/>
                    <a:gd name="T24" fmla="*/ 182 w 236"/>
                    <a:gd name="T25" fmla="*/ 109 h 236"/>
                    <a:gd name="T26" fmla="*/ 118 w 236"/>
                    <a:gd name="T27" fmla="*/ 0 h 236"/>
                    <a:gd name="T28" fmla="*/ 0 w 236"/>
                    <a:gd name="T29" fmla="*/ 118 h 236"/>
                    <a:gd name="T30" fmla="*/ 118 w 236"/>
                    <a:gd name="T31" fmla="*/ 236 h 236"/>
                    <a:gd name="T32" fmla="*/ 236 w 236"/>
                    <a:gd name="T33" fmla="*/ 118 h 236"/>
                    <a:gd name="T34" fmla="*/ 118 w 236"/>
                    <a:gd name="T35" fmla="*/ 0 h 236"/>
                    <a:gd name="T36" fmla="*/ 126 w 236"/>
                    <a:gd name="T37" fmla="*/ 212 h 236"/>
                    <a:gd name="T38" fmla="*/ 128 w 236"/>
                    <a:gd name="T39" fmla="*/ 208 h 236"/>
                    <a:gd name="T40" fmla="*/ 125 w 236"/>
                    <a:gd name="T41" fmla="*/ 186 h 236"/>
                    <a:gd name="T42" fmla="*/ 105 w 236"/>
                    <a:gd name="T43" fmla="*/ 186 h 236"/>
                    <a:gd name="T44" fmla="*/ 98 w 236"/>
                    <a:gd name="T45" fmla="*/ 207 h 236"/>
                    <a:gd name="T46" fmla="*/ 102 w 236"/>
                    <a:gd name="T47" fmla="*/ 211 h 236"/>
                    <a:gd name="T48" fmla="*/ 34 w 236"/>
                    <a:gd name="T49" fmla="*/ 161 h 236"/>
                    <a:gd name="T50" fmla="*/ 44 w 236"/>
                    <a:gd name="T51" fmla="*/ 157 h 236"/>
                    <a:gd name="T52" fmla="*/ 44 w 236"/>
                    <a:gd name="T53" fmla="*/ 157 h 236"/>
                    <a:gd name="T54" fmla="*/ 81 w 236"/>
                    <a:gd name="T55" fmla="*/ 142 h 236"/>
                    <a:gd name="T56" fmla="*/ 81 w 236"/>
                    <a:gd name="T57" fmla="*/ 118 h 236"/>
                    <a:gd name="T58" fmla="*/ 55 w 236"/>
                    <a:gd name="T59" fmla="*/ 94 h 236"/>
                    <a:gd name="T60" fmla="*/ 28 w 236"/>
                    <a:gd name="T61" fmla="*/ 90 h 236"/>
                    <a:gd name="T62" fmla="*/ 84 w 236"/>
                    <a:gd name="T63" fmla="*/ 30 h 236"/>
                    <a:gd name="T64" fmla="*/ 84 w 236"/>
                    <a:gd name="T65" fmla="*/ 31 h 236"/>
                    <a:gd name="T66" fmla="*/ 102 w 236"/>
                    <a:gd name="T67" fmla="*/ 56 h 236"/>
                    <a:gd name="T68" fmla="*/ 120 w 236"/>
                    <a:gd name="T69" fmla="*/ 79 h 236"/>
                    <a:gd name="T70" fmla="*/ 131 w 236"/>
                    <a:gd name="T71" fmla="*/ 97 h 236"/>
                    <a:gd name="T72" fmla="*/ 146 w 236"/>
                    <a:gd name="T73" fmla="*/ 88 h 236"/>
                    <a:gd name="T74" fmla="*/ 177 w 236"/>
                    <a:gd name="T75" fmla="*/ 66 h 236"/>
                    <a:gd name="T76" fmla="*/ 190 w 236"/>
                    <a:gd name="T77" fmla="*/ 57 h 236"/>
                    <a:gd name="T78" fmla="*/ 212 w 236"/>
                    <a:gd name="T79" fmla="*/ 118 h 236"/>
                    <a:gd name="T80" fmla="*/ 126 w 236"/>
                    <a:gd name="T81" fmla="*/ 212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36" h="236">
                      <a:moveTo>
                        <a:pt x="182" y="109"/>
                      </a:moveTo>
                      <a:cubicBezTo>
                        <a:pt x="172" y="107"/>
                        <a:pt x="161" y="105"/>
                        <a:pt x="157" y="103"/>
                      </a:cubicBezTo>
                      <a:cubicBezTo>
                        <a:pt x="153" y="102"/>
                        <a:pt x="143" y="101"/>
                        <a:pt x="134" y="102"/>
                      </a:cubicBezTo>
                      <a:cubicBezTo>
                        <a:pt x="125" y="103"/>
                        <a:pt x="119" y="109"/>
                        <a:pt x="120" y="114"/>
                      </a:cubicBezTo>
                      <a:cubicBezTo>
                        <a:pt x="121" y="119"/>
                        <a:pt x="120" y="126"/>
                        <a:pt x="118" y="129"/>
                      </a:cubicBezTo>
                      <a:cubicBezTo>
                        <a:pt x="117" y="132"/>
                        <a:pt x="118" y="138"/>
                        <a:pt x="122" y="141"/>
                      </a:cubicBezTo>
                      <a:cubicBezTo>
                        <a:pt x="127" y="144"/>
                        <a:pt x="132" y="151"/>
                        <a:pt x="135" y="156"/>
                      </a:cubicBezTo>
                      <a:cubicBezTo>
                        <a:pt x="138" y="162"/>
                        <a:pt x="140" y="175"/>
                        <a:pt x="139" y="185"/>
                      </a:cubicBezTo>
                      <a:cubicBezTo>
                        <a:pt x="139" y="195"/>
                        <a:pt x="145" y="201"/>
                        <a:pt x="152" y="198"/>
                      </a:cubicBezTo>
                      <a:cubicBezTo>
                        <a:pt x="160" y="195"/>
                        <a:pt x="167" y="187"/>
                        <a:pt x="169" y="180"/>
                      </a:cubicBezTo>
                      <a:cubicBezTo>
                        <a:pt x="171" y="174"/>
                        <a:pt x="179" y="160"/>
                        <a:pt x="187" y="150"/>
                      </a:cubicBezTo>
                      <a:cubicBezTo>
                        <a:pt x="195" y="140"/>
                        <a:pt x="201" y="127"/>
                        <a:pt x="200" y="122"/>
                      </a:cubicBezTo>
                      <a:cubicBezTo>
                        <a:pt x="200" y="116"/>
                        <a:pt x="191" y="111"/>
                        <a:pt x="182" y="109"/>
                      </a:cubicBezTo>
                      <a:close/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cubicBezTo>
                        <a:pt x="0" y="183"/>
                        <a:pt x="53" y="236"/>
                        <a:pt x="118" y="236"/>
                      </a:cubicBezTo>
                      <a:cubicBezTo>
                        <a:pt x="183" y="236"/>
                        <a:pt x="236" y="183"/>
                        <a:pt x="236" y="118"/>
                      </a:cubicBezTo>
                      <a:cubicBezTo>
                        <a:pt x="236" y="53"/>
                        <a:pt x="183" y="0"/>
                        <a:pt x="118" y="0"/>
                      </a:cubicBezTo>
                      <a:close/>
                      <a:moveTo>
                        <a:pt x="126" y="212"/>
                      </a:moveTo>
                      <a:cubicBezTo>
                        <a:pt x="127" y="211"/>
                        <a:pt x="128" y="209"/>
                        <a:pt x="128" y="208"/>
                      </a:cubicBezTo>
                      <a:cubicBezTo>
                        <a:pt x="130" y="201"/>
                        <a:pt x="128" y="191"/>
                        <a:pt x="125" y="186"/>
                      </a:cubicBezTo>
                      <a:cubicBezTo>
                        <a:pt x="121" y="181"/>
                        <a:pt x="112" y="181"/>
                        <a:pt x="105" y="186"/>
                      </a:cubicBezTo>
                      <a:cubicBezTo>
                        <a:pt x="97" y="191"/>
                        <a:pt x="94" y="200"/>
                        <a:pt x="98" y="207"/>
                      </a:cubicBezTo>
                      <a:cubicBezTo>
                        <a:pt x="99" y="208"/>
                        <a:pt x="100" y="210"/>
                        <a:pt x="102" y="211"/>
                      </a:cubicBezTo>
                      <a:cubicBezTo>
                        <a:pt x="72" y="206"/>
                        <a:pt x="47" y="187"/>
                        <a:pt x="34" y="161"/>
                      </a:cubicBezTo>
                      <a:cubicBezTo>
                        <a:pt x="37" y="161"/>
                        <a:pt x="40" y="159"/>
                        <a:pt x="44" y="157"/>
                      </a:cubicBezTo>
                      <a:cubicBezTo>
                        <a:pt x="44" y="157"/>
                        <a:pt x="44" y="157"/>
                        <a:pt x="44" y="157"/>
                      </a:cubicBezTo>
                      <a:cubicBezTo>
                        <a:pt x="57" y="148"/>
                        <a:pt x="74" y="141"/>
                        <a:pt x="81" y="142"/>
                      </a:cubicBezTo>
                      <a:cubicBezTo>
                        <a:pt x="89" y="142"/>
                        <a:pt x="89" y="131"/>
                        <a:pt x="81" y="118"/>
                      </a:cubicBezTo>
                      <a:cubicBezTo>
                        <a:pt x="74" y="105"/>
                        <a:pt x="62" y="94"/>
                        <a:pt x="55" y="94"/>
                      </a:cubicBezTo>
                      <a:cubicBezTo>
                        <a:pt x="48" y="94"/>
                        <a:pt x="36" y="92"/>
                        <a:pt x="28" y="90"/>
                      </a:cubicBezTo>
                      <a:cubicBezTo>
                        <a:pt x="37" y="62"/>
                        <a:pt x="58" y="41"/>
                        <a:pt x="84" y="30"/>
                      </a:cubicBezTo>
                      <a:cubicBezTo>
                        <a:pt x="84" y="31"/>
                        <a:pt x="84" y="31"/>
                        <a:pt x="84" y="31"/>
                      </a:cubicBezTo>
                      <a:cubicBezTo>
                        <a:pt x="86" y="39"/>
                        <a:pt x="95" y="50"/>
                        <a:pt x="102" y="56"/>
                      </a:cubicBezTo>
                      <a:cubicBezTo>
                        <a:pt x="110" y="62"/>
                        <a:pt x="118" y="72"/>
                        <a:pt x="120" y="79"/>
                      </a:cubicBezTo>
                      <a:cubicBezTo>
                        <a:pt x="122" y="85"/>
                        <a:pt x="127" y="93"/>
                        <a:pt x="131" y="97"/>
                      </a:cubicBezTo>
                      <a:cubicBezTo>
                        <a:pt x="136" y="100"/>
                        <a:pt x="142" y="96"/>
                        <a:pt x="146" y="88"/>
                      </a:cubicBezTo>
                      <a:cubicBezTo>
                        <a:pt x="150" y="80"/>
                        <a:pt x="164" y="70"/>
                        <a:pt x="177" y="66"/>
                      </a:cubicBezTo>
                      <a:cubicBezTo>
                        <a:pt x="183" y="64"/>
                        <a:pt x="187" y="61"/>
                        <a:pt x="190" y="57"/>
                      </a:cubicBezTo>
                      <a:cubicBezTo>
                        <a:pt x="204" y="74"/>
                        <a:pt x="212" y="95"/>
                        <a:pt x="212" y="118"/>
                      </a:cubicBezTo>
                      <a:cubicBezTo>
                        <a:pt x="212" y="168"/>
                        <a:pt x="174" y="208"/>
                        <a:pt x="126" y="21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2" name="Title">
              <a:extLst>
                <a:ext uri="{FF2B5EF4-FFF2-40B4-BE49-F238E27FC236}">
                  <a16:creationId id="{754C3AC5-BA38-15DB-73C5-E3CE319CEA61}"/>
                </a:ext>
              </a:extLst>
            </p:cNvPr>
            <p:cNvSpPr txBox="1"/>
            <p:nvPr/>
          </p:nvSpPr>
          <p:spPr>
            <a:xfrm>
              <a:off x="660400" y="1130300"/>
              <a:ext cx="10858500" cy="461665"/>
            </a:xfrm>
            <a:prstGeom prst="rect">
              <a:avLst/>
            </a:prstGeom>
            <a:noFill/>
          </p:spPr>
          <p:txBody>
            <a:bodyPr vert="horz" wrap="square" rtlCol="0" anchor="t" anchorCtr="1">
              <a:normAutofit/>
            </a:bodyPr>
            <a:lstStyle/>
            <a:p>
              <a:pPr algn="ctr"/>
              <a:r>
                <a:rPr lang="zh-CN" altLang="en-US" sz="2400" b="1" dirty="0"/>
                <a:t>播放音乐与资讯广播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视频通话</a:t>
            </a:r>
            <a:endParaRPr lang="en-US" dirty="0"/>
          </a:p>
        </p:txBody>
      </p:sp>
      <p:grpSp>
        <p:nvGrpSpPr>
          <p:cNvPr id="91" name="cd903a6a-5682-4dfd-ad7a-c517dfae7214.source.7.zh-Hans.pptx">
            <a:extLst>
              <a:ext uri="{FF2B5EF4-FFF2-40B4-BE49-F238E27FC236}">
                <a16:creationId id="{AFE80D52-B3B8-2920-01CA-FE87D1A7C3DF}"/>
              </a:ext>
            </a:extLst>
          </p:cNvPr>
          <p:cNvGrpSpPr/>
          <p:nvPr/>
        </p:nvGrpSpPr>
        <p:grpSpPr>
          <a:xfrm>
            <a:off x="660400" y="1136269"/>
            <a:ext cx="10858500" cy="4715404"/>
            <a:chOff x="660400" y="1136269"/>
            <a:chExt cx="10858500" cy="4715404"/>
          </a:xfrm>
        </p:grpSpPr>
        <p:sp>
          <p:nvSpPr>
            <p:cNvPr id="53" name="Title">
              <a:extLst>
                <a:ext uri="{FF2B5EF4-FFF2-40B4-BE49-F238E27FC236}">
                  <a16:creationId id="{2D858BAF-4D3D-9174-4034-ED889E3A82D6}"/>
                </a:ext>
              </a:extLst>
            </p:cNvPr>
            <p:cNvSpPr txBox="1"/>
            <p:nvPr/>
          </p:nvSpPr>
          <p:spPr>
            <a:xfrm>
              <a:off x="660400" y="1136269"/>
              <a:ext cx="6350140" cy="10034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buSzPct val="25000"/>
              </a:pPr>
              <a:r>
                <a:rPr lang="zh-CN" altLang="en-US" sz="2400" b="1" dirty="0"/>
                <a:t>支持与家人的视频连接</a:t>
              </a:r>
              <a:endParaRPr lang="en-US" dirty="0"/>
            </a:p>
          </p:txBody>
        </p:sp>
        <p:grpSp>
          <p:nvGrpSpPr>
            <p:cNvPr id="90" name="组合 89">
              <a:extLst>
                <a:ext uri="{FF2B5EF4-FFF2-40B4-BE49-F238E27FC236}">
                  <a16:creationId id="{DE219825-430D-19AD-82EF-C8AC17E216F3}"/>
                </a:ext>
              </a:extLst>
            </p:cNvPr>
            <p:cNvGrpSpPr/>
            <p:nvPr/>
          </p:nvGrpSpPr>
          <p:grpSpPr>
            <a:xfrm>
              <a:off x="899957" y="2596569"/>
              <a:ext cx="10618943" cy="3255104"/>
              <a:chOff x="899957" y="2596569"/>
              <a:chExt cx="10618943" cy="3255104"/>
            </a:xfrm>
          </p:grpSpPr>
          <p:grpSp>
            <p:nvGrpSpPr>
              <p:cNvPr id="47" name="组合 46">
                <a:extLst>
                  <a:ext uri="{FF2B5EF4-FFF2-40B4-BE49-F238E27FC236}">
                    <a16:creationId id="{C832780D-3443-38D5-29F5-421095669B76}"/>
                  </a:ext>
                </a:extLst>
              </p:cNvPr>
              <p:cNvGrpSpPr/>
              <p:nvPr/>
            </p:nvGrpSpPr>
            <p:grpSpPr>
              <a:xfrm>
                <a:off x="899957" y="2596569"/>
                <a:ext cx="1053296" cy="3255104"/>
                <a:chOff x="736968" y="2659559"/>
                <a:chExt cx="1053296" cy="3255104"/>
              </a:xfrm>
            </p:grpSpPr>
            <p:sp>
              <p:nvSpPr>
                <p:cNvPr id="79" name="矩形 78">
                  <a:extLst>
                    <a:ext uri="{FF2B5EF4-FFF2-40B4-BE49-F238E27FC236}">
                      <a16:creationId id="{A24E3D76-1173-81D6-250E-4B4FDFFABBD3}"/>
                    </a:ext>
                  </a:extLst>
                </p:cNvPr>
                <p:cNvSpPr/>
                <p:nvPr/>
              </p:nvSpPr>
              <p:spPr>
                <a:xfrm>
                  <a:off x="736968" y="3531212"/>
                  <a:ext cx="1053296" cy="2383451"/>
                </a:xfrm>
                <a:prstGeom prst="rect">
                  <a:avLst/>
                </a:prstGeom>
                <a:solidFill>
                  <a:schemeClr val="accent2">
                    <a:alpha val="10000"/>
                  </a:schemeClr>
                </a:solidFill>
                <a:ln w="12700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0" name="Number1">
                  <a:extLst>
                    <a:ext uri="{FF2B5EF4-FFF2-40B4-BE49-F238E27FC236}">
                      <a16:creationId id="{961325EC-DD48-9829-5CEE-CDF1C8B7FC0C}"/>
                    </a:ext>
                  </a:extLst>
                </p:cNvPr>
                <p:cNvSpPr txBox="1"/>
                <p:nvPr/>
              </p:nvSpPr>
              <p:spPr>
                <a:xfrm>
                  <a:off x="857095" y="2659559"/>
                  <a:ext cx="813043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2"/>
                      </a:solidFill>
                      <a:effectLst>
                        <a:outerShdw blurRad="254000" dist="127000" algn="ctr" rotWithShape="0">
                          <a:schemeClr val="accent2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r>
                    <a:rPr lang="en-US" altLang="zh-CN" dirty="0"/>
                    <a:t>01</a:t>
                  </a:r>
                  <a:endParaRPr lang="zh-CN" altLang="en-US" dirty="0"/>
                </a:p>
              </p:txBody>
            </p:sp>
            <p:grpSp>
              <p:nvGrpSpPr>
                <p:cNvPr id="81" name="组合 80">
                  <a:extLst>
                    <a:ext uri="{FF2B5EF4-FFF2-40B4-BE49-F238E27FC236}">
                      <a16:creationId id="{D04D7C17-2D78-42AA-484C-9CCAC770C7AF}"/>
                    </a:ext>
                  </a:extLst>
                </p:cNvPr>
                <p:cNvGrpSpPr/>
                <p:nvPr/>
              </p:nvGrpSpPr>
              <p:grpSpPr>
                <a:xfrm>
                  <a:off x="794556" y="3606290"/>
                  <a:ext cx="919006" cy="2245174"/>
                  <a:chOff x="1065873" y="3631858"/>
                  <a:chExt cx="919006" cy="2343302"/>
                </a:xfrm>
              </p:grpSpPr>
              <p:sp>
                <p:nvSpPr>
                  <p:cNvPr id="82" name="Bullet1">
                    <a:extLst>
                      <a:ext uri="{FF2B5EF4-FFF2-40B4-BE49-F238E27FC236}">
                        <a16:creationId id="{5F4241F9-44DB-CC43-216E-944F66F52A2D}"/>
                      </a:ext>
                    </a:extLst>
                  </p:cNvPr>
                  <p:cNvSpPr txBox="1"/>
                  <p:nvPr/>
                </p:nvSpPr>
                <p:spPr>
                  <a:xfrm>
                    <a:off x="1553992" y="3631860"/>
                    <a:ext cx="430887" cy="2343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square" lIns="91440" tIns="45720" rIns="91440" bIns="45720" anchor="b" anchorCtr="0">
                    <a:normAutofit fontScale="92500" lnSpcReduction="10000"/>
                  </a:bodyPr>
                  <a:lstStyle/>
                  <a:p>
                    <a:pPr/>
                    <a:r>
                      <a:rPr lang="zh-CN" altLang="en-US" b="1" dirty="0">
                        <a:effectLst/>
                      </a:rPr>
                      <a:t>高清摄像头</a:t>
                    </a:r>
                    <a:endParaRPr lang="en-US" dirty="0"/>
                  </a:p>
                </p:txBody>
              </p:sp>
              <p:sp>
                <p:nvSpPr>
                  <p:cNvPr id="83" name="Text1">
                    <a:extLst>
                      <a:ext uri="{FF2B5EF4-FFF2-40B4-BE49-F238E27FC236}">
                        <a16:creationId id="{9E67FDEE-F3A6-7966-7A39-DA90DB8EB912}"/>
                      </a:ext>
                    </a:extLst>
                  </p:cNvPr>
                  <p:cNvSpPr/>
                  <p:nvPr/>
                </p:nvSpPr>
                <p:spPr>
                  <a:xfrm flipH="1">
                    <a:off x="1065873" y="3631858"/>
                    <a:ext cx="488117" cy="2343300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eaVert" wrap="square" lIns="91440" tIns="45720" rIns="91440" bIns="45720" anchor="t" anchorCtr="0">
                    <a:normAutofit fontScale="85000" lnSpcReduction="2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提供清晰的视频通话体验，支持1080p分辨率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48" name="组合 47">
                <a:extLst>
                  <a:ext uri="{FF2B5EF4-FFF2-40B4-BE49-F238E27FC236}">
                    <a16:creationId id="{D97FA310-C009-44EB-099D-B2876FC086EA}"/>
                  </a:ext>
                </a:extLst>
              </p:cNvPr>
              <p:cNvGrpSpPr/>
              <p:nvPr/>
            </p:nvGrpSpPr>
            <p:grpSpPr>
              <a:xfrm>
                <a:off x="2494232" y="2596569"/>
                <a:ext cx="1053296" cy="3255104"/>
                <a:chOff x="2345646" y="2659559"/>
                <a:chExt cx="1053296" cy="3255104"/>
              </a:xfrm>
            </p:grpSpPr>
            <p:sp>
              <p:nvSpPr>
                <p:cNvPr id="74" name="矩形 73">
                  <a:extLst>
                    <a:ext uri="{FF2B5EF4-FFF2-40B4-BE49-F238E27FC236}">
                      <a16:creationId id="{17F446B2-E5EF-AD70-64B7-F6137319FF06}"/>
                    </a:ext>
                  </a:extLst>
                </p:cNvPr>
                <p:cNvSpPr/>
                <p:nvPr/>
              </p:nvSpPr>
              <p:spPr>
                <a:xfrm>
                  <a:off x="2345646" y="3531212"/>
                  <a:ext cx="1053296" cy="2383451"/>
                </a:xfrm>
                <a:prstGeom prst="rect">
                  <a:avLst/>
                </a:prstGeom>
                <a:solidFill>
                  <a:schemeClr val="accent4">
                    <a:alpha val="10000"/>
                  </a:schemeClr>
                </a:solidFill>
                <a:ln w="12700" cap="rnd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5" name="Number2">
                  <a:extLst>
                    <a:ext uri="{FF2B5EF4-FFF2-40B4-BE49-F238E27FC236}">
                      <a16:creationId id="{0ED91036-C38A-30DA-658E-8A61E966BFAF}"/>
                    </a:ext>
                  </a:extLst>
                </p:cNvPr>
                <p:cNvSpPr txBox="1"/>
                <p:nvPr/>
              </p:nvSpPr>
              <p:spPr>
                <a:xfrm>
                  <a:off x="2465773" y="2659559"/>
                  <a:ext cx="813043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4"/>
                      </a:solidFill>
                      <a:effectLst>
                        <a:outerShdw blurRad="254000" dist="127000" algn="ctr" rotWithShape="0">
                          <a:schemeClr val="accent4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r>
                    <a:rPr lang="en-US" altLang="zh-CN" dirty="0"/>
                    <a:t>02</a:t>
                  </a:r>
                  <a:endParaRPr lang="zh-CN" altLang="en-US" dirty="0"/>
                </a:p>
              </p:txBody>
            </p:sp>
            <p:grpSp>
              <p:nvGrpSpPr>
                <p:cNvPr id="76" name="组合 75">
                  <a:extLst>
                    <a:ext uri="{FF2B5EF4-FFF2-40B4-BE49-F238E27FC236}">
                      <a16:creationId id="{CA781566-BD90-D5D8-686A-4A11E5586FC1}"/>
                    </a:ext>
                  </a:extLst>
                </p:cNvPr>
                <p:cNvGrpSpPr/>
                <p:nvPr/>
              </p:nvGrpSpPr>
              <p:grpSpPr>
                <a:xfrm>
                  <a:off x="2403234" y="3606290"/>
                  <a:ext cx="919006" cy="2245174"/>
                  <a:chOff x="1065873" y="3631858"/>
                  <a:chExt cx="919006" cy="2343302"/>
                </a:xfrm>
              </p:grpSpPr>
              <p:sp>
                <p:nvSpPr>
                  <p:cNvPr id="77" name="Bullet2">
                    <a:extLst>
                      <a:ext uri="{FF2B5EF4-FFF2-40B4-BE49-F238E27FC236}">
                        <a16:creationId id="{E0145441-DC18-4276-A836-B9A581D65532}"/>
                      </a:ext>
                    </a:extLst>
                  </p:cNvPr>
                  <p:cNvSpPr txBox="1"/>
                  <p:nvPr/>
                </p:nvSpPr>
                <p:spPr>
                  <a:xfrm>
                    <a:off x="1553992" y="3631860"/>
                    <a:ext cx="430887" cy="2343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square" lIns="91440" tIns="45720" rIns="91440" bIns="45720" anchor="b" anchorCtr="0">
                    <a:normAutofit fontScale="92500" lnSpcReduction="10000"/>
                  </a:bodyPr>
                  <a:lstStyle/>
                  <a:p>
                    <a:pPr/>
                    <a:r>
                      <a:rPr lang="zh-CN" altLang="en-US" b="1" dirty="0">
                        <a:effectLst/>
                      </a:rPr>
                      <a:t>双向语音</a:t>
                    </a:r>
                    <a:endParaRPr lang="en-US" dirty="0"/>
                  </a:p>
                </p:txBody>
              </p:sp>
              <p:sp>
                <p:nvSpPr>
                  <p:cNvPr id="78" name="Text2">
                    <a:extLst>
                      <a:ext uri="{FF2B5EF4-FFF2-40B4-BE49-F238E27FC236}">
                        <a16:creationId id="{93A5B72A-752B-86D1-38C5-0B6F723A2034}"/>
                      </a:ext>
                    </a:extLst>
                  </p:cNvPr>
                  <p:cNvSpPr/>
                  <p:nvPr/>
                </p:nvSpPr>
                <p:spPr>
                  <a:xfrm flipH="1">
                    <a:off x="1065873" y="3631858"/>
                    <a:ext cx="488117" cy="2343300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eaVert" wrap="square" lIns="91440" tIns="45720" rIns="91440" bIns="45720" anchor="t" anchorCtr="0">
                    <a:normAutofit fontScale="85000" lnSpcReduction="2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机器人内置高质量麦克风和扬声器，实现流畅对话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49" name="组合 48">
                <a:extLst>
                  <a:ext uri="{FF2B5EF4-FFF2-40B4-BE49-F238E27FC236}">
                    <a16:creationId id="{123D3E69-983F-06D6-3D96-F190C3DFC0B4}"/>
                  </a:ext>
                </a:extLst>
              </p:cNvPr>
              <p:cNvGrpSpPr/>
              <p:nvPr/>
            </p:nvGrpSpPr>
            <p:grpSpPr>
              <a:xfrm>
                <a:off x="4088507" y="2596569"/>
                <a:ext cx="1053296" cy="3255104"/>
                <a:chOff x="3954324" y="2659559"/>
                <a:chExt cx="1053296" cy="3255104"/>
              </a:xfrm>
            </p:grpSpPr>
            <p:sp>
              <p:nvSpPr>
                <p:cNvPr id="69" name="矩形 68">
                  <a:extLst>
                    <a:ext uri="{FF2B5EF4-FFF2-40B4-BE49-F238E27FC236}">
                      <a16:creationId id="{11D26EF1-A898-6D63-D32C-F34290FA3777}"/>
                    </a:ext>
                  </a:extLst>
                </p:cNvPr>
                <p:cNvSpPr/>
                <p:nvPr/>
              </p:nvSpPr>
              <p:spPr>
                <a:xfrm>
                  <a:off x="3954324" y="3531212"/>
                  <a:ext cx="1053296" cy="2383451"/>
                </a:xfrm>
                <a:prstGeom prst="rect">
                  <a:avLst/>
                </a:prstGeom>
                <a:solidFill>
                  <a:schemeClr val="accent1">
                    <a:alpha val="10000"/>
                  </a:schemeClr>
                </a:solidFill>
                <a:ln w="12700" cap="rnd">
                  <a:solidFill>
                    <a:schemeClr val="accent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0" name="Number3">
                  <a:extLst>
                    <a:ext uri="{FF2B5EF4-FFF2-40B4-BE49-F238E27FC236}">
                      <a16:creationId id="{A5C7BC27-7E99-55D9-DA64-9CE345813DF3}"/>
                    </a:ext>
                  </a:extLst>
                </p:cNvPr>
                <p:cNvSpPr txBox="1"/>
                <p:nvPr/>
              </p:nvSpPr>
              <p:spPr>
                <a:xfrm>
                  <a:off x="4074451" y="2659559"/>
                  <a:ext cx="813043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1"/>
                      </a:solidFill>
                      <a:effectLst>
                        <a:outerShdw blurRad="254000" dist="127000" algn="ctr" rotWithShape="0">
                          <a:schemeClr val="accent1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r>
                    <a:rPr lang="en-US" altLang="zh-CN" dirty="0"/>
                    <a:t>03</a:t>
                  </a:r>
                  <a:endParaRPr lang="zh-CN" altLang="en-US" dirty="0"/>
                </a:p>
              </p:txBody>
            </p:sp>
            <p:grpSp>
              <p:nvGrpSpPr>
                <p:cNvPr id="71" name="组合 70">
                  <a:extLst>
                    <a:ext uri="{FF2B5EF4-FFF2-40B4-BE49-F238E27FC236}">
                      <a16:creationId id="{647892D1-238F-273D-4413-0FED5E8AACE9}"/>
                    </a:ext>
                  </a:extLst>
                </p:cNvPr>
                <p:cNvGrpSpPr/>
                <p:nvPr/>
              </p:nvGrpSpPr>
              <p:grpSpPr>
                <a:xfrm>
                  <a:off x="4011912" y="3606290"/>
                  <a:ext cx="919006" cy="2245174"/>
                  <a:chOff x="1065873" y="3631858"/>
                  <a:chExt cx="919006" cy="2343302"/>
                </a:xfrm>
              </p:grpSpPr>
              <p:sp>
                <p:nvSpPr>
                  <p:cNvPr id="72" name="Bullet3">
                    <a:extLst>
                      <a:ext uri="{FF2B5EF4-FFF2-40B4-BE49-F238E27FC236}">
                        <a16:creationId id="{694A0DC7-9D3A-F938-25F4-6A9014C5504A}"/>
                      </a:ext>
                    </a:extLst>
                  </p:cNvPr>
                  <p:cNvSpPr txBox="1"/>
                  <p:nvPr/>
                </p:nvSpPr>
                <p:spPr>
                  <a:xfrm>
                    <a:off x="1553992" y="3631860"/>
                    <a:ext cx="430887" cy="2343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square" lIns="91440" tIns="45720" rIns="91440" bIns="45720" anchor="b" anchorCtr="0">
                    <a:normAutofit fontScale="92500" lnSpcReduction="10000"/>
                  </a:bodyPr>
                  <a:lstStyle/>
                  <a:p>
                    <a:pPr/>
                    <a:r>
                      <a:rPr lang="zh-CN" altLang="en-US" b="1" dirty="0">
                        <a:effectLst/>
                      </a:rPr>
                      <a:t>连接稳定</a:t>
                    </a:r>
                    <a:endParaRPr lang="en-US" dirty="0"/>
                  </a:p>
                </p:txBody>
              </p:sp>
              <p:sp>
                <p:nvSpPr>
                  <p:cNvPr id="73" name="Text3">
                    <a:extLst>
                      <a:ext uri="{FF2B5EF4-FFF2-40B4-BE49-F238E27FC236}">
                        <a16:creationId id="{1ED35FF0-E462-10B7-ED12-33179440F5CA}"/>
                      </a:ext>
                    </a:extLst>
                  </p:cNvPr>
                  <p:cNvSpPr/>
                  <p:nvPr/>
                </p:nvSpPr>
                <p:spPr>
                  <a:xfrm flipH="1">
                    <a:off x="1065873" y="3631858"/>
                    <a:ext cx="488117" cy="2343300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eaVert" wrap="square" lIns="91440" tIns="45720" rIns="91440" bIns="45720" anchor="t" anchorCtr="0">
                    <a:normAutofit fontScale="85000" lnSpcReduction="2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采用Wi-Fi和Bluetooth 5.0确保信号稳定，减少断线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50" name="组合 49">
                <a:extLst>
                  <a:ext uri="{FF2B5EF4-FFF2-40B4-BE49-F238E27FC236}">
                    <a16:creationId id="{E5AF9BAA-2D6E-48A3-1312-BD6E00677F65}"/>
                  </a:ext>
                </a:extLst>
              </p:cNvPr>
              <p:cNvGrpSpPr/>
              <p:nvPr/>
            </p:nvGrpSpPr>
            <p:grpSpPr>
              <a:xfrm>
                <a:off x="5682782" y="2596569"/>
                <a:ext cx="1053296" cy="3255104"/>
                <a:chOff x="5563002" y="2659559"/>
                <a:chExt cx="1053296" cy="3255104"/>
              </a:xfrm>
            </p:grpSpPr>
            <p:sp>
              <p:nvSpPr>
                <p:cNvPr id="64" name="矩形 63">
                  <a:extLst>
                    <a:ext uri="{FF2B5EF4-FFF2-40B4-BE49-F238E27FC236}">
                      <a16:creationId id="{09C5EFF7-D120-56DD-B19A-E948440BA77F}"/>
                    </a:ext>
                  </a:extLst>
                </p:cNvPr>
                <p:cNvSpPr/>
                <p:nvPr/>
              </p:nvSpPr>
              <p:spPr>
                <a:xfrm>
                  <a:off x="5563002" y="3531212"/>
                  <a:ext cx="1053296" cy="2383451"/>
                </a:xfrm>
                <a:prstGeom prst="rect">
                  <a:avLst/>
                </a:prstGeom>
                <a:solidFill>
                  <a:schemeClr val="accent5">
                    <a:alpha val="10000"/>
                  </a:schemeClr>
                </a:solidFill>
                <a:ln w="12700" cap="rnd">
                  <a:solidFill>
                    <a:schemeClr val="accent5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5" name="Number4">
                  <a:extLst>
                    <a:ext uri="{FF2B5EF4-FFF2-40B4-BE49-F238E27FC236}">
                      <a16:creationId id="{DDFE43FE-D964-5844-CB86-A6CD2858B184}"/>
                    </a:ext>
                  </a:extLst>
                </p:cNvPr>
                <p:cNvSpPr txBox="1"/>
                <p:nvPr/>
              </p:nvSpPr>
              <p:spPr>
                <a:xfrm>
                  <a:off x="5683129" y="2659559"/>
                  <a:ext cx="813043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5"/>
                      </a:solidFill>
                      <a:effectLst>
                        <a:outerShdw blurRad="254000" dist="127000" algn="ctr" rotWithShape="0">
                          <a:schemeClr val="accent5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r>
                    <a:rPr lang="en-US" altLang="zh-CN" dirty="0"/>
                    <a:t>04</a:t>
                  </a:r>
                  <a:endParaRPr lang="zh-CN" altLang="en-US" dirty="0"/>
                </a:p>
              </p:txBody>
            </p:sp>
            <p:grpSp>
              <p:nvGrpSpPr>
                <p:cNvPr id="66" name="组合 65">
                  <a:extLst>
                    <a:ext uri="{FF2B5EF4-FFF2-40B4-BE49-F238E27FC236}">
                      <a16:creationId id="{E477CFCF-C23A-40C0-BC62-013D16A3B405}"/>
                    </a:ext>
                  </a:extLst>
                </p:cNvPr>
                <p:cNvGrpSpPr/>
                <p:nvPr/>
              </p:nvGrpSpPr>
              <p:grpSpPr>
                <a:xfrm>
                  <a:off x="5620590" y="3606290"/>
                  <a:ext cx="919006" cy="2245174"/>
                  <a:chOff x="1065873" y="3631858"/>
                  <a:chExt cx="919006" cy="2343302"/>
                </a:xfrm>
              </p:grpSpPr>
              <p:sp>
                <p:nvSpPr>
                  <p:cNvPr id="67" name="Bullet4">
                    <a:extLst>
                      <a:ext uri="{FF2B5EF4-FFF2-40B4-BE49-F238E27FC236}">
                        <a16:creationId id="{B7535795-D24A-9F00-925A-50C197B7ADAC}"/>
                      </a:ext>
                    </a:extLst>
                  </p:cNvPr>
                  <p:cNvSpPr txBox="1"/>
                  <p:nvPr/>
                </p:nvSpPr>
                <p:spPr>
                  <a:xfrm>
                    <a:off x="1553992" y="3631860"/>
                    <a:ext cx="430887" cy="2343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square" lIns="91440" tIns="45720" rIns="91440" bIns="45720" anchor="b" anchorCtr="0">
                    <a:normAutofit fontScale="92500" lnSpcReduction="10000"/>
                  </a:bodyPr>
                  <a:lstStyle/>
                  <a:p>
                    <a:pPr/>
                    <a:r>
                      <a:rPr lang="zh-CN" altLang="en-US" b="1" dirty="0">
                        <a:effectLst/>
                      </a:rPr>
                      <a:t>用户界面</a:t>
                    </a:r>
                    <a:endParaRPr lang="en-US" dirty="0"/>
                  </a:p>
                </p:txBody>
              </p:sp>
              <p:sp>
                <p:nvSpPr>
                  <p:cNvPr id="68" name="Text4">
                    <a:extLst>
                      <a:ext uri="{FF2B5EF4-FFF2-40B4-BE49-F238E27FC236}">
                        <a16:creationId id="{C9B12662-0B11-A548-CA20-C44771EDCB87}"/>
                      </a:ext>
                    </a:extLst>
                  </p:cNvPr>
                  <p:cNvSpPr/>
                  <p:nvPr/>
                </p:nvSpPr>
                <p:spPr>
                  <a:xfrm flipH="1">
                    <a:off x="1065873" y="3631858"/>
                    <a:ext cx="488117" cy="2343300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eaVert" wrap="square" lIns="91440" tIns="45720" rIns="91440" bIns="45720" anchor="t" anchorCtr="0">
                    <a:normAutofit fontScale="85000" lnSpcReduction="2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简易触摸屏操作，适合老年人快速上手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51" name="组合 50">
                <a:extLst>
                  <a:ext uri="{FF2B5EF4-FFF2-40B4-BE49-F238E27FC236}">
                    <a16:creationId id="{BAE0627A-4E20-1358-328B-1D83E5FCE956}"/>
                  </a:ext>
                </a:extLst>
              </p:cNvPr>
              <p:cNvGrpSpPr/>
              <p:nvPr/>
            </p:nvGrpSpPr>
            <p:grpSpPr>
              <a:xfrm>
                <a:off x="7277057" y="2596569"/>
                <a:ext cx="1053296" cy="3255104"/>
                <a:chOff x="7171680" y="2659559"/>
                <a:chExt cx="1053296" cy="3255104"/>
              </a:xfrm>
            </p:grpSpPr>
            <p:sp>
              <p:nvSpPr>
                <p:cNvPr id="59" name="矩形 58">
                  <a:extLst>
                    <a:ext uri="{FF2B5EF4-FFF2-40B4-BE49-F238E27FC236}">
                      <a16:creationId id="{E16D5F47-34F1-AFFC-182E-8602B7FC2150}"/>
                    </a:ext>
                  </a:extLst>
                </p:cNvPr>
                <p:cNvSpPr/>
                <p:nvPr/>
              </p:nvSpPr>
              <p:spPr>
                <a:xfrm>
                  <a:off x="7171680" y="3531212"/>
                  <a:ext cx="1053296" cy="2383451"/>
                </a:xfrm>
                <a:prstGeom prst="rect">
                  <a:avLst/>
                </a:prstGeom>
                <a:solidFill>
                  <a:schemeClr val="accent4">
                    <a:alpha val="10000"/>
                  </a:schemeClr>
                </a:solidFill>
                <a:ln w="12700" cap="rnd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" name="Number5">
                  <a:extLst>
                    <a:ext uri="{FF2B5EF4-FFF2-40B4-BE49-F238E27FC236}">
                      <a16:creationId id="{1BAC4346-22C1-D761-BE68-C700A7189C73}"/>
                    </a:ext>
                  </a:extLst>
                </p:cNvPr>
                <p:cNvSpPr txBox="1"/>
                <p:nvPr/>
              </p:nvSpPr>
              <p:spPr>
                <a:xfrm>
                  <a:off x="7291807" y="2659559"/>
                  <a:ext cx="813043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4"/>
                      </a:solidFill>
                      <a:effectLst>
                        <a:outerShdw blurRad="254000" dist="127000" algn="ctr" rotWithShape="0">
                          <a:schemeClr val="accent4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r>
                    <a:rPr lang="en-US" altLang="zh-CN" dirty="0"/>
                    <a:t>05</a:t>
                  </a:r>
                  <a:endParaRPr lang="zh-CN" altLang="en-US" dirty="0"/>
                </a:p>
              </p:txBody>
            </p:sp>
            <p:grpSp>
              <p:nvGrpSpPr>
                <p:cNvPr id="61" name="组合 60">
                  <a:extLst>
                    <a:ext uri="{FF2B5EF4-FFF2-40B4-BE49-F238E27FC236}">
                      <a16:creationId id="{EB53287B-E150-64CF-16E3-B1CCC87EF0F4}"/>
                    </a:ext>
                  </a:extLst>
                </p:cNvPr>
                <p:cNvGrpSpPr/>
                <p:nvPr/>
              </p:nvGrpSpPr>
              <p:grpSpPr>
                <a:xfrm>
                  <a:off x="7229268" y="3606290"/>
                  <a:ext cx="919006" cy="2245174"/>
                  <a:chOff x="1065873" y="3631858"/>
                  <a:chExt cx="919006" cy="2343302"/>
                </a:xfrm>
              </p:grpSpPr>
              <p:sp>
                <p:nvSpPr>
                  <p:cNvPr id="62" name="Bullet5">
                    <a:extLst>
                      <a:ext uri="{FF2B5EF4-FFF2-40B4-BE49-F238E27FC236}">
                        <a16:creationId id="{E544BD39-2B5D-BA5D-AE0D-9696DAA7B6D4}"/>
                      </a:ext>
                    </a:extLst>
                  </p:cNvPr>
                  <p:cNvSpPr txBox="1"/>
                  <p:nvPr/>
                </p:nvSpPr>
                <p:spPr>
                  <a:xfrm>
                    <a:off x="1553992" y="3631860"/>
                    <a:ext cx="430887" cy="2343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square" lIns="91440" tIns="45720" rIns="91440" bIns="45720" anchor="b" anchorCtr="0">
                    <a:normAutofit fontScale="92500" lnSpcReduction="10000"/>
                  </a:bodyPr>
                  <a:lstStyle/>
                  <a:p>
                    <a:pPr/>
                    <a:r>
                      <a:rPr lang="zh-CN" altLang="en-US" b="1" dirty="0">
                        <a:effectLst/>
                      </a:rPr>
                      <a:t>隐私保护</a:t>
                    </a:r>
                    <a:endParaRPr lang="en-US" dirty="0"/>
                  </a:p>
                </p:txBody>
              </p:sp>
              <p:sp>
                <p:nvSpPr>
                  <p:cNvPr id="63" name="Text5">
                    <a:extLst>
                      <a:ext uri="{FF2B5EF4-FFF2-40B4-BE49-F238E27FC236}">
                        <a16:creationId id="{8F76D9A8-26FE-05AA-54C8-778E6C4583C8}"/>
                      </a:ext>
                    </a:extLst>
                  </p:cNvPr>
                  <p:cNvSpPr/>
                  <p:nvPr/>
                </p:nvSpPr>
                <p:spPr>
                  <a:xfrm flipH="1">
                    <a:off x="1065873" y="3631858"/>
                    <a:ext cx="488117" cy="2343300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eaVert" wrap="square" lIns="91440" tIns="45720" rIns="91440" bIns="45720" anchor="t" anchorCtr="0">
                    <a:normAutofit fontScale="85000" lnSpcReduction="2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设有隐私模式，通话时可关闭摄像头和麦克风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52" name="组合 51">
                <a:extLst>
                  <a:ext uri="{FF2B5EF4-FFF2-40B4-BE49-F238E27FC236}">
                    <a16:creationId id="{BE781286-B977-C709-34E8-EC7DAA4CD328}"/>
                  </a:ext>
                </a:extLst>
              </p:cNvPr>
              <p:cNvGrpSpPr/>
              <p:nvPr/>
            </p:nvGrpSpPr>
            <p:grpSpPr>
              <a:xfrm>
                <a:off x="8871332" y="2596569"/>
                <a:ext cx="1053296" cy="3255104"/>
                <a:chOff x="8780358" y="2659559"/>
                <a:chExt cx="1053296" cy="3255104"/>
              </a:xfrm>
            </p:grpSpPr>
            <p:sp>
              <p:nvSpPr>
                <p:cNvPr id="54" name="矩形 53">
                  <a:extLst>
                    <a:ext uri="{FF2B5EF4-FFF2-40B4-BE49-F238E27FC236}">
                      <a16:creationId id="{58552885-61E6-B36A-B933-F91C4FD8E8A2}"/>
                    </a:ext>
                  </a:extLst>
                </p:cNvPr>
                <p:cNvSpPr/>
                <p:nvPr/>
              </p:nvSpPr>
              <p:spPr>
                <a:xfrm>
                  <a:off x="8780358" y="3531212"/>
                  <a:ext cx="1053296" cy="2383451"/>
                </a:xfrm>
                <a:prstGeom prst="rect">
                  <a:avLst/>
                </a:prstGeom>
                <a:solidFill>
                  <a:schemeClr val="accent3">
                    <a:alpha val="10000"/>
                  </a:schemeClr>
                </a:solidFill>
                <a:ln w="12700" cap="rnd">
                  <a:solidFill>
                    <a:schemeClr val="accent3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5" name="Number6">
                  <a:extLst>
                    <a:ext uri="{FF2B5EF4-FFF2-40B4-BE49-F238E27FC236}">
                      <a16:creationId id="{BA7710BA-B63B-2894-84BB-04D2BBD9EF0B}"/>
                    </a:ext>
                  </a:extLst>
                </p:cNvPr>
                <p:cNvSpPr txBox="1"/>
                <p:nvPr/>
              </p:nvSpPr>
              <p:spPr>
                <a:xfrm>
                  <a:off x="8900485" y="2659559"/>
                  <a:ext cx="813043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3"/>
                      </a:solidFill>
                      <a:effectLst>
                        <a:outerShdw blurRad="254000" dist="127000" algn="ctr" rotWithShape="0">
                          <a:schemeClr val="accent3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r>
                    <a:rPr lang="en-US" altLang="zh-CN" dirty="0"/>
                    <a:t>06</a:t>
                  </a:r>
                  <a:endParaRPr lang="zh-CN" altLang="en-US" dirty="0"/>
                </a:p>
              </p:txBody>
            </p:sp>
            <p:grpSp>
              <p:nvGrpSpPr>
                <p:cNvPr id="56" name="组合 55">
                  <a:extLst>
                    <a:ext uri="{FF2B5EF4-FFF2-40B4-BE49-F238E27FC236}">
                      <a16:creationId id="{39F78217-9CDE-720A-3C3D-801E30C426D3}"/>
                    </a:ext>
                  </a:extLst>
                </p:cNvPr>
                <p:cNvGrpSpPr/>
                <p:nvPr/>
              </p:nvGrpSpPr>
              <p:grpSpPr>
                <a:xfrm>
                  <a:off x="8837946" y="3606290"/>
                  <a:ext cx="919006" cy="2245174"/>
                  <a:chOff x="1065873" y="3631858"/>
                  <a:chExt cx="919006" cy="2343302"/>
                </a:xfrm>
              </p:grpSpPr>
              <p:sp>
                <p:nvSpPr>
                  <p:cNvPr id="57" name="Bullet6">
                    <a:extLst>
                      <a:ext uri="{FF2B5EF4-FFF2-40B4-BE49-F238E27FC236}">
                        <a16:creationId id="{031007F5-ADF9-5800-22B6-DBB49E7497C4}"/>
                      </a:ext>
                    </a:extLst>
                  </p:cNvPr>
                  <p:cNvSpPr txBox="1"/>
                  <p:nvPr/>
                </p:nvSpPr>
                <p:spPr>
                  <a:xfrm>
                    <a:off x="1553992" y="3631860"/>
                    <a:ext cx="430887" cy="2343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square" lIns="91440" tIns="45720" rIns="91440" bIns="45720" anchor="b" anchorCtr="0">
                    <a:normAutofit fontScale="92500" lnSpcReduction="10000"/>
                  </a:bodyPr>
                  <a:lstStyle/>
                  <a:p>
                    <a:pPr/>
                    <a:r>
                      <a:rPr lang="zh-CN" altLang="en-US" b="1" dirty="0">
                        <a:effectLst/>
                      </a:rPr>
                      <a:t>距离限制</a:t>
                    </a:r>
                    <a:endParaRPr lang="en-US" dirty="0"/>
                  </a:p>
                </p:txBody>
              </p:sp>
              <p:sp>
                <p:nvSpPr>
                  <p:cNvPr id="58" name="Text6">
                    <a:extLst>
                      <a:ext uri="{FF2B5EF4-FFF2-40B4-BE49-F238E27FC236}">
                        <a16:creationId id="{547C793E-E7F8-FB37-8744-093B2AD8E3AC}"/>
                      </a:ext>
                    </a:extLst>
                  </p:cNvPr>
                  <p:cNvSpPr/>
                  <p:nvPr/>
                </p:nvSpPr>
                <p:spPr>
                  <a:xfrm flipH="1">
                    <a:off x="1065873" y="3631858"/>
                    <a:ext cx="488117" cy="2343300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eaVert" wrap="square" lIns="91440" tIns="45720" rIns="91440" bIns="45720" anchor="t" anchorCtr="0">
                    <a:normAutofit fontScale="85000" lnSpcReduction="2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支持室内短距离无线视频通话，有效距离约30米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84" name="组合 83">
                <a:extLst>
                  <a:ext uri="{FF2B5EF4-FFF2-40B4-BE49-F238E27FC236}">
                    <a16:creationId id="{945EBE85-472D-E763-3765-CFC5641F94EC}"/>
                  </a:ext>
                </a:extLst>
              </p:cNvPr>
              <p:cNvGrpSpPr/>
              <p:nvPr/>
            </p:nvGrpSpPr>
            <p:grpSpPr>
              <a:xfrm>
                <a:off x="10465604" y="2596569"/>
                <a:ext cx="1053296" cy="3255104"/>
                <a:chOff x="8780358" y="2659559"/>
                <a:chExt cx="1053296" cy="3255104"/>
              </a:xfrm>
            </p:grpSpPr>
            <p:sp>
              <p:nvSpPr>
                <p:cNvPr id="85" name="矩形 84">
                  <a:extLst>
                    <a:ext uri="{FF2B5EF4-FFF2-40B4-BE49-F238E27FC236}">
                      <a16:creationId id="{BB22F40C-954A-0C0A-0343-2FA4DF43F033}"/>
                    </a:ext>
                  </a:extLst>
                </p:cNvPr>
                <p:cNvSpPr/>
                <p:nvPr/>
              </p:nvSpPr>
              <p:spPr>
                <a:xfrm>
                  <a:off x="8780358" y="3531212"/>
                  <a:ext cx="1053296" cy="2383451"/>
                </a:xfrm>
                <a:prstGeom prst="rect">
                  <a:avLst/>
                </a:prstGeom>
                <a:solidFill>
                  <a:schemeClr val="accent6">
                    <a:alpha val="10000"/>
                  </a:schemeClr>
                </a:solidFill>
                <a:ln w="12700" cap="rnd">
                  <a:solidFill>
                    <a:schemeClr val="accent6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6" name="Number7">
                  <a:extLst>
                    <a:ext uri="{FF2B5EF4-FFF2-40B4-BE49-F238E27FC236}">
                      <a16:creationId id="{C9092214-119B-C725-858C-5E315CA915AD}"/>
                    </a:ext>
                  </a:extLst>
                </p:cNvPr>
                <p:cNvSpPr txBox="1"/>
                <p:nvPr/>
              </p:nvSpPr>
              <p:spPr>
                <a:xfrm>
                  <a:off x="8900485" y="2659559"/>
                  <a:ext cx="813043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3"/>
                      </a:solidFill>
                      <a:effectLst>
                        <a:outerShdw blurRad="254000" dist="127000" algn="ctr" rotWithShape="0">
                          <a:schemeClr val="accent3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r>
                    <a:rPr lang="en-US" altLang="zh-CN" dirty="0">
                      <a:solidFill>
                        <a:schemeClr val="accent6"/>
                      </a:solidFill>
                      <a:effectLst>
                        <a:outerShdw blurRad="254000" dist="127000" algn="ctr" rotWithShape="0">
                          <a:schemeClr val="accent6">
                            <a:alpha val="40000"/>
                          </a:schemeClr>
                        </a:outerShdw>
                      </a:effectLst>
                    </a:rPr>
                    <a:t>07</a:t>
                  </a:r>
                  <a:endParaRPr lang="zh-CN" altLang="en-US" dirty="0">
                    <a:solidFill>
                      <a:schemeClr val="accent6"/>
                    </a:solidFill>
                    <a:effectLst>
                      <a:outerShdw blurRad="254000" dist="127000" algn="ctr" rotWithShape="0">
                        <a:schemeClr val="accent6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grpSp>
              <p:nvGrpSpPr>
                <p:cNvPr id="87" name="组合 86">
                  <a:extLst>
                    <a:ext uri="{FF2B5EF4-FFF2-40B4-BE49-F238E27FC236}">
                      <a16:creationId id="{B13AD5D1-15CB-6BF3-9110-D1B9BB4A109A}"/>
                    </a:ext>
                  </a:extLst>
                </p:cNvPr>
                <p:cNvGrpSpPr/>
                <p:nvPr/>
              </p:nvGrpSpPr>
              <p:grpSpPr>
                <a:xfrm>
                  <a:off x="8837946" y="3606290"/>
                  <a:ext cx="919006" cy="2245174"/>
                  <a:chOff x="1065873" y="3631858"/>
                  <a:chExt cx="919006" cy="2343302"/>
                </a:xfrm>
              </p:grpSpPr>
              <p:sp>
                <p:nvSpPr>
                  <p:cNvPr id="88" name="Bullet7">
                    <a:extLst>
                      <a:ext uri="{FF2B5EF4-FFF2-40B4-BE49-F238E27FC236}">
                        <a16:creationId id="{BDA1DED5-DCCD-85BB-FC00-AADA4154A1BA}"/>
                      </a:ext>
                    </a:extLst>
                  </p:cNvPr>
                  <p:cNvSpPr txBox="1"/>
                  <p:nvPr/>
                </p:nvSpPr>
                <p:spPr>
                  <a:xfrm>
                    <a:off x="1553992" y="3631860"/>
                    <a:ext cx="430887" cy="23433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square" lIns="91440" tIns="45720" rIns="91440" bIns="45720" anchor="b" anchorCtr="0">
                    <a:normAutofit fontScale="92500" lnSpcReduction="10000"/>
                  </a:bodyPr>
                  <a:lstStyle/>
                  <a:p>
                    <a:pPr/>
                    <a:r>
                      <a:rPr lang="zh-CN" altLang="en-US" b="1" dirty="0">
                        <a:effectLst/>
                      </a:rPr>
                      <a:t>系统更新</a:t>
                    </a:r>
                    <a:endParaRPr lang="en-US" dirty="0"/>
                  </a:p>
                </p:txBody>
              </p:sp>
              <p:sp>
                <p:nvSpPr>
                  <p:cNvPr id="89" name="Text7">
                    <a:extLst>
                      <a:ext uri="{FF2B5EF4-FFF2-40B4-BE49-F238E27FC236}">
                        <a16:creationId id="{D7A57EA6-7033-27A6-55F7-AD1FF7375931}"/>
                      </a:ext>
                    </a:extLst>
                  </p:cNvPr>
                  <p:cNvSpPr/>
                  <p:nvPr/>
                </p:nvSpPr>
                <p:spPr>
                  <a:xfrm flipH="1">
                    <a:off x="1065873" y="3631858"/>
                    <a:ext cx="488117" cy="2343300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eaVert" wrap="square" lIns="91440" tIns="45720" rIns="91440" bIns="45720" anchor="t" anchorCtr="0">
                    <a:normAutofit fontScale="85000" lnSpcReduction="2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定期系统和应用更新，保证功能的前沿性和稳定性</a:t>
                    </a:r>
                    <a:endParaRPr lang="en-US" dirty="0"/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a16="http://schemas.microsoft.com/office/drawing/2014/main" xmlns:r="http://schemas.openxmlformats.org/officeDocument/2006/relationships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游戏与活动建议</a:t>
            </a:r>
            <a:endParaRPr lang="en-US" dirty="0"/>
          </a:p>
        </p:txBody>
      </p:sp>
      <p:grpSp>
        <p:nvGrpSpPr>
          <p:cNvPr id="58" name="6d1cc437-a106-46f0-99f2-3c36e9ca361b.source.7.zh-Hans.pptx">
            <a:extLst>
              <a:ext uri="{FF2B5EF4-FFF2-40B4-BE49-F238E27FC236}">
                <a16:creationId id="{AD377D2A-A011-6694-ADCA-B2F637A843E1}"/>
              </a:ext>
            </a:extLst>
          </p:cNvPr>
          <p:cNvGrpSpPr/>
          <p:nvPr/>
        </p:nvGrpSpPr>
        <p:grpSpPr>
          <a:xfrm>
            <a:off x="660400" y="1237128"/>
            <a:ext cx="10858500" cy="4896972"/>
            <a:chOff x="660400" y="1237128"/>
            <a:chExt cx="10858500" cy="4896972"/>
          </a:xfrm>
        </p:grpSpPr>
        <p:sp>
          <p:nvSpPr>
            <p:cNvPr id="6" name="Title">
              <a:extLst>
                <a:ext uri="{FF2B5EF4-FFF2-40B4-BE49-F238E27FC236}">
                  <a16:creationId id="{A1C44A53-E352-08C5-D863-02D18D93094F}"/>
                </a:ext>
              </a:extLst>
            </p:cNvPr>
            <p:cNvSpPr txBox="1"/>
            <p:nvPr/>
          </p:nvSpPr>
          <p:spPr>
            <a:xfrm>
              <a:off x="1453376" y="5441814"/>
              <a:ext cx="9285248" cy="6922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1">
              <a:normAutofit/>
            </a:bodyPr>
            <a:lstStyle/>
            <a:p>
              <a:pPr algn="ctr">
                <a:buSzPct val="25000"/>
              </a:pPr>
              <a:r>
                <a:rPr lang="zh-CN" altLang="en-US" sz="2400" b="1" dirty="0"/>
                <a:t>推荐适合老年人的游戏</a:t>
              </a:r>
              <a:endParaRPr lang="en-US" dirty="0"/>
            </a:p>
          </p:txBody>
        </p:sp>
        <p:grpSp>
          <p:nvGrpSpPr>
            <p:cNvPr id="57" name="组合 56">
              <a:extLst>
                <a:ext uri="{FF2B5EF4-FFF2-40B4-BE49-F238E27FC236}">
                  <a16:creationId id="{6B00256D-82CF-65AA-88FE-11E5062550A3}"/>
                </a:ext>
              </a:extLst>
            </p:cNvPr>
            <p:cNvGrpSpPr/>
            <p:nvPr/>
          </p:nvGrpSpPr>
          <p:grpSpPr>
            <a:xfrm>
              <a:off x="660400" y="1237128"/>
              <a:ext cx="10858500" cy="3872843"/>
              <a:chOff x="660400" y="1237128"/>
              <a:chExt cx="10858500" cy="3872843"/>
            </a:xfrm>
          </p:grpSpPr>
          <p:grpSp>
            <p:nvGrpSpPr>
              <p:cNvPr id="8" name="组合 7">
                <a:extLst>
                  <a:ext uri="{FF2B5EF4-FFF2-40B4-BE49-F238E27FC236}">
                    <a16:creationId id="{65706C21-D62E-0F76-78E9-264500751ABB}"/>
                  </a:ext>
                </a:extLst>
              </p:cNvPr>
              <p:cNvGrpSpPr/>
              <p:nvPr/>
            </p:nvGrpSpPr>
            <p:grpSpPr>
              <a:xfrm>
                <a:off x="660400" y="1237128"/>
                <a:ext cx="1515769" cy="3872843"/>
                <a:chOff x="700119" y="1237128"/>
                <a:chExt cx="1340165" cy="3872843"/>
              </a:xfrm>
            </p:grpSpPr>
            <p:sp>
              <p:nvSpPr>
                <p:cNvPr id="40" name="Number1">
                  <a:extLst>
                    <a:ext uri="{FF2B5EF4-FFF2-40B4-BE49-F238E27FC236}">
                      <a16:creationId id="{B6957345-64CE-C62C-D111-C73B3BF48315}"/>
                    </a:ext>
                  </a:extLst>
                </p:cNvPr>
                <p:cNvSpPr txBox="1"/>
                <p:nvPr/>
              </p:nvSpPr>
              <p:spPr>
                <a:xfrm>
                  <a:off x="857095" y="3832912"/>
                  <a:ext cx="97759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2"/>
                      </a:solidFill>
                      <a:effectLst>
                        <a:outerShdw blurRad="254000" dist="127000" algn="ctr" rotWithShape="0">
                          <a:schemeClr val="accent2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pPr algn="ctr"/>
                  <a:r>
                    <a:rPr lang="en-US" altLang="zh-CN" sz="3200" dirty="0"/>
                    <a:t>01</a:t>
                  </a:r>
                  <a:endParaRPr lang="zh-CN" altLang="en-US" sz="3200" dirty="0"/>
                </a:p>
              </p:txBody>
            </p:sp>
            <p:sp>
              <p:nvSpPr>
                <p:cNvPr id="42" name="Picture1">
                  <a:extLst>
                    <a:ext uri="{FF2B5EF4-FFF2-40B4-BE49-F238E27FC236}">
                      <a16:creationId id="{E6B991B5-C8E6-8F77-E530-5F943F5B812A}"/>
                    </a:ext>
                  </a:extLst>
                </p:cNvPr>
                <p:cNvSpPr/>
                <p:nvPr/>
              </p:nvSpPr>
              <p:spPr>
                <a:xfrm>
                  <a:off x="736968" y="1237128"/>
                  <a:ext cx="1266471" cy="2455196"/>
                </a:xfrm>
                <a:prstGeom prst="rect">
                  <a:avLst/>
                </a:prstGeom>
                <a:blipFill>
                  <a:blip r:embed="rId3" cstate="email">
                    <a:extLst>
                      <a:ext uri="{28A0092B-C50C-407E-A947-70E740481C1C}">
                        <a14:useLocalDpi/>
                      </a:ext>
                    </a:extLst>
                  </a:blip>
                  <a:stretch>
                    <a:fillRect t="261"/>
                  </a:stretch>
                </a:blipFill>
                <a:ln w="38100">
                  <a:noFill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Bullet1">
                  <a:extLst>
                    <a:ext uri="{FF2B5EF4-FFF2-40B4-BE49-F238E27FC236}">
                      <a16:creationId id="{1064C7AF-3E53-DF41-F35B-D811064002E9}"/>
                    </a:ext>
                  </a:extLst>
                </p:cNvPr>
                <p:cNvSpPr txBox="1"/>
                <p:nvPr/>
              </p:nvSpPr>
              <p:spPr>
                <a:xfrm>
                  <a:off x="700119" y="4417686"/>
                  <a:ext cx="1340165" cy="6922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1">
                  <a:normAutofit/>
                </a:bodyPr>
                <a:lstStyle/>
                <a:p>
                  <a:pPr algn="ctr"/>
                  <a:r>
                    <a:rPr lang="zh-CN" altLang="en-US" b="1" dirty="0">
                      <a:effectLst/>
                    </a:rPr>
                    <a:t>选择游戏类型</a:t>
                  </a:r>
                  <a:endParaRPr lang="en-US" dirty="0"/>
                </a:p>
              </p:txBody>
            </p:sp>
          </p:grpSp>
          <p:grpSp>
            <p:nvGrpSpPr>
              <p:cNvPr id="9" name="组合 8">
                <a:extLst>
                  <a:ext uri="{FF2B5EF4-FFF2-40B4-BE49-F238E27FC236}">
                    <a16:creationId id="{2127A652-14AC-6CF9-58F1-B016FF3280A7}"/>
                  </a:ext>
                </a:extLst>
              </p:cNvPr>
              <p:cNvGrpSpPr/>
              <p:nvPr/>
            </p:nvGrpSpPr>
            <p:grpSpPr>
              <a:xfrm>
                <a:off x="2217521" y="1237128"/>
                <a:ext cx="1515770" cy="3872843"/>
                <a:chOff x="2308798" y="1237128"/>
                <a:chExt cx="1340165" cy="3872843"/>
              </a:xfrm>
            </p:grpSpPr>
            <p:sp>
              <p:nvSpPr>
                <p:cNvPr id="37" name="Number2">
                  <a:extLst>
                    <a:ext uri="{FF2B5EF4-FFF2-40B4-BE49-F238E27FC236}">
                      <a16:creationId id="{A5B2B074-E980-A265-1C48-1D8A6305B70B}"/>
                    </a:ext>
                  </a:extLst>
                </p:cNvPr>
                <p:cNvSpPr txBox="1"/>
                <p:nvPr/>
              </p:nvSpPr>
              <p:spPr>
                <a:xfrm>
                  <a:off x="2465773" y="3832912"/>
                  <a:ext cx="97759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4"/>
                      </a:solidFill>
                      <a:effectLst>
                        <a:outerShdw blurRad="254000" dist="127000" algn="ctr" rotWithShape="0">
                          <a:schemeClr val="accent4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pPr algn="ctr"/>
                  <a:r>
                    <a:rPr lang="en-US" altLang="zh-CN" sz="3200" dirty="0"/>
                    <a:t>02</a:t>
                  </a:r>
                  <a:endParaRPr lang="zh-CN" altLang="en-US" sz="3200" dirty="0"/>
                </a:p>
              </p:txBody>
            </p:sp>
            <p:sp>
              <p:nvSpPr>
                <p:cNvPr id="38" name="Bullet2">
                  <a:extLst>
                    <a:ext uri="{FF2B5EF4-FFF2-40B4-BE49-F238E27FC236}">
                      <a16:creationId id="{17A80FF2-9EDB-15B8-BA50-6C50B8D4D597}"/>
                    </a:ext>
                  </a:extLst>
                </p:cNvPr>
                <p:cNvSpPr txBox="1"/>
                <p:nvPr/>
              </p:nvSpPr>
              <p:spPr>
                <a:xfrm>
                  <a:off x="2308798" y="4417686"/>
                  <a:ext cx="1340165" cy="6922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1">
                  <a:normAutofit/>
                </a:bodyPr>
                <a:lstStyle/>
                <a:p>
                  <a:pPr algn="ctr"/>
                  <a:r>
                    <a:rPr lang="zh-CN" altLang="en-US" b="1" dirty="0">
                      <a:effectLst/>
                    </a:rPr>
                    <a:t>设置游戏难度</a:t>
                  </a:r>
                  <a:endParaRPr lang="en-US" dirty="0"/>
                </a:p>
              </p:txBody>
            </p:sp>
            <p:sp>
              <p:nvSpPr>
                <p:cNvPr id="39" name="Picture2">
                  <a:extLst>
                    <a:ext uri="{FF2B5EF4-FFF2-40B4-BE49-F238E27FC236}">
                      <a16:creationId id="{47F8670D-E238-98C0-30B4-8D40DC70BEB8}"/>
                    </a:ext>
                  </a:extLst>
                </p:cNvPr>
                <p:cNvSpPr/>
                <p:nvPr/>
              </p:nvSpPr>
              <p:spPr>
                <a:xfrm>
                  <a:off x="2345645" y="1237128"/>
                  <a:ext cx="1266471" cy="2455196"/>
                </a:xfrm>
                <a:prstGeom prst="rect">
                  <a:avLst/>
                </a:prstGeom>
                <a:blipFill>
                  <a:blip r:embed="rId4" cstate="email">
                    <a:extLst>
                      <a:ext uri="{28A0092B-C50C-407E-A947-70E740481C1C}">
                        <a14:useLocalDpi/>
                      </a:ext>
                    </a:extLst>
                  </a:blip>
                  <a:stretch>
                    <a:fillRect t="261"/>
                  </a:stretch>
                </a:blipFill>
                <a:ln w="38100">
                  <a:noFill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" name="组合 9">
                <a:extLst>
                  <a:ext uri="{FF2B5EF4-FFF2-40B4-BE49-F238E27FC236}">
                    <a16:creationId id="{ECDB8257-7A9C-9423-B8A6-66CAF268BD5B}"/>
                  </a:ext>
                </a:extLst>
              </p:cNvPr>
              <p:cNvGrpSpPr/>
              <p:nvPr/>
            </p:nvGrpSpPr>
            <p:grpSpPr>
              <a:xfrm>
                <a:off x="3774643" y="1237128"/>
                <a:ext cx="1515769" cy="3872843"/>
                <a:chOff x="3917477" y="1237128"/>
                <a:chExt cx="1340165" cy="3872843"/>
              </a:xfrm>
            </p:grpSpPr>
            <p:sp>
              <p:nvSpPr>
                <p:cNvPr id="33" name="Number3">
                  <a:extLst>
                    <a:ext uri="{FF2B5EF4-FFF2-40B4-BE49-F238E27FC236}">
                      <a16:creationId id="{F873D6E2-C393-F53E-C620-676A008EEFA8}"/>
                    </a:ext>
                  </a:extLst>
                </p:cNvPr>
                <p:cNvSpPr txBox="1"/>
                <p:nvPr/>
              </p:nvSpPr>
              <p:spPr>
                <a:xfrm>
                  <a:off x="4074452" y="3832912"/>
                  <a:ext cx="97759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1"/>
                      </a:solidFill>
                      <a:effectLst>
                        <a:outerShdw blurRad="254000" dist="127000" algn="ctr" rotWithShape="0">
                          <a:schemeClr val="accent1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pPr algn="ctr"/>
                  <a:r>
                    <a:rPr lang="en-US" altLang="zh-CN" sz="3200" dirty="0"/>
                    <a:t>03</a:t>
                  </a:r>
                  <a:endParaRPr lang="zh-CN" altLang="en-US" sz="3200" dirty="0"/>
                </a:p>
              </p:txBody>
            </p:sp>
            <p:sp>
              <p:nvSpPr>
                <p:cNvPr id="34" name="Bullet3">
                  <a:extLst>
                    <a:ext uri="{FF2B5EF4-FFF2-40B4-BE49-F238E27FC236}">
                      <a16:creationId id="{2F4C0186-AFFF-7ABE-22DC-20EC2B2E11D3}"/>
                    </a:ext>
                  </a:extLst>
                </p:cNvPr>
                <p:cNvSpPr txBox="1"/>
                <p:nvPr/>
              </p:nvSpPr>
              <p:spPr>
                <a:xfrm>
                  <a:off x="3917477" y="4417686"/>
                  <a:ext cx="1340165" cy="6922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1">
                  <a:normAutofit/>
                </a:bodyPr>
                <a:lstStyle/>
                <a:p>
                  <a:pPr algn="ctr"/>
                  <a:r>
                    <a:rPr lang="zh-CN" altLang="en-US" b="1" dirty="0">
                      <a:effectLst/>
                    </a:rPr>
                    <a:t>游戏提醒功能</a:t>
                  </a:r>
                  <a:endParaRPr lang="en-US" dirty="0"/>
                </a:p>
              </p:txBody>
            </p:sp>
            <p:sp>
              <p:nvSpPr>
                <p:cNvPr id="36" name="Picture3">
                  <a:extLst>
                    <a:ext uri="{FF2B5EF4-FFF2-40B4-BE49-F238E27FC236}">
                      <a16:creationId id="{9B5D3043-E554-7ED4-9748-C9C699C5F37E}"/>
                    </a:ext>
                  </a:extLst>
                </p:cNvPr>
                <p:cNvSpPr/>
                <p:nvPr/>
              </p:nvSpPr>
              <p:spPr>
                <a:xfrm>
                  <a:off x="3954322" y="1237128"/>
                  <a:ext cx="1266471" cy="2455196"/>
                </a:xfrm>
                <a:prstGeom prst="rect">
                  <a:avLst/>
                </a:prstGeom>
                <a:blipFill>
                  <a:blip r:embed="rId5" cstate="email">
                    <a:extLst>
                      <a:ext uri="{28A0092B-C50C-407E-A947-70E740481C1C}">
                        <a14:useLocalDpi/>
                      </a:ext>
                    </a:extLst>
                  </a:blip>
                  <a:stretch>
                    <a:fillRect t="261"/>
                  </a:stretch>
                </a:blipFill>
                <a:ln w="38100">
                  <a:noFill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" name="组合 11">
                <a:extLst>
                  <a:ext uri="{FF2B5EF4-FFF2-40B4-BE49-F238E27FC236}">
                    <a16:creationId id="{DEE0679F-90DA-5E3A-D7BC-EBB1BDA90265}"/>
                  </a:ext>
                </a:extLst>
              </p:cNvPr>
              <p:cNvGrpSpPr/>
              <p:nvPr/>
            </p:nvGrpSpPr>
            <p:grpSpPr>
              <a:xfrm>
                <a:off x="5331764" y="1237128"/>
                <a:ext cx="1515770" cy="3872843"/>
                <a:chOff x="5526156" y="1237128"/>
                <a:chExt cx="1340166" cy="3872843"/>
              </a:xfrm>
            </p:grpSpPr>
            <p:sp>
              <p:nvSpPr>
                <p:cNvPr id="22" name="Number4">
                  <a:extLst>
                    <a:ext uri="{FF2B5EF4-FFF2-40B4-BE49-F238E27FC236}">
                      <a16:creationId id="{E58B0B81-04CA-1116-FD15-5F5AF9A557F9}"/>
                    </a:ext>
                  </a:extLst>
                </p:cNvPr>
                <p:cNvSpPr txBox="1"/>
                <p:nvPr/>
              </p:nvSpPr>
              <p:spPr>
                <a:xfrm>
                  <a:off x="5683129" y="3832912"/>
                  <a:ext cx="97759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5"/>
                      </a:solidFill>
                      <a:effectLst>
                        <a:outerShdw blurRad="254000" dist="127000" algn="ctr" rotWithShape="0">
                          <a:schemeClr val="accent5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pPr algn="ctr"/>
                  <a:r>
                    <a:rPr lang="en-US" altLang="zh-CN" sz="3200" dirty="0"/>
                    <a:t>04</a:t>
                  </a:r>
                  <a:endParaRPr lang="zh-CN" altLang="en-US" sz="3200" dirty="0"/>
                </a:p>
              </p:txBody>
            </p:sp>
            <p:sp>
              <p:nvSpPr>
                <p:cNvPr id="24" name="Bullet4">
                  <a:extLst>
                    <a:ext uri="{FF2B5EF4-FFF2-40B4-BE49-F238E27FC236}">
                      <a16:creationId id="{CF26B97E-DB95-AF50-5EC6-B3DA672D150F}"/>
                    </a:ext>
                  </a:extLst>
                </p:cNvPr>
                <p:cNvSpPr txBox="1"/>
                <p:nvPr/>
              </p:nvSpPr>
              <p:spPr>
                <a:xfrm>
                  <a:off x="5526156" y="4417686"/>
                  <a:ext cx="1340166" cy="6922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1">
                  <a:normAutofit/>
                </a:bodyPr>
                <a:lstStyle/>
                <a:p>
                  <a:pPr algn="ctr"/>
                  <a:r>
                    <a:rPr lang="zh-CN" altLang="en-US" b="1" dirty="0">
                      <a:effectLst/>
                    </a:rPr>
                    <a:t>互动活动建议</a:t>
                  </a:r>
                  <a:endParaRPr lang="en-US" dirty="0"/>
                </a:p>
              </p:txBody>
            </p:sp>
            <p:sp>
              <p:nvSpPr>
                <p:cNvPr id="28" name="Picture4">
                  <a:extLst>
                    <a:ext uri="{FF2B5EF4-FFF2-40B4-BE49-F238E27FC236}">
                      <a16:creationId id="{31D6D4AB-AA70-21CE-29F3-9CCEFE08C3AB}"/>
                    </a:ext>
                  </a:extLst>
                </p:cNvPr>
                <p:cNvSpPr/>
                <p:nvPr/>
              </p:nvSpPr>
              <p:spPr>
                <a:xfrm>
                  <a:off x="5562999" y="1237128"/>
                  <a:ext cx="1266471" cy="2455196"/>
                </a:xfrm>
                <a:prstGeom prst="rect">
                  <a:avLst/>
                </a:prstGeom>
                <a:blipFill>
                  <a:blip r:embed="rId6" cstate="email">
                    <a:extLst>
                      <a:ext uri="{28A0092B-C50C-407E-A947-70E740481C1C}">
                        <a14:useLocalDpi/>
                      </a:ext>
                    </a:extLst>
                  </a:blip>
                  <a:stretch>
                    <a:fillRect t="261"/>
                  </a:stretch>
                </a:blipFill>
                <a:ln w="38100">
                  <a:noFill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" name="组合 12">
                <a:extLst>
                  <a:ext uri="{FF2B5EF4-FFF2-40B4-BE49-F238E27FC236}">
                    <a16:creationId id="{6D03A15F-F673-0F1F-3AAC-3DD1DBEB7934}"/>
                  </a:ext>
                </a:extLst>
              </p:cNvPr>
              <p:cNvGrpSpPr/>
              <p:nvPr/>
            </p:nvGrpSpPr>
            <p:grpSpPr>
              <a:xfrm>
                <a:off x="6888886" y="1237128"/>
                <a:ext cx="1515770" cy="3872843"/>
                <a:chOff x="7134835" y="1237128"/>
                <a:chExt cx="1340165" cy="3872843"/>
              </a:xfrm>
            </p:grpSpPr>
            <p:sp>
              <p:nvSpPr>
                <p:cNvPr id="19" name="Number5">
                  <a:extLst>
                    <a:ext uri="{FF2B5EF4-FFF2-40B4-BE49-F238E27FC236}">
                      <a16:creationId id="{D650E035-1BB9-119C-FC76-5EA7C4CC9B28}"/>
                    </a:ext>
                  </a:extLst>
                </p:cNvPr>
                <p:cNvSpPr txBox="1"/>
                <p:nvPr/>
              </p:nvSpPr>
              <p:spPr>
                <a:xfrm>
                  <a:off x="7291807" y="3832912"/>
                  <a:ext cx="97759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4"/>
                      </a:solidFill>
                      <a:effectLst>
                        <a:outerShdw blurRad="254000" dist="127000" algn="ctr" rotWithShape="0">
                          <a:schemeClr val="accent4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pPr algn="ctr"/>
                  <a:r>
                    <a:rPr lang="en-US" altLang="zh-CN" sz="3200" dirty="0"/>
                    <a:t>05</a:t>
                  </a:r>
                  <a:endParaRPr lang="zh-CN" altLang="en-US" sz="3200" dirty="0"/>
                </a:p>
              </p:txBody>
            </p:sp>
            <p:sp>
              <p:nvSpPr>
                <p:cNvPr id="20" name="Bullet5">
                  <a:extLst>
                    <a:ext uri="{FF2B5EF4-FFF2-40B4-BE49-F238E27FC236}">
                      <a16:creationId id="{49C99C32-5AE9-9562-974E-ED42A29357B7}"/>
                    </a:ext>
                  </a:extLst>
                </p:cNvPr>
                <p:cNvSpPr txBox="1"/>
                <p:nvPr/>
              </p:nvSpPr>
              <p:spPr>
                <a:xfrm>
                  <a:off x="7134835" y="4417686"/>
                  <a:ext cx="1340165" cy="6922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1">
                  <a:normAutofit/>
                </a:bodyPr>
                <a:lstStyle/>
                <a:p>
                  <a:pPr algn="ctr"/>
                  <a:r>
                    <a:rPr lang="zh-CN" altLang="en-US" b="1" dirty="0">
                      <a:effectLst/>
                    </a:rPr>
                    <a:t>活动准备协助</a:t>
                  </a:r>
                  <a:endParaRPr lang="en-US" dirty="0"/>
                </a:p>
              </p:txBody>
            </p:sp>
            <p:sp>
              <p:nvSpPr>
                <p:cNvPr id="21" name="Picture5">
                  <a:extLst>
                    <a:ext uri="{FF2B5EF4-FFF2-40B4-BE49-F238E27FC236}">
                      <a16:creationId id="{D4AA22AF-3D3D-2CA8-F26F-41BF91CAA73B}"/>
                    </a:ext>
                  </a:extLst>
                </p:cNvPr>
                <p:cNvSpPr/>
                <p:nvPr/>
              </p:nvSpPr>
              <p:spPr>
                <a:xfrm>
                  <a:off x="7171676" y="1237128"/>
                  <a:ext cx="1266471" cy="2455196"/>
                </a:xfrm>
                <a:prstGeom prst="rect">
                  <a:avLst/>
                </a:prstGeom>
                <a:blipFill>
                  <a:blip r:embed="rId7" cstate="email">
                    <a:extLst>
                      <a:ext uri="{28A0092B-C50C-407E-A947-70E740481C1C}">
                        <a14:useLocalDpi/>
                      </a:ext>
                    </a:extLst>
                  </a:blip>
                  <a:stretch>
                    <a:fillRect t="261"/>
                  </a:stretch>
                </a:blipFill>
                <a:ln w="38100">
                  <a:noFill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" name="组合 13">
                <a:extLst>
                  <a:ext uri="{FF2B5EF4-FFF2-40B4-BE49-F238E27FC236}">
                    <a16:creationId id="{CC6106D5-CE48-29C6-8BB5-09DC143D4320}"/>
                  </a:ext>
                </a:extLst>
              </p:cNvPr>
              <p:cNvGrpSpPr/>
              <p:nvPr/>
            </p:nvGrpSpPr>
            <p:grpSpPr>
              <a:xfrm>
                <a:off x="8446008" y="1237128"/>
                <a:ext cx="1515769" cy="3872843"/>
                <a:chOff x="8743514" y="1237128"/>
                <a:chExt cx="1340165" cy="3872843"/>
              </a:xfrm>
            </p:grpSpPr>
            <p:sp>
              <p:nvSpPr>
                <p:cNvPr id="15" name="Number6">
                  <a:extLst>
                    <a:ext uri="{FF2B5EF4-FFF2-40B4-BE49-F238E27FC236}">
                      <a16:creationId id="{7A26CF01-878A-BB8F-DE25-47DE6BD1E2DD}"/>
                    </a:ext>
                  </a:extLst>
                </p:cNvPr>
                <p:cNvSpPr txBox="1"/>
                <p:nvPr/>
              </p:nvSpPr>
              <p:spPr>
                <a:xfrm>
                  <a:off x="8900485" y="3832912"/>
                  <a:ext cx="97759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3"/>
                      </a:solidFill>
                      <a:effectLst>
                        <a:outerShdw blurRad="254000" dist="127000" algn="ctr" rotWithShape="0">
                          <a:schemeClr val="accent3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pPr algn="ctr"/>
                  <a:r>
                    <a:rPr lang="en-US" altLang="zh-CN" sz="3200" dirty="0"/>
                    <a:t>06</a:t>
                  </a:r>
                  <a:endParaRPr lang="zh-CN" altLang="en-US" sz="3200" dirty="0"/>
                </a:p>
              </p:txBody>
            </p:sp>
            <p:sp>
              <p:nvSpPr>
                <p:cNvPr id="16" name="Bullet6">
                  <a:extLst>
                    <a:ext uri="{FF2B5EF4-FFF2-40B4-BE49-F238E27FC236}">
                      <a16:creationId id="{C6CC8649-6CCC-A3D0-A408-A63A77DA189E}"/>
                    </a:ext>
                  </a:extLst>
                </p:cNvPr>
                <p:cNvSpPr txBox="1"/>
                <p:nvPr/>
              </p:nvSpPr>
              <p:spPr>
                <a:xfrm>
                  <a:off x="8743514" y="4417686"/>
                  <a:ext cx="1340165" cy="6922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1">
                  <a:normAutofit/>
                </a:bodyPr>
                <a:lstStyle/>
                <a:p>
                  <a:pPr algn="ctr"/>
                  <a:r>
                    <a:rPr lang="zh-CN" altLang="en-US" b="1" dirty="0">
                      <a:effectLst/>
                    </a:rPr>
                    <a:t>监测反应速度</a:t>
                  </a:r>
                  <a:endParaRPr lang="en-US" dirty="0"/>
                </a:p>
              </p:txBody>
            </p:sp>
            <p:sp>
              <p:nvSpPr>
                <p:cNvPr id="18" name="Picture6">
                  <a:extLst>
                    <a:ext uri="{FF2B5EF4-FFF2-40B4-BE49-F238E27FC236}">
                      <a16:creationId id="{6CFF57C8-AA94-503D-8D1B-7AC18D08BEEE}"/>
                    </a:ext>
                  </a:extLst>
                </p:cNvPr>
                <p:cNvSpPr/>
                <p:nvPr/>
              </p:nvSpPr>
              <p:spPr>
                <a:xfrm>
                  <a:off x="8780353" y="1237128"/>
                  <a:ext cx="1266471" cy="2455196"/>
                </a:xfrm>
                <a:prstGeom prst="rect">
                  <a:avLst/>
                </a:prstGeom>
                <a:blipFill>
                  <a:blip r:embed="rId8" cstate="email">
                    <a:extLst>
                      <a:ext uri="{28A0092B-C50C-407E-A947-70E740481C1C}">
                        <a14:useLocalDpi/>
                      </a:ext>
                    </a:extLst>
                  </a:blip>
                  <a:stretch>
                    <a:fillRect t="261"/>
                  </a:stretch>
                </a:blipFill>
                <a:ln w="38100">
                  <a:noFill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6" name="组合 55">
                <a:extLst>
                  <a:ext uri="{FF2B5EF4-FFF2-40B4-BE49-F238E27FC236}">
                    <a16:creationId id="{6E46CB8F-DC03-6F3A-FAD3-B8181F36CF3F}"/>
                  </a:ext>
                </a:extLst>
              </p:cNvPr>
              <p:cNvGrpSpPr/>
              <p:nvPr/>
            </p:nvGrpSpPr>
            <p:grpSpPr>
              <a:xfrm>
                <a:off x="10003131" y="1237128"/>
                <a:ext cx="1515769" cy="3872843"/>
                <a:chOff x="10003131" y="1237128"/>
                <a:chExt cx="1515769" cy="3872843"/>
              </a:xfrm>
            </p:grpSpPr>
            <p:sp>
              <p:nvSpPr>
                <p:cNvPr id="53" name="Number7">
                  <a:extLst>
                    <a:ext uri="{FF2B5EF4-FFF2-40B4-BE49-F238E27FC236}">
                      <a16:creationId id="{5396811B-C300-CFD9-EE27-EF0889F8C7D3}"/>
                    </a:ext>
                  </a:extLst>
                </p:cNvPr>
                <p:cNvSpPr txBox="1"/>
                <p:nvPr/>
              </p:nvSpPr>
              <p:spPr>
                <a:xfrm>
                  <a:off x="10208170" y="3832912"/>
                  <a:ext cx="110569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>
                  <a:defPPr>
                    <a:defRPr lang="zh-CN"/>
                  </a:defPPr>
                  <a:lvl1pPr>
                    <a:defRPr sz="4400" b="1">
                      <a:solidFill>
                        <a:schemeClr val="accent3"/>
                      </a:solidFill>
                      <a:effectLst>
                        <a:outerShdw blurRad="254000" dist="127000" algn="ctr" rotWithShape="0">
                          <a:schemeClr val="accent3">
                            <a:alpha val="40000"/>
                          </a:schemeClr>
                        </a:outerShdw>
                      </a:effectLst>
                    </a:defRPr>
                  </a:lvl1pPr>
                </a:lstStyle>
                <a:p>
                  <a:pPr algn="ctr"/>
                  <a:r>
                    <a:rPr lang="en-US" altLang="zh-CN" sz="3200" dirty="0">
                      <a:solidFill>
                        <a:schemeClr val="accent6"/>
                      </a:solidFill>
                      <a:effectLst>
                        <a:outerShdw blurRad="254000" dist="127000" algn="ctr" rotWithShape="0">
                          <a:schemeClr val="accent6">
                            <a:alpha val="40000"/>
                          </a:schemeClr>
                        </a:outerShdw>
                      </a:effectLst>
                    </a:rPr>
                    <a:t>07</a:t>
                  </a:r>
                  <a:endParaRPr lang="zh-CN" altLang="en-US" sz="3200" dirty="0">
                    <a:solidFill>
                      <a:schemeClr val="accent6"/>
                    </a:solidFill>
                    <a:effectLst>
                      <a:outerShdw blurRad="254000" dist="127000" algn="ctr" rotWithShape="0">
                        <a:schemeClr val="accent6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54" name="Bullet7">
                  <a:extLst>
                    <a:ext uri="{FF2B5EF4-FFF2-40B4-BE49-F238E27FC236}">
                      <a16:creationId id="{93B3F933-B914-27BA-8F5F-42AB9549051B}"/>
                    </a:ext>
                  </a:extLst>
                </p:cNvPr>
                <p:cNvSpPr txBox="1"/>
                <p:nvPr/>
              </p:nvSpPr>
              <p:spPr>
                <a:xfrm>
                  <a:off x="10003131" y="4417686"/>
                  <a:ext cx="1515769" cy="6922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91440" tIns="45720" rIns="91440" bIns="45720" anchor="t" anchorCtr="1">
                  <a:normAutofit/>
                </a:bodyPr>
                <a:lstStyle/>
                <a:p>
                  <a:pPr algn="ctr"/>
                  <a:r>
                    <a:rPr lang="zh-CN" altLang="en-US" b="1" dirty="0">
                      <a:effectLst/>
                    </a:rPr>
                    <a:t>学习新技能</a:t>
                  </a:r>
                  <a:endParaRPr lang="en-US" dirty="0"/>
                </a:p>
              </p:txBody>
            </p:sp>
            <p:sp>
              <p:nvSpPr>
                <p:cNvPr id="55" name="Picture7">
                  <a:extLst>
                    <a:ext uri="{FF2B5EF4-FFF2-40B4-BE49-F238E27FC236}">
                      <a16:creationId id="{178CC41C-324A-5873-D2BF-ECAD0C955AA0}"/>
                    </a:ext>
                  </a:extLst>
                </p:cNvPr>
                <p:cNvSpPr/>
                <p:nvPr/>
              </p:nvSpPr>
              <p:spPr>
                <a:xfrm>
                  <a:off x="10044806" y="1237128"/>
                  <a:ext cx="1432419" cy="2455196"/>
                </a:xfrm>
                <a:prstGeom prst="rect">
                  <a:avLst/>
                </a:prstGeom>
                <a:blipFill>
                  <a:blip r:embed="rId9" cstate="email">
                    <a:extLst>
                      <a:ext uri="{28A0092B-C50C-407E-A947-70E740481C1C}">
                        <a14:useLocalDpi/>
                      </a:ext>
                    </a:extLst>
                  </a:blip>
                  <a:stretch>
                    <a:fillRect t="261"/>
                  </a:stretch>
                </a:blipFill>
                <a:ln w="38100">
                  <a:noFill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社交活动组织</a:t>
            </a:r>
            <a:endParaRPr lang="en-US" dirty="0"/>
          </a:p>
        </p:txBody>
      </p:sp>
      <p:grpSp>
        <p:nvGrpSpPr>
          <p:cNvPr id="13" name="a16a6b1d-3cc9-4253-a558-5bebf2504900.source.7.zh-Hans.pptx">
            <a:extLst>
              <a:ext uri="{FF2B5EF4-FFF2-40B4-BE49-F238E27FC236}">
                <a16:creationId id="{F5C5C0D0-5EEA-7E4B-DCCC-A9FE2416B10D}"/>
              </a:ext>
            </a:extLst>
          </p:cNvPr>
          <p:cNvGrpSpPr/>
          <p:nvPr/>
        </p:nvGrpSpPr>
        <p:grpSpPr>
          <a:xfrm>
            <a:off x="660400" y="1130300"/>
            <a:ext cx="10858500" cy="4687775"/>
            <a:chOff x="660400" y="1130300"/>
            <a:chExt cx="10858500" cy="4687775"/>
          </a:xfrm>
        </p:grpSpPr>
        <p:grpSp>
          <p:nvGrpSpPr>
            <p:cNvPr id="4" name="组合 3">
              <a:extLst>
                <a:ext uri="{FF2B5EF4-FFF2-40B4-BE49-F238E27FC236}">
                  <a16:creationId id="{112356AE-A73B-7C27-57B0-22FFB6EC16A3}"/>
                </a:ext>
              </a:extLst>
            </p:cNvPr>
            <p:cNvGrpSpPr/>
            <p:nvPr/>
          </p:nvGrpSpPr>
          <p:grpSpPr>
            <a:xfrm>
              <a:off x="660400" y="2645229"/>
              <a:ext cx="2046472" cy="2334096"/>
              <a:chOff x="1708586" y="2645229"/>
              <a:chExt cx="2046472" cy="2334096"/>
            </a:xfrm>
          </p:grpSpPr>
          <p:sp>
            <p:nvSpPr>
              <p:cNvPr id="24" name="椭圆 23">
                <a:extLst>
                  <a:ext uri="{FF2B5EF4-FFF2-40B4-BE49-F238E27FC236}">
                    <a16:creationId id="{D03AED0B-2812-4635-BE8F-8DE12FE219D8}"/>
                  </a:ext>
                </a:extLst>
              </p:cNvPr>
              <p:cNvSpPr/>
              <p:nvPr/>
            </p:nvSpPr>
            <p:spPr>
              <a:xfrm>
                <a:off x="1956280" y="2645229"/>
                <a:ext cx="1567542" cy="1567542"/>
              </a:xfrm>
              <a:prstGeom prst="ellipse">
                <a:avLst/>
              </a:prstGeom>
              <a:solidFill>
                <a:schemeClr val="accent6">
                  <a:alpha val="10000"/>
                </a:schemeClr>
              </a:solidFill>
              <a:ln w="1270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lumMod val="60000"/>
                        <a:lumOff val="40000"/>
                        <a:alpha val="2000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Icon1">
                <a:extLst>
                  <a:ext uri="{FF2B5EF4-FFF2-40B4-BE49-F238E27FC236}">
                    <a16:creationId id="{E3A6CA50-C9FF-48E8-BB06-61594DFA8B71}"/>
                  </a:ext>
                </a:extLst>
              </p:cNvPr>
              <p:cNvSpPr/>
              <p:nvPr/>
            </p:nvSpPr>
            <p:spPr bwMode="auto">
              <a:xfrm>
                <a:off x="2435209" y="3170991"/>
                <a:ext cx="609685" cy="516019"/>
              </a:xfrm>
              <a:custGeom>
                <a:avLst/>
                <a:gdLst>
                  <a:gd name="connsiteX0" fmla="*/ 417744 w 527810"/>
                  <a:gd name="connsiteY0" fmla="*/ 621 h 446722"/>
                  <a:gd name="connsiteX1" fmla="*/ 493944 w 527810"/>
                  <a:gd name="connsiteY1" fmla="*/ 74916 h 446722"/>
                  <a:gd name="connsiteX2" fmla="*/ 493944 w 527810"/>
                  <a:gd name="connsiteY2" fmla="*/ 76821 h 446722"/>
                  <a:gd name="connsiteX3" fmla="*/ 493944 w 527810"/>
                  <a:gd name="connsiteY3" fmla="*/ 135876 h 446722"/>
                  <a:gd name="connsiteX4" fmla="*/ 529187 w 527810"/>
                  <a:gd name="connsiteY4" fmla="*/ 182548 h 446722"/>
                  <a:gd name="connsiteX5" fmla="*/ 529187 w 527810"/>
                  <a:gd name="connsiteY5" fmla="*/ 186359 h 446722"/>
                  <a:gd name="connsiteX6" fmla="*/ 529187 w 527810"/>
                  <a:gd name="connsiteY6" fmla="*/ 186359 h 446722"/>
                  <a:gd name="connsiteX7" fmla="*/ 515851 w 527810"/>
                  <a:gd name="connsiteY7" fmla="*/ 364476 h 446722"/>
                  <a:gd name="connsiteX8" fmla="*/ 477751 w 527810"/>
                  <a:gd name="connsiteY8" fmla="*/ 399719 h 446722"/>
                  <a:gd name="connsiteX9" fmla="*/ 477751 w 527810"/>
                  <a:gd name="connsiteY9" fmla="*/ 399719 h 446722"/>
                  <a:gd name="connsiteX10" fmla="*/ 455844 w 527810"/>
                  <a:gd name="connsiteY10" fmla="*/ 399719 h 446722"/>
                  <a:gd name="connsiteX11" fmla="*/ 455844 w 527810"/>
                  <a:gd name="connsiteY11" fmla="*/ 447344 h 446722"/>
                  <a:gd name="connsiteX12" fmla="*/ 436794 w 527810"/>
                  <a:gd name="connsiteY12" fmla="*/ 447344 h 446722"/>
                  <a:gd name="connsiteX13" fmla="*/ 436794 w 527810"/>
                  <a:gd name="connsiteY13" fmla="*/ 399719 h 446722"/>
                  <a:gd name="connsiteX14" fmla="*/ 93894 w 527810"/>
                  <a:gd name="connsiteY14" fmla="*/ 399719 h 446722"/>
                  <a:gd name="connsiteX15" fmla="*/ 93894 w 527810"/>
                  <a:gd name="connsiteY15" fmla="*/ 447344 h 446722"/>
                  <a:gd name="connsiteX16" fmla="*/ 74844 w 527810"/>
                  <a:gd name="connsiteY16" fmla="*/ 447344 h 446722"/>
                  <a:gd name="connsiteX17" fmla="*/ 74844 w 527810"/>
                  <a:gd name="connsiteY17" fmla="*/ 399719 h 446722"/>
                  <a:gd name="connsiteX18" fmla="*/ 53889 w 527810"/>
                  <a:gd name="connsiteY18" fmla="*/ 399719 h 446722"/>
                  <a:gd name="connsiteX19" fmla="*/ 15789 w 527810"/>
                  <a:gd name="connsiteY19" fmla="*/ 366381 h 446722"/>
                  <a:gd name="connsiteX20" fmla="*/ 15789 w 527810"/>
                  <a:gd name="connsiteY20" fmla="*/ 364476 h 446722"/>
                  <a:gd name="connsiteX21" fmla="*/ 1501 w 527810"/>
                  <a:gd name="connsiteY21" fmla="*/ 187311 h 446722"/>
                  <a:gd name="connsiteX22" fmla="*/ 47222 w 527810"/>
                  <a:gd name="connsiteY22" fmla="*/ 134923 h 446722"/>
                  <a:gd name="connsiteX23" fmla="*/ 46269 w 527810"/>
                  <a:gd name="connsiteY23" fmla="*/ 133971 h 446722"/>
                  <a:gd name="connsiteX24" fmla="*/ 46269 w 527810"/>
                  <a:gd name="connsiteY24" fmla="*/ 76821 h 446722"/>
                  <a:gd name="connsiteX25" fmla="*/ 120564 w 527810"/>
                  <a:gd name="connsiteY25" fmla="*/ 621 h 446722"/>
                  <a:gd name="connsiteX26" fmla="*/ 122469 w 527810"/>
                  <a:gd name="connsiteY26" fmla="*/ 621 h 446722"/>
                  <a:gd name="connsiteX27" fmla="*/ 417744 w 527810"/>
                  <a:gd name="connsiteY27" fmla="*/ 621 h 446722"/>
                  <a:gd name="connsiteX28" fmla="*/ 479657 w 527810"/>
                  <a:gd name="connsiteY28" fmla="*/ 153021 h 446722"/>
                  <a:gd name="connsiteX29" fmla="*/ 438699 w 527810"/>
                  <a:gd name="connsiteY29" fmla="*/ 187311 h 446722"/>
                  <a:gd name="connsiteX30" fmla="*/ 438699 w 527810"/>
                  <a:gd name="connsiteY30" fmla="*/ 187311 h 446722"/>
                  <a:gd name="connsiteX31" fmla="*/ 415839 w 527810"/>
                  <a:gd name="connsiteY31" fmla="*/ 305421 h 446722"/>
                  <a:gd name="connsiteX32" fmla="*/ 114849 w 527810"/>
                  <a:gd name="connsiteY32" fmla="*/ 305421 h 446722"/>
                  <a:gd name="connsiteX33" fmla="*/ 92941 w 527810"/>
                  <a:gd name="connsiteY33" fmla="*/ 187311 h 446722"/>
                  <a:gd name="connsiteX34" fmla="*/ 51984 w 527810"/>
                  <a:gd name="connsiteY34" fmla="*/ 153021 h 446722"/>
                  <a:gd name="connsiteX35" fmla="*/ 50079 w 527810"/>
                  <a:gd name="connsiteY35" fmla="*/ 153021 h 446722"/>
                  <a:gd name="connsiteX36" fmla="*/ 22457 w 527810"/>
                  <a:gd name="connsiteY36" fmla="*/ 185406 h 446722"/>
                  <a:gd name="connsiteX37" fmla="*/ 22457 w 527810"/>
                  <a:gd name="connsiteY37" fmla="*/ 185406 h 446722"/>
                  <a:gd name="connsiteX38" fmla="*/ 35791 w 527810"/>
                  <a:gd name="connsiteY38" fmla="*/ 363523 h 446722"/>
                  <a:gd name="connsiteX39" fmla="*/ 54841 w 527810"/>
                  <a:gd name="connsiteY39" fmla="*/ 380669 h 446722"/>
                  <a:gd name="connsiteX40" fmla="*/ 54841 w 527810"/>
                  <a:gd name="connsiteY40" fmla="*/ 380669 h 446722"/>
                  <a:gd name="connsiteX41" fmla="*/ 477751 w 527810"/>
                  <a:gd name="connsiteY41" fmla="*/ 380669 h 446722"/>
                  <a:gd name="connsiteX42" fmla="*/ 496801 w 527810"/>
                  <a:gd name="connsiteY42" fmla="*/ 363523 h 446722"/>
                  <a:gd name="connsiteX43" fmla="*/ 496801 w 527810"/>
                  <a:gd name="connsiteY43" fmla="*/ 363523 h 446722"/>
                  <a:gd name="connsiteX44" fmla="*/ 510137 w 527810"/>
                  <a:gd name="connsiteY44" fmla="*/ 185406 h 446722"/>
                  <a:gd name="connsiteX45" fmla="*/ 510137 w 527810"/>
                  <a:gd name="connsiteY45" fmla="*/ 183501 h 446722"/>
                  <a:gd name="connsiteX46" fmla="*/ 479657 w 527810"/>
                  <a:gd name="connsiteY46" fmla="*/ 153021 h 446722"/>
                  <a:gd name="connsiteX47" fmla="*/ 417744 w 527810"/>
                  <a:gd name="connsiteY47" fmla="*/ 19671 h 446722"/>
                  <a:gd name="connsiteX48" fmla="*/ 122469 w 527810"/>
                  <a:gd name="connsiteY48" fmla="*/ 19671 h 446722"/>
                  <a:gd name="connsiteX49" fmla="*/ 65319 w 527810"/>
                  <a:gd name="connsiteY49" fmla="*/ 74916 h 446722"/>
                  <a:gd name="connsiteX50" fmla="*/ 65319 w 527810"/>
                  <a:gd name="connsiteY50" fmla="*/ 76821 h 446722"/>
                  <a:gd name="connsiteX51" fmla="*/ 65319 w 527810"/>
                  <a:gd name="connsiteY51" fmla="*/ 135876 h 446722"/>
                  <a:gd name="connsiteX52" fmla="*/ 111039 w 527810"/>
                  <a:gd name="connsiteY52" fmla="*/ 184453 h 446722"/>
                  <a:gd name="connsiteX53" fmla="*/ 111039 w 527810"/>
                  <a:gd name="connsiteY53" fmla="*/ 184453 h 446722"/>
                  <a:gd name="connsiteX54" fmla="*/ 130089 w 527810"/>
                  <a:gd name="connsiteY54" fmla="*/ 287323 h 446722"/>
                  <a:gd name="connsiteX55" fmla="*/ 399647 w 527810"/>
                  <a:gd name="connsiteY55" fmla="*/ 287323 h 446722"/>
                  <a:gd name="connsiteX56" fmla="*/ 418697 w 527810"/>
                  <a:gd name="connsiteY56" fmla="*/ 184453 h 446722"/>
                  <a:gd name="connsiteX57" fmla="*/ 473941 w 527810"/>
                  <a:gd name="connsiteY57" fmla="*/ 134923 h 446722"/>
                  <a:gd name="connsiteX58" fmla="*/ 473941 w 527810"/>
                  <a:gd name="connsiteY58" fmla="*/ 77773 h 446722"/>
                  <a:gd name="connsiteX59" fmla="*/ 418697 w 527810"/>
                  <a:gd name="connsiteY59" fmla="*/ 20623 h 446722"/>
                  <a:gd name="connsiteX60" fmla="*/ 417744 w 527810"/>
                  <a:gd name="connsiteY60" fmla="*/ 19671 h 44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27810" h="446722">
                    <a:moveTo>
                      <a:pt x="417744" y="621"/>
                    </a:moveTo>
                    <a:cubicBezTo>
                      <a:pt x="458701" y="621"/>
                      <a:pt x="492991" y="33006"/>
                      <a:pt x="493944" y="74916"/>
                    </a:cubicBezTo>
                    <a:lnTo>
                      <a:pt x="493944" y="76821"/>
                    </a:lnTo>
                    <a:lnTo>
                      <a:pt x="493944" y="135876"/>
                    </a:lnTo>
                    <a:cubicBezTo>
                      <a:pt x="513947" y="141591"/>
                      <a:pt x="529187" y="160641"/>
                      <a:pt x="529187" y="182548"/>
                    </a:cubicBezTo>
                    <a:cubicBezTo>
                      <a:pt x="529187" y="183501"/>
                      <a:pt x="529187" y="185406"/>
                      <a:pt x="529187" y="186359"/>
                    </a:cubicBezTo>
                    <a:lnTo>
                      <a:pt x="529187" y="186359"/>
                    </a:lnTo>
                    <a:lnTo>
                      <a:pt x="515851" y="364476"/>
                    </a:lnTo>
                    <a:cubicBezTo>
                      <a:pt x="513947" y="384478"/>
                      <a:pt x="497754" y="399719"/>
                      <a:pt x="477751" y="399719"/>
                    </a:cubicBezTo>
                    <a:lnTo>
                      <a:pt x="477751" y="399719"/>
                    </a:lnTo>
                    <a:lnTo>
                      <a:pt x="455844" y="399719"/>
                    </a:lnTo>
                    <a:lnTo>
                      <a:pt x="455844" y="447344"/>
                    </a:lnTo>
                    <a:lnTo>
                      <a:pt x="436794" y="447344"/>
                    </a:lnTo>
                    <a:lnTo>
                      <a:pt x="436794" y="399719"/>
                    </a:lnTo>
                    <a:lnTo>
                      <a:pt x="93894" y="399719"/>
                    </a:lnTo>
                    <a:lnTo>
                      <a:pt x="93894" y="447344"/>
                    </a:lnTo>
                    <a:lnTo>
                      <a:pt x="74844" y="447344"/>
                    </a:lnTo>
                    <a:lnTo>
                      <a:pt x="74844" y="399719"/>
                    </a:lnTo>
                    <a:lnTo>
                      <a:pt x="53889" y="399719"/>
                    </a:lnTo>
                    <a:cubicBezTo>
                      <a:pt x="34839" y="399719"/>
                      <a:pt x="18647" y="385431"/>
                      <a:pt x="15789" y="366381"/>
                    </a:cubicBezTo>
                    <a:lnTo>
                      <a:pt x="15789" y="364476"/>
                    </a:lnTo>
                    <a:lnTo>
                      <a:pt x="1501" y="187311"/>
                    </a:lnTo>
                    <a:cubicBezTo>
                      <a:pt x="-403" y="160641"/>
                      <a:pt x="19599" y="136828"/>
                      <a:pt x="47222" y="134923"/>
                    </a:cubicBezTo>
                    <a:lnTo>
                      <a:pt x="46269" y="133971"/>
                    </a:lnTo>
                    <a:lnTo>
                      <a:pt x="46269" y="76821"/>
                    </a:lnTo>
                    <a:cubicBezTo>
                      <a:pt x="46269" y="35864"/>
                      <a:pt x="78654" y="1573"/>
                      <a:pt x="120564" y="621"/>
                    </a:cubicBezTo>
                    <a:lnTo>
                      <a:pt x="122469" y="621"/>
                    </a:lnTo>
                    <a:lnTo>
                      <a:pt x="417744" y="621"/>
                    </a:lnTo>
                    <a:close/>
                    <a:moveTo>
                      <a:pt x="479657" y="153021"/>
                    </a:moveTo>
                    <a:cubicBezTo>
                      <a:pt x="459654" y="153021"/>
                      <a:pt x="441557" y="167309"/>
                      <a:pt x="438699" y="187311"/>
                    </a:cubicBezTo>
                    <a:lnTo>
                      <a:pt x="438699" y="187311"/>
                    </a:lnTo>
                    <a:lnTo>
                      <a:pt x="415839" y="305421"/>
                    </a:lnTo>
                    <a:lnTo>
                      <a:pt x="114849" y="305421"/>
                    </a:lnTo>
                    <a:lnTo>
                      <a:pt x="92941" y="187311"/>
                    </a:lnTo>
                    <a:cubicBezTo>
                      <a:pt x="89132" y="167309"/>
                      <a:pt x="71987" y="153021"/>
                      <a:pt x="51984" y="153021"/>
                    </a:cubicBezTo>
                    <a:cubicBezTo>
                      <a:pt x="51032" y="153021"/>
                      <a:pt x="50079" y="153021"/>
                      <a:pt x="50079" y="153021"/>
                    </a:cubicBezTo>
                    <a:cubicBezTo>
                      <a:pt x="33887" y="153973"/>
                      <a:pt x="21504" y="169214"/>
                      <a:pt x="22457" y="185406"/>
                    </a:cubicBezTo>
                    <a:lnTo>
                      <a:pt x="22457" y="185406"/>
                    </a:lnTo>
                    <a:lnTo>
                      <a:pt x="35791" y="363523"/>
                    </a:lnTo>
                    <a:cubicBezTo>
                      <a:pt x="36744" y="373048"/>
                      <a:pt x="44364" y="380669"/>
                      <a:pt x="54841" y="380669"/>
                    </a:cubicBezTo>
                    <a:lnTo>
                      <a:pt x="54841" y="380669"/>
                    </a:lnTo>
                    <a:lnTo>
                      <a:pt x="477751" y="380669"/>
                    </a:lnTo>
                    <a:cubicBezTo>
                      <a:pt x="487276" y="380669"/>
                      <a:pt x="495849" y="373048"/>
                      <a:pt x="496801" y="363523"/>
                    </a:cubicBezTo>
                    <a:lnTo>
                      <a:pt x="496801" y="363523"/>
                    </a:lnTo>
                    <a:lnTo>
                      <a:pt x="510137" y="185406"/>
                    </a:lnTo>
                    <a:cubicBezTo>
                      <a:pt x="510137" y="184453"/>
                      <a:pt x="510137" y="183501"/>
                      <a:pt x="510137" y="183501"/>
                    </a:cubicBezTo>
                    <a:cubicBezTo>
                      <a:pt x="510137" y="166356"/>
                      <a:pt x="495849" y="153021"/>
                      <a:pt x="479657" y="153021"/>
                    </a:cubicBezTo>
                    <a:close/>
                    <a:moveTo>
                      <a:pt x="417744" y="19671"/>
                    </a:moveTo>
                    <a:lnTo>
                      <a:pt x="122469" y="19671"/>
                    </a:lnTo>
                    <a:cubicBezTo>
                      <a:pt x="91989" y="19671"/>
                      <a:pt x="66272" y="44436"/>
                      <a:pt x="65319" y="74916"/>
                    </a:cubicBezTo>
                    <a:lnTo>
                      <a:pt x="65319" y="76821"/>
                    </a:lnTo>
                    <a:lnTo>
                      <a:pt x="65319" y="135876"/>
                    </a:lnTo>
                    <a:cubicBezTo>
                      <a:pt x="88179" y="141591"/>
                      <a:pt x="106276" y="159689"/>
                      <a:pt x="111039" y="184453"/>
                    </a:cubicBezTo>
                    <a:lnTo>
                      <a:pt x="111039" y="184453"/>
                    </a:lnTo>
                    <a:lnTo>
                      <a:pt x="130089" y="287323"/>
                    </a:lnTo>
                    <a:lnTo>
                      <a:pt x="399647" y="287323"/>
                    </a:lnTo>
                    <a:lnTo>
                      <a:pt x="418697" y="184453"/>
                    </a:lnTo>
                    <a:cubicBezTo>
                      <a:pt x="423459" y="156831"/>
                      <a:pt x="446319" y="136828"/>
                      <a:pt x="473941" y="134923"/>
                    </a:cubicBezTo>
                    <a:lnTo>
                      <a:pt x="473941" y="77773"/>
                    </a:lnTo>
                    <a:cubicBezTo>
                      <a:pt x="473941" y="47294"/>
                      <a:pt x="449176" y="21576"/>
                      <a:pt x="418697" y="20623"/>
                    </a:cubicBezTo>
                    <a:lnTo>
                      <a:pt x="417744" y="1967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60000">
                    <a:schemeClr val="accent6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4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Bullet1">
                <a:extLst>
                  <a:ext uri="{FF2B5EF4-FFF2-40B4-BE49-F238E27FC236}">
                    <a16:creationId id="{13FFE462-E666-4C86-8239-946445EF4C84}"/>
                  </a:ext>
                </a:extLst>
              </p:cNvPr>
              <p:cNvSpPr/>
              <p:nvPr/>
            </p:nvSpPr>
            <p:spPr>
              <a:xfrm>
                <a:off x="1708586" y="4290821"/>
                <a:ext cx="2046472" cy="688504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b" anchorCtr="1">
                <a:normAutofit/>
              </a:bodyPr>
              <a:lstStyle/>
              <a:p>
                <a:pPr algn="ctr"/>
                <a:r>
                  <a:rPr lang="zh-CN" altLang="en-US" b="1" dirty="0"/>
                  <a:t>活动建议</a:t>
                </a:r>
                <a:endParaRPr lang="en-US" dirty="0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id="{04BDD272-0115-2CE5-43DB-9E3FEF8E26E4}"/>
                </a:ext>
              </a:extLst>
            </p:cNvPr>
            <p:cNvGrpSpPr/>
            <p:nvPr/>
          </p:nvGrpSpPr>
          <p:grpSpPr>
            <a:xfrm>
              <a:off x="2863407" y="1130300"/>
              <a:ext cx="2046472" cy="2262219"/>
              <a:chOff x="3390676" y="1130300"/>
              <a:chExt cx="2046472" cy="2262219"/>
            </a:xfrm>
          </p:grpSpPr>
          <p:sp>
            <p:nvSpPr>
              <p:cNvPr id="28" name="椭圆 27">
                <a:extLst>
                  <a:ext uri="{FF2B5EF4-FFF2-40B4-BE49-F238E27FC236}">
                    <a16:creationId id="{7F914CF7-156E-4C05-898C-10E9DBFB6DF4}"/>
                  </a:ext>
                </a:extLst>
              </p:cNvPr>
              <p:cNvSpPr/>
              <p:nvPr/>
            </p:nvSpPr>
            <p:spPr>
              <a:xfrm>
                <a:off x="3630140" y="1824977"/>
                <a:ext cx="1567542" cy="1567542"/>
              </a:xfrm>
              <a:prstGeom prst="ellipse">
                <a:avLst/>
              </a:prstGeom>
              <a:solidFill>
                <a:schemeClr val="accent4">
                  <a:alpha val="10000"/>
                </a:schemeClr>
              </a:solidFill>
              <a:ln w="12700" cap="rnd">
                <a:gradFill>
                  <a:gsLst>
                    <a:gs pos="0">
                      <a:schemeClr val="accent4"/>
                    </a:gs>
                    <a:gs pos="100000">
                      <a:schemeClr val="accent4">
                        <a:lumMod val="60000"/>
                        <a:lumOff val="40000"/>
                        <a:alpha val="2000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Icon2">
                <a:extLst>
                  <a:ext uri="{FF2B5EF4-FFF2-40B4-BE49-F238E27FC236}">
                    <a16:creationId id="{8C350950-E244-4EFA-B8AE-3C28F9075922}"/>
                  </a:ext>
                </a:extLst>
              </p:cNvPr>
              <p:cNvSpPr/>
              <p:nvPr/>
            </p:nvSpPr>
            <p:spPr bwMode="auto">
              <a:xfrm>
                <a:off x="4130843" y="2303906"/>
                <a:ext cx="566136" cy="609685"/>
              </a:xfrm>
              <a:custGeom>
                <a:avLst/>
                <a:gdLst>
                  <a:gd name="connsiteX0" fmla="*/ 362430 w 495300"/>
                  <a:gd name="connsiteY0" fmla="*/ 621 h 533400"/>
                  <a:gd name="connsiteX1" fmla="*/ 400530 w 495300"/>
                  <a:gd name="connsiteY1" fmla="*/ 38721 h 533400"/>
                  <a:gd name="connsiteX2" fmla="*/ 400530 w 495300"/>
                  <a:gd name="connsiteY2" fmla="*/ 38721 h 533400"/>
                  <a:gd name="connsiteX3" fmla="*/ 400530 w 495300"/>
                  <a:gd name="connsiteY3" fmla="*/ 124446 h 533400"/>
                  <a:gd name="connsiteX4" fmla="*/ 362430 w 495300"/>
                  <a:gd name="connsiteY4" fmla="*/ 162546 h 533400"/>
                  <a:gd name="connsiteX5" fmla="*/ 362430 w 495300"/>
                  <a:gd name="connsiteY5" fmla="*/ 162546 h 533400"/>
                  <a:gd name="connsiteX6" fmla="*/ 257655 w 495300"/>
                  <a:gd name="connsiteY6" fmla="*/ 162546 h 533400"/>
                  <a:gd name="connsiteX7" fmla="*/ 257655 w 495300"/>
                  <a:gd name="connsiteY7" fmla="*/ 295896 h 533400"/>
                  <a:gd name="connsiteX8" fmla="*/ 419580 w 495300"/>
                  <a:gd name="connsiteY8" fmla="*/ 295896 h 533400"/>
                  <a:gd name="connsiteX9" fmla="*/ 457680 w 495300"/>
                  <a:gd name="connsiteY9" fmla="*/ 332091 h 533400"/>
                  <a:gd name="connsiteX10" fmla="*/ 457680 w 495300"/>
                  <a:gd name="connsiteY10" fmla="*/ 333996 h 533400"/>
                  <a:gd name="connsiteX11" fmla="*/ 457680 w 495300"/>
                  <a:gd name="connsiteY11" fmla="*/ 438771 h 533400"/>
                  <a:gd name="connsiteX12" fmla="*/ 467205 w 495300"/>
                  <a:gd name="connsiteY12" fmla="*/ 438771 h 533400"/>
                  <a:gd name="connsiteX13" fmla="*/ 495780 w 495300"/>
                  <a:gd name="connsiteY13" fmla="*/ 465441 h 533400"/>
                  <a:gd name="connsiteX14" fmla="*/ 495780 w 495300"/>
                  <a:gd name="connsiteY14" fmla="*/ 467346 h 533400"/>
                  <a:gd name="connsiteX15" fmla="*/ 495780 w 495300"/>
                  <a:gd name="connsiteY15" fmla="*/ 505446 h 533400"/>
                  <a:gd name="connsiteX16" fmla="*/ 467205 w 495300"/>
                  <a:gd name="connsiteY16" fmla="*/ 534021 h 533400"/>
                  <a:gd name="connsiteX17" fmla="*/ 467205 w 495300"/>
                  <a:gd name="connsiteY17" fmla="*/ 534021 h 533400"/>
                  <a:gd name="connsiteX18" fmla="*/ 429105 w 495300"/>
                  <a:gd name="connsiteY18" fmla="*/ 534021 h 533400"/>
                  <a:gd name="connsiteX19" fmla="*/ 400530 w 495300"/>
                  <a:gd name="connsiteY19" fmla="*/ 505446 h 533400"/>
                  <a:gd name="connsiteX20" fmla="*/ 400530 w 495300"/>
                  <a:gd name="connsiteY20" fmla="*/ 505446 h 533400"/>
                  <a:gd name="connsiteX21" fmla="*/ 400530 w 495300"/>
                  <a:gd name="connsiteY21" fmla="*/ 467346 h 533400"/>
                  <a:gd name="connsiteX22" fmla="*/ 429105 w 495300"/>
                  <a:gd name="connsiteY22" fmla="*/ 438771 h 533400"/>
                  <a:gd name="connsiteX23" fmla="*/ 429105 w 495300"/>
                  <a:gd name="connsiteY23" fmla="*/ 438771 h 533400"/>
                  <a:gd name="connsiteX24" fmla="*/ 438630 w 495300"/>
                  <a:gd name="connsiteY24" fmla="*/ 438771 h 533400"/>
                  <a:gd name="connsiteX25" fmla="*/ 438630 w 495300"/>
                  <a:gd name="connsiteY25" fmla="*/ 333996 h 533400"/>
                  <a:gd name="connsiteX26" fmla="*/ 420533 w 495300"/>
                  <a:gd name="connsiteY26" fmla="*/ 314946 h 533400"/>
                  <a:gd name="connsiteX27" fmla="*/ 419580 w 495300"/>
                  <a:gd name="connsiteY27" fmla="*/ 314946 h 533400"/>
                  <a:gd name="connsiteX28" fmla="*/ 257655 w 495300"/>
                  <a:gd name="connsiteY28" fmla="*/ 314946 h 533400"/>
                  <a:gd name="connsiteX29" fmla="*/ 257655 w 495300"/>
                  <a:gd name="connsiteY29" fmla="*/ 438771 h 533400"/>
                  <a:gd name="connsiteX30" fmla="*/ 267180 w 495300"/>
                  <a:gd name="connsiteY30" fmla="*/ 438771 h 533400"/>
                  <a:gd name="connsiteX31" fmla="*/ 295755 w 495300"/>
                  <a:gd name="connsiteY31" fmla="*/ 465441 h 533400"/>
                  <a:gd name="connsiteX32" fmla="*/ 295755 w 495300"/>
                  <a:gd name="connsiteY32" fmla="*/ 467346 h 533400"/>
                  <a:gd name="connsiteX33" fmla="*/ 295755 w 495300"/>
                  <a:gd name="connsiteY33" fmla="*/ 505446 h 533400"/>
                  <a:gd name="connsiteX34" fmla="*/ 267180 w 495300"/>
                  <a:gd name="connsiteY34" fmla="*/ 534021 h 533400"/>
                  <a:gd name="connsiteX35" fmla="*/ 267180 w 495300"/>
                  <a:gd name="connsiteY35" fmla="*/ 534021 h 533400"/>
                  <a:gd name="connsiteX36" fmla="*/ 229080 w 495300"/>
                  <a:gd name="connsiteY36" fmla="*/ 534021 h 533400"/>
                  <a:gd name="connsiteX37" fmla="*/ 200505 w 495300"/>
                  <a:gd name="connsiteY37" fmla="*/ 505446 h 533400"/>
                  <a:gd name="connsiteX38" fmla="*/ 200505 w 495300"/>
                  <a:gd name="connsiteY38" fmla="*/ 505446 h 533400"/>
                  <a:gd name="connsiteX39" fmla="*/ 200505 w 495300"/>
                  <a:gd name="connsiteY39" fmla="*/ 467346 h 533400"/>
                  <a:gd name="connsiteX40" fmla="*/ 229080 w 495300"/>
                  <a:gd name="connsiteY40" fmla="*/ 438771 h 533400"/>
                  <a:gd name="connsiteX41" fmla="*/ 229080 w 495300"/>
                  <a:gd name="connsiteY41" fmla="*/ 438771 h 533400"/>
                  <a:gd name="connsiteX42" fmla="*/ 238605 w 495300"/>
                  <a:gd name="connsiteY42" fmla="*/ 438771 h 533400"/>
                  <a:gd name="connsiteX43" fmla="*/ 238605 w 495300"/>
                  <a:gd name="connsiteY43" fmla="*/ 314946 h 533400"/>
                  <a:gd name="connsiteX44" fmla="*/ 76680 w 495300"/>
                  <a:gd name="connsiteY44" fmla="*/ 314946 h 533400"/>
                  <a:gd name="connsiteX45" fmla="*/ 57630 w 495300"/>
                  <a:gd name="connsiteY45" fmla="*/ 333044 h 533400"/>
                  <a:gd name="connsiteX46" fmla="*/ 57630 w 495300"/>
                  <a:gd name="connsiteY46" fmla="*/ 333996 h 533400"/>
                  <a:gd name="connsiteX47" fmla="*/ 57630 w 495300"/>
                  <a:gd name="connsiteY47" fmla="*/ 438771 h 533400"/>
                  <a:gd name="connsiteX48" fmla="*/ 67155 w 495300"/>
                  <a:gd name="connsiteY48" fmla="*/ 438771 h 533400"/>
                  <a:gd name="connsiteX49" fmla="*/ 95730 w 495300"/>
                  <a:gd name="connsiteY49" fmla="*/ 465441 h 533400"/>
                  <a:gd name="connsiteX50" fmla="*/ 95730 w 495300"/>
                  <a:gd name="connsiteY50" fmla="*/ 467346 h 533400"/>
                  <a:gd name="connsiteX51" fmla="*/ 95730 w 495300"/>
                  <a:gd name="connsiteY51" fmla="*/ 505446 h 533400"/>
                  <a:gd name="connsiteX52" fmla="*/ 67155 w 495300"/>
                  <a:gd name="connsiteY52" fmla="*/ 534021 h 533400"/>
                  <a:gd name="connsiteX53" fmla="*/ 67155 w 495300"/>
                  <a:gd name="connsiteY53" fmla="*/ 534021 h 533400"/>
                  <a:gd name="connsiteX54" fmla="*/ 29055 w 495300"/>
                  <a:gd name="connsiteY54" fmla="*/ 534021 h 533400"/>
                  <a:gd name="connsiteX55" fmla="*/ 480 w 495300"/>
                  <a:gd name="connsiteY55" fmla="*/ 505446 h 533400"/>
                  <a:gd name="connsiteX56" fmla="*/ 480 w 495300"/>
                  <a:gd name="connsiteY56" fmla="*/ 505446 h 533400"/>
                  <a:gd name="connsiteX57" fmla="*/ 480 w 495300"/>
                  <a:gd name="connsiteY57" fmla="*/ 467346 h 533400"/>
                  <a:gd name="connsiteX58" fmla="*/ 29055 w 495300"/>
                  <a:gd name="connsiteY58" fmla="*/ 438771 h 533400"/>
                  <a:gd name="connsiteX59" fmla="*/ 29055 w 495300"/>
                  <a:gd name="connsiteY59" fmla="*/ 438771 h 533400"/>
                  <a:gd name="connsiteX60" fmla="*/ 38580 w 495300"/>
                  <a:gd name="connsiteY60" fmla="*/ 438771 h 533400"/>
                  <a:gd name="connsiteX61" fmla="*/ 38580 w 495300"/>
                  <a:gd name="connsiteY61" fmla="*/ 333996 h 533400"/>
                  <a:gd name="connsiteX62" fmla="*/ 74775 w 495300"/>
                  <a:gd name="connsiteY62" fmla="*/ 295896 h 533400"/>
                  <a:gd name="connsiteX63" fmla="*/ 76680 w 495300"/>
                  <a:gd name="connsiteY63" fmla="*/ 295896 h 533400"/>
                  <a:gd name="connsiteX64" fmla="*/ 238605 w 495300"/>
                  <a:gd name="connsiteY64" fmla="*/ 295896 h 533400"/>
                  <a:gd name="connsiteX65" fmla="*/ 238605 w 495300"/>
                  <a:gd name="connsiteY65" fmla="*/ 162546 h 533400"/>
                  <a:gd name="connsiteX66" fmla="*/ 133830 w 495300"/>
                  <a:gd name="connsiteY66" fmla="*/ 162546 h 533400"/>
                  <a:gd name="connsiteX67" fmla="*/ 95730 w 495300"/>
                  <a:gd name="connsiteY67" fmla="*/ 126351 h 533400"/>
                  <a:gd name="connsiteX68" fmla="*/ 95730 w 495300"/>
                  <a:gd name="connsiteY68" fmla="*/ 124446 h 533400"/>
                  <a:gd name="connsiteX69" fmla="*/ 95730 w 495300"/>
                  <a:gd name="connsiteY69" fmla="*/ 38721 h 533400"/>
                  <a:gd name="connsiteX70" fmla="*/ 133830 w 495300"/>
                  <a:gd name="connsiteY70" fmla="*/ 621 h 533400"/>
                  <a:gd name="connsiteX71" fmla="*/ 133830 w 495300"/>
                  <a:gd name="connsiteY71" fmla="*/ 621 h 533400"/>
                  <a:gd name="connsiteX72" fmla="*/ 362430 w 495300"/>
                  <a:gd name="connsiteY72" fmla="*/ 621 h 533400"/>
                  <a:gd name="connsiteX73" fmla="*/ 67155 w 495300"/>
                  <a:gd name="connsiteY73" fmla="*/ 457821 h 533400"/>
                  <a:gd name="connsiteX74" fmla="*/ 29055 w 495300"/>
                  <a:gd name="connsiteY74" fmla="*/ 457821 h 533400"/>
                  <a:gd name="connsiteX75" fmla="*/ 19530 w 495300"/>
                  <a:gd name="connsiteY75" fmla="*/ 467346 h 533400"/>
                  <a:gd name="connsiteX76" fmla="*/ 19530 w 495300"/>
                  <a:gd name="connsiteY76" fmla="*/ 467346 h 533400"/>
                  <a:gd name="connsiteX77" fmla="*/ 19530 w 495300"/>
                  <a:gd name="connsiteY77" fmla="*/ 505446 h 533400"/>
                  <a:gd name="connsiteX78" fmla="*/ 29055 w 495300"/>
                  <a:gd name="connsiteY78" fmla="*/ 514971 h 533400"/>
                  <a:gd name="connsiteX79" fmla="*/ 29055 w 495300"/>
                  <a:gd name="connsiteY79" fmla="*/ 514971 h 533400"/>
                  <a:gd name="connsiteX80" fmla="*/ 67155 w 495300"/>
                  <a:gd name="connsiteY80" fmla="*/ 514971 h 533400"/>
                  <a:gd name="connsiteX81" fmla="*/ 76680 w 495300"/>
                  <a:gd name="connsiteY81" fmla="*/ 505446 h 533400"/>
                  <a:gd name="connsiteX82" fmla="*/ 76680 w 495300"/>
                  <a:gd name="connsiteY82" fmla="*/ 505446 h 533400"/>
                  <a:gd name="connsiteX83" fmla="*/ 76680 w 495300"/>
                  <a:gd name="connsiteY83" fmla="*/ 467346 h 533400"/>
                  <a:gd name="connsiteX84" fmla="*/ 67155 w 495300"/>
                  <a:gd name="connsiteY84" fmla="*/ 457821 h 533400"/>
                  <a:gd name="connsiteX85" fmla="*/ 67155 w 495300"/>
                  <a:gd name="connsiteY85" fmla="*/ 457821 h 533400"/>
                  <a:gd name="connsiteX86" fmla="*/ 267180 w 495300"/>
                  <a:gd name="connsiteY86" fmla="*/ 457821 h 533400"/>
                  <a:gd name="connsiteX87" fmla="*/ 229080 w 495300"/>
                  <a:gd name="connsiteY87" fmla="*/ 457821 h 533400"/>
                  <a:gd name="connsiteX88" fmla="*/ 219555 w 495300"/>
                  <a:gd name="connsiteY88" fmla="*/ 467346 h 533400"/>
                  <a:gd name="connsiteX89" fmla="*/ 219555 w 495300"/>
                  <a:gd name="connsiteY89" fmla="*/ 467346 h 533400"/>
                  <a:gd name="connsiteX90" fmla="*/ 219555 w 495300"/>
                  <a:gd name="connsiteY90" fmla="*/ 505446 h 533400"/>
                  <a:gd name="connsiteX91" fmla="*/ 229080 w 495300"/>
                  <a:gd name="connsiteY91" fmla="*/ 514971 h 533400"/>
                  <a:gd name="connsiteX92" fmla="*/ 229080 w 495300"/>
                  <a:gd name="connsiteY92" fmla="*/ 514971 h 533400"/>
                  <a:gd name="connsiteX93" fmla="*/ 267180 w 495300"/>
                  <a:gd name="connsiteY93" fmla="*/ 514971 h 533400"/>
                  <a:gd name="connsiteX94" fmla="*/ 276705 w 495300"/>
                  <a:gd name="connsiteY94" fmla="*/ 505446 h 533400"/>
                  <a:gd name="connsiteX95" fmla="*/ 276705 w 495300"/>
                  <a:gd name="connsiteY95" fmla="*/ 505446 h 533400"/>
                  <a:gd name="connsiteX96" fmla="*/ 276705 w 495300"/>
                  <a:gd name="connsiteY96" fmla="*/ 467346 h 533400"/>
                  <a:gd name="connsiteX97" fmla="*/ 267180 w 495300"/>
                  <a:gd name="connsiteY97" fmla="*/ 457821 h 533400"/>
                  <a:gd name="connsiteX98" fmla="*/ 267180 w 495300"/>
                  <a:gd name="connsiteY98" fmla="*/ 457821 h 533400"/>
                  <a:gd name="connsiteX99" fmla="*/ 467205 w 495300"/>
                  <a:gd name="connsiteY99" fmla="*/ 457821 h 533400"/>
                  <a:gd name="connsiteX100" fmla="*/ 429105 w 495300"/>
                  <a:gd name="connsiteY100" fmla="*/ 457821 h 533400"/>
                  <a:gd name="connsiteX101" fmla="*/ 419580 w 495300"/>
                  <a:gd name="connsiteY101" fmla="*/ 467346 h 533400"/>
                  <a:gd name="connsiteX102" fmla="*/ 419580 w 495300"/>
                  <a:gd name="connsiteY102" fmla="*/ 467346 h 533400"/>
                  <a:gd name="connsiteX103" fmla="*/ 419580 w 495300"/>
                  <a:gd name="connsiteY103" fmla="*/ 505446 h 533400"/>
                  <a:gd name="connsiteX104" fmla="*/ 429105 w 495300"/>
                  <a:gd name="connsiteY104" fmla="*/ 514971 h 533400"/>
                  <a:gd name="connsiteX105" fmla="*/ 429105 w 495300"/>
                  <a:gd name="connsiteY105" fmla="*/ 514971 h 533400"/>
                  <a:gd name="connsiteX106" fmla="*/ 467205 w 495300"/>
                  <a:gd name="connsiteY106" fmla="*/ 514971 h 533400"/>
                  <a:gd name="connsiteX107" fmla="*/ 476730 w 495300"/>
                  <a:gd name="connsiteY107" fmla="*/ 505446 h 533400"/>
                  <a:gd name="connsiteX108" fmla="*/ 476730 w 495300"/>
                  <a:gd name="connsiteY108" fmla="*/ 505446 h 533400"/>
                  <a:gd name="connsiteX109" fmla="*/ 476730 w 495300"/>
                  <a:gd name="connsiteY109" fmla="*/ 467346 h 533400"/>
                  <a:gd name="connsiteX110" fmla="*/ 467205 w 495300"/>
                  <a:gd name="connsiteY110" fmla="*/ 457821 h 533400"/>
                  <a:gd name="connsiteX111" fmla="*/ 467205 w 495300"/>
                  <a:gd name="connsiteY111" fmla="*/ 457821 h 533400"/>
                  <a:gd name="connsiteX112" fmla="*/ 362430 w 495300"/>
                  <a:gd name="connsiteY112" fmla="*/ 19671 h 533400"/>
                  <a:gd name="connsiteX113" fmla="*/ 133830 w 495300"/>
                  <a:gd name="connsiteY113" fmla="*/ 19671 h 533400"/>
                  <a:gd name="connsiteX114" fmla="*/ 114780 w 495300"/>
                  <a:gd name="connsiteY114" fmla="*/ 38721 h 533400"/>
                  <a:gd name="connsiteX115" fmla="*/ 114780 w 495300"/>
                  <a:gd name="connsiteY115" fmla="*/ 38721 h 533400"/>
                  <a:gd name="connsiteX116" fmla="*/ 114780 w 495300"/>
                  <a:gd name="connsiteY116" fmla="*/ 124446 h 533400"/>
                  <a:gd name="connsiteX117" fmla="*/ 133830 w 495300"/>
                  <a:gd name="connsiteY117" fmla="*/ 143496 h 533400"/>
                  <a:gd name="connsiteX118" fmla="*/ 133830 w 495300"/>
                  <a:gd name="connsiteY118" fmla="*/ 143496 h 533400"/>
                  <a:gd name="connsiteX119" fmla="*/ 362430 w 495300"/>
                  <a:gd name="connsiteY119" fmla="*/ 143496 h 533400"/>
                  <a:gd name="connsiteX120" fmla="*/ 381480 w 495300"/>
                  <a:gd name="connsiteY120" fmla="*/ 124446 h 533400"/>
                  <a:gd name="connsiteX121" fmla="*/ 381480 w 495300"/>
                  <a:gd name="connsiteY121" fmla="*/ 124446 h 533400"/>
                  <a:gd name="connsiteX122" fmla="*/ 381480 w 495300"/>
                  <a:gd name="connsiteY122" fmla="*/ 38721 h 533400"/>
                  <a:gd name="connsiteX123" fmla="*/ 362430 w 495300"/>
                  <a:gd name="connsiteY123" fmla="*/ 19671 h 533400"/>
                  <a:gd name="connsiteX124" fmla="*/ 362430 w 495300"/>
                  <a:gd name="connsiteY124" fmla="*/ 19671 h 533400"/>
                  <a:gd name="connsiteX125" fmla="*/ 157643 w 495300"/>
                  <a:gd name="connsiteY125" fmla="*/ 86346 h 533400"/>
                  <a:gd name="connsiteX126" fmla="*/ 171930 w 495300"/>
                  <a:gd name="connsiteY126" fmla="*/ 100634 h 533400"/>
                  <a:gd name="connsiteX127" fmla="*/ 157643 w 495300"/>
                  <a:gd name="connsiteY127" fmla="*/ 114921 h 533400"/>
                  <a:gd name="connsiteX128" fmla="*/ 143355 w 495300"/>
                  <a:gd name="connsiteY128" fmla="*/ 100634 h 533400"/>
                  <a:gd name="connsiteX129" fmla="*/ 157643 w 495300"/>
                  <a:gd name="connsiteY129" fmla="*/ 86346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95300" h="533400">
                    <a:moveTo>
                      <a:pt x="362430" y="621"/>
                    </a:moveTo>
                    <a:cubicBezTo>
                      <a:pt x="383385" y="621"/>
                      <a:pt x="400530" y="17766"/>
                      <a:pt x="400530" y="38721"/>
                    </a:cubicBezTo>
                    <a:lnTo>
                      <a:pt x="400530" y="38721"/>
                    </a:lnTo>
                    <a:lnTo>
                      <a:pt x="400530" y="124446"/>
                    </a:lnTo>
                    <a:cubicBezTo>
                      <a:pt x="400530" y="145401"/>
                      <a:pt x="383385" y="162546"/>
                      <a:pt x="362430" y="162546"/>
                    </a:cubicBezTo>
                    <a:lnTo>
                      <a:pt x="362430" y="162546"/>
                    </a:lnTo>
                    <a:lnTo>
                      <a:pt x="257655" y="162546"/>
                    </a:lnTo>
                    <a:lnTo>
                      <a:pt x="257655" y="295896"/>
                    </a:lnTo>
                    <a:lnTo>
                      <a:pt x="419580" y="295896"/>
                    </a:lnTo>
                    <a:cubicBezTo>
                      <a:pt x="439583" y="295896"/>
                      <a:pt x="456727" y="312089"/>
                      <a:pt x="457680" y="332091"/>
                    </a:cubicBezTo>
                    <a:lnTo>
                      <a:pt x="457680" y="333996"/>
                    </a:lnTo>
                    <a:lnTo>
                      <a:pt x="457680" y="438771"/>
                    </a:lnTo>
                    <a:lnTo>
                      <a:pt x="467205" y="438771"/>
                    </a:lnTo>
                    <a:cubicBezTo>
                      <a:pt x="482445" y="438771"/>
                      <a:pt x="494827" y="450201"/>
                      <a:pt x="495780" y="465441"/>
                    </a:cubicBezTo>
                    <a:lnTo>
                      <a:pt x="495780" y="467346"/>
                    </a:lnTo>
                    <a:lnTo>
                      <a:pt x="495780" y="505446"/>
                    </a:lnTo>
                    <a:cubicBezTo>
                      <a:pt x="495780" y="521639"/>
                      <a:pt x="483398" y="534021"/>
                      <a:pt x="467205" y="534021"/>
                    </a:cubicBezTo>
                    <a:lnTo>
                      <a:pt x="467205" y="534021"/>
                    </a:lnTo>
                    <a:lnTo>
                      <a:pt x="429105" y="534021"/>
                    </a:lnTo>
                    <a:cubicBezTo>
                      <a:pt x="412912" y="534021"/>
                      <a:pt x="400530" y="521639"/>
                      <a:pt x="400530" y="505446"/>
                    </a:cubicBezTo>
                    <a:lnTo>
                      <a:pt x="400530" y="505446"/>
                    </a:lnTo>
                    <a:lnTo>
                      <a:pt x="400530" y="467346"/>
                    </a:lnTo>
                    <a:cubicBezTo>
                      <a:pt x="400530" y="451153"/>
                      <a:pt x="412912" y="438771"/>
                      <a:pt x="429105" y="438771"/>
                    </a:cubicBezTo>
                    <a:lnTo>
                      <a:pt x="429105" y="438771"/>
                    </a:lnTo>
                    <a:lnTo>
                      <a:pt x="438630" y="438771"/>
                    </a:lnTo>
                    <a:lnTo>
                      <a:pt x="438630" y="333996"/>
                    </a:lnTo>
                    <a:cubicBezTo>
                      <a:pt x="438630" y="323519"/>
                      <a:pt x="431010" y="315898"/>
                      <a:pt x="420533" y="314946"/>
                    </a:cubicBezTo>
                    <a:lnTo>
                      <a:pt x="419580" y="314946"/>
                    </a:lnTo>
                    <a:lnTo>
                      <a:pt x="257655" y="314946"/>
                    </a:lnTo>
                    <a:lnTo>
                      <a:pt x="257655" y="438771"/>
                    </a:lnTo>
                    <a:lnTo>
                      <a:pt x="267180" y="438771"/>
                    </a:lnTo>
                    <a:cubicBezTo>
                      <a:pt x="282420" y="438771"/>
                      <a:pt x="294802" y="450201"/>
                      <a:pt x="295755" y="465441"/>
                    </a:cubicBezTo>
                    <a:lnTo>
                      <a:pt x="295755" y="467346"/>
                    </a:lnTo>
                    <a:lnTo>
                      <a:pt x="295755" y="505446"/>
                    </a:lnTo>
                    <a:cubicBezTo>
                      <a:pt x="295755" y="521639"/>
                      <a:pt x="283373" y="534021"/>
                      <a:pt x="267180" y="534021"/>
                    </a:cubicBezTo>
                    <a:lnTo>
                      <a:pt x="267180" y="534021"/>
                    </a:lnTo>
                    <a:lnTo>
                      <a:pt x="229080" y="534021"/>
                    </a:lnTo>
                    <a:cubicBezTo>
                      <a:pt x="212887" y="534021"/>
                      <a:pt x="200505" y="521639"/>
                      <a:pt x="200505" y="505446"/>
                    </a:cubicBezTo>
                    <a:lnTo>
                      <a:pt x="200505" y="505446"/>
                    </a:lnTo>
                    <a:lnTo>
                      <a:pt x="200505" y="467346"/>
                    </a:lnTo>
                    <a:cubicBezTo>
                      <a:pt x="200505" y="451153"/>
                      <a:pt x="212887" y="438771"/>
                      <a:pt x="229080" y="438771"/>
                    </a:cubicBezTo>
                    <a:lnTo>
                      <a:pt x="229080" y="438771"/>
                    </a:lnTo>
                    <a:lnTo>
                      <a:pt x="238605" y="438771"/>
                    </a:lnTo>
                    <a:lnTo>
                      <a:pt x="238605" y="314946"/>
                    </a:lnTo>
                    <a:lnTo>
                      <a:pt x="76680" y="314946"/>
                    </a:lnTo>
                    <a:cubicBezTo>
                      <a:pt x="66202" y="314946"/>
                      <a:pt x="58583" y="322566"/>
                      <a:pt x="57630" y="333044"/>
                    </a:cubicBezTo>
                    <a:lnTo>
                      <a:pt x="57630" y="333996"/>
                    </a:lnTo>
                    <a:lnTo>
                      <a:pt x="57630" y="438771"/>
                    </a:lnTo>
                    <a:lnTo>
                      <a:pt x="67155" y="438771"/>
                    </a:lnTo>
                    <a:cubicBezTo>
                      <a:pt x="82395" y="438771"/>
                      <a:pt x="94777" y="450201"/>
                      <a:pt x="95730" y="465441"/>
                    </a:cubicBezTo>
                    <a:lnTo>
                      <a:pt x="95730" y="467346"/>
                    </a:lnTo>
                    <a:lnTo>
                      <a:pt x="95730" y="505446"/>
                    </a:lnTo>
                    <a:cubicBezTo>
                      <a:pt x="95730" y="521639"/>
                      <a:pt x="83348" y="534021"/>
                      <a:pt x="67155" y="534021"/>
                    </a:cubicBezTo>
                    <a:lnTo>
                      <a:pt x="67155" y="534021"/>
                    </a:lnTo>
                    <a:lnTo>
                      <a:pt x="29055" y="534021"/>
                    </a:lnTo>
                    <a:cubicBezTo>
                      <a:pt x="12862" y="534021"/>
                      <a:pt x="480" y="521639"/>
                      <a:pt x="480" y="505446"/>
                    </a:cubicBezTo>
                    <a:lnTo>
                      <a:pt x="480" y="505446"/>
                    </a:lnTo>
                    <a:lnTo>
                      <a:pt x="480" y="467346"/>
                    </a:lnTo>
                    <a:cubicBezTo>
                      <a:pt x="480" y="451153"/>
                      <a:pt x="12862" y="438771"/>
                      <a:pt x="29055" y="438771"/>
                    </a:cubicBezTo>
                    <a:lnTo>
                      <a:pt x="29055" y="438771"/>
                    </a:lnTo>
                    <a:lnTo>
                      <a:pt x="38580" y="438771"/>
                    </a:lnTo>
                    <a:lnTo>
                      <a:pt x="38580" y="333996"/>
                    </a:lnTo>
                    <a:cubicBezTo>
                      <a:pt x="38580" y="313994"/>
                      <a:pt x="54773" y="296848"/>
                      <a:pt x="74775" y="295896"/>
                    </a:cubicBezTo>
                    <a:lnTo>
                      <a:pt x="76680" y="295896"/>
                    </a:lnTo>
                    <a:lnTo>
                      <a:pt x="238605" y="295896"/>
                    </a:lnTo>
                    <a:lnTo>
                      <a:pt x="238605" y="162546"/>
                    </a:lnTo>
                    <a:lnTo>
                      <a:pt x="133830" y="162546"/>
                    </a:lnTo>
                    <a:cubicBezTo>
                      <a:pt x="113827" y="162546"/>
                      <a:pt x="96683" y="146353"/>
                      <a:pt x="95730" y="126351"/>
                    </a:cubicBezTo>
                    <a:lnTo>
                      <a:pt x="95730" y="124446"/>
                    </a:lnTo>
                    <a:lnTo>
                      <a:pt x="95730" y="38721"/>
                    </a:lnTo>
                    <a:cubicBezTo>
                      <a:pt x="95730" y="17766"/>
                      <a:pt x="112875" y="621"/>
                      <a:pt x="133830" y="621"/>
                    </a:cubicBezTo>
                    <a:lnTo>
                      <a:pt x="133830" y="621"/>
                    </a:lnTo>
                    <a:lnTo>
                      <a:pt x="362430" y="621"/>
                    </a:lnTo>
                    <a:close/>
                    <a:moveTo>
                      <a:pt x="67155" y="457821"/>
                    </a:moveTo>
                    <a:lnTo>
                      <a:pt x="29055" y="457821"/>
                    </a:lnTo>
                    <a:cubicBezTo>
                      <a:pt x="23340" y="457821"/>
                      <a:pt x="19530" y="461631"/>
                      <a:pt x="19530" y="467346"/>
                    </a:cubicBezTo>
                    <a:lnTo>
                      <a:pt x="19530" y="467346"/>
                    </a:lnTo>
                    <a:lnTo>
                      <a:pt x="19530" y="505446"/>
                    </a:lnTo>
                    <a:cubicBezTo>
                      <a:pt x="19530" y="511161"/>
                      <a:pt x="23340" y="514971"/>
                      <a:pt x="29055" y="514971"/>
                    </a:cubicBezTo>
                    <a:lnTo>
                      <a:pt x="29055" y="514971"/>
                    </a:lnTo>
                    <a:lnTo>
                      <a:pt x="67155" y="514971"/>
                    </a:lnTo>
                    <a:cubicBezTo>
                      <a:pt x="72870" y="514971"/>
                      <a:pt x="76680" y="511161"/>
                      <a:pt x="76680" y="505446"/>
                    </a:cubicBezTo>
                    <a:lnTo>
                      <a:pt x="76680" y="505446"/>
                    </a:lnTo>
                    <a:lnTo>
                      <a:pt x="76680" y="467346"/>
                    </a:lnTo>
                    <a:cubicBezTo>
                      <a:pt x="76680" y="461631"/>
                      <a:pt x="72870" y="457821"/>
                      <a:pt x="67155" y="457821"/>
                    </a:cubicBezTo>
                    <a:lnTo>
                      <a:pt x="67155" y="457821"/>
                    </a:lnTo>
                    <a:close/>
                    <a:moveTo>
                      <a:pt x="267180" y="457821"/>
                    </a:moveTo>
                    <a:lnTo>
                      <a:pt x="229080" y="457821"/>
                    </a:lnTo>
                    <a:cubicBezTo>
                      <a:pt x="223365" y="457821"/>
                      <a:pt x="219555" y="461631"/>
                      <a:pt x="219555" y="467346"/>
                    </a:cubicBezTo>
                    <a:lnTo>
                      <a:pt x="219555" y="467346"/>
                    </a:lnTo>
                    <a:lnTo>
                      <a:pt x="219555" y="505446"/>
                    </a:lnTo>
                    <a:cubicBezTo>
                      <a:pt x="219555" y="511161"/>
                      <a:pt x="223365" y="514971"/>
                      <a:pt x="229080" y="514971"/>
                    </a:cubicBezTo>
                    <a:lnTo>
                      <a:pt x="229080" y="514971"/>
                    </a:lnTo>
                    <a:lnTo>
                      <a:pt x="267180" y="514971"/>
                    </a:lnTo>
                    <a:cubicBezTo>
                      <a:pt x="272895" y="514971"/>
                      <a:pt x="276705" y="511161"/>
                      <a:pt x="276705" y="505446"/>
                    </a:cubicBezTo>
                    <a:lnTo>
                      <a:pt x="276705" y="505446"/>
                    </a:lnTo>
                    <a:lnTo>
                      <a:pt x="276705" y="467346"/>
                    </a:lnTo>
                    <a:cubicBezTo>
                      <a:pt x="276705" y="461631"/>
                      <a:pt x="272895" y="457821"/>
                      <a:pt x="267180" y="457821"/>
                    </a:cubicBezTo>
                    <a:lnTo>
                      <a:pt x="267180" y="457821"/>
                    </a:lnTo>
                    <a:close/>
                    <a:moveTo>
                      <a:pt x="467205" y="457821"/>
                    </a:moveTo>
                    <a:lnTo>
                      <a:pt x="429105" y="457821"/>
                    </a:lnTo>
                    <a:cubicBezTo>
                      <a:pt x="423390" y="457821"/>
                      <a:pt x="419580" y="461631"/>
                      <a:pt x="419580" y="467346"/>
                    </a:cubicBezTo>
                    <a:lnTo>
                      <a:pt x="419580" y="467346"/>
                    </a:lnTo>
                    <a:lnTo>
                      <a:pt x="419580" y="505446"/>
                    </a:lnTo>
                    <a:cubicBezTo>
                      <a:pt x="419580" y="511161"/>
                      <a:pt x="423390" y="514971"/>
                      <a:pt x="429105" y="514971"/>
                    </a:cubicBezTo>
                    <a:lnTo>
                      <a:pt x="429105" y="514971"/>
                    </a:lnTo>
                    <a:lnTo>
                      <a:pt x="467205" y="514971"/>
                    </a:lnTo>
                    <a:cubicBezTo>
                      <a:pt x="472920" y="514971"/>
                      <a:pt x="476730" y="511161"/>
                      <a:pt x="476730" y="505446"/>
                    </a:cubicBezTo>
                    <a:lnTo>
                      <a:pt x="476730" y="505446"/>
                    </a:lnTo>
                    <a:lnTo>
                      <a:pt x="476730" y="467346"/>
                    </a:lnTo>
                    <a:cubicBezTo>
                      <a:pt x="476730" y="461631"/>
                      <a:pt x="472920" y="457821"/>
                      <a:pt x="467205" y="457821"/>
                    </a:cubicBezTo>
                    <a:lnTo>
                      <a:pt x="467205" y="457821"/>
                    </a:lnTo>
                    <a:close/>
                    <a:moveTo>
                      <a:pt x="362430" y="19671"/>
                    </a:moveTo>
                    <a:lnTo>
                      <a:pt x="133830" y="19671"/>
                    </a:lnTo>
                    <a:cubicBezTo>
                      <a:pt x="123352" y="19671"/>
                      <a:pt x="114780" y="28244"/>
                      <a:pt x="114780" y="38721"/>
                    </a:cubicBezTo>
                    <a:lnTo>
                      <a:pt x="114780" y="38721"/>
                    </a:lnTo>
                    <a:lnTo>
                      <a:pt x="114780" y="124446"/>
                    </a:lnTo>
                    <a:cubicBezTo>
                      <a:pt x="114780" y="134923"/>
                      <a:pt x="123352" y="143496"/>
                      <a:pt x="133830" y="143496"/>
                    </a:cubicBezTo>
                    <a:lnTo>
                      <a:pt x="133830" y="143496"/>
                    </a:lnTo>
                    <a:lnTo>
                      <a:pt x="362430" y="143496"/>
                    </a:lnTo>
                    <a:cubicBezTo>
                      <a:pt x="372908" y="143496"/>
                      <a:pt x="381480" y="134923"/>
                      <a:pt x="381480" y="124446"/>
                    </a:cubicBezTo>
                    <a:lnTo>
                      <a:pt x="381480" y="124446"/>
                    </a:lnTo>
                    <a:lnTo>
                      <a:pt x="381480" y="38721"/>
                    </a:lnTo>
                    <a:cubicBezTo>
                      <a:pt x="381480" y="28244"/>
                      <a:pt x="372908" y="19671"/>
                      <a:pt x="362430" y="19671"/>
                    </a:cubicBezTo>
                    <a:lnTo>
                      <a:pt x="362430" y="19671"/>
                    </a:lnTo>
                    <a:close/>
                    <a:moveTo>
                      <a:pt x="157643" y="86346"/>
                    </a:moveTo>
                    <a:cubicBezTo>
                      <a:pt x="165262" y="86346"/>
                      <a:pt x="171930" y="93014"/>
                      <a:pt x="171930" y="100634"/>
                    </a:cubicBezTo>
                    <a:cubicBezTo>
                      <a:pt x="171930" y="108253"/>
                      <a:pt x="165262" y="114921"/>
                      <a:pt x="157643" y="114921"/>
                    </a:cubicBezTo>
                    <a:cubicBezTo>
                      <a:pt x="150023" y="114921"/>
                      <a:pt x="143355" y="108253"/>
                      <a:pt x="143355" y="100634"/>
                    </a:cubicBezTo>
                    <a:cubicBezTo>
                      <a:pt x="143355" y="93014"/>
                      <a:pt x="150023" y="86346"/>
                      <a:pt x="157643" y="8634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60000">
                    <a:schemeClr val="accent4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4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4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Bullet2">
                <a:extLst>
                  <a:ext uri="{FF2B5EF4-FFF2-40B4-BE49-F238E27FC236}">
                    <a16:creationId id="{55A4A2AE-0BC4-4C63-9E2C-183BEB55DDFA}"/>
                  </a:ext>
                </a:extLst>
              </p:cNvPr>
              <p:cNvSpPr/>
              <p:nvPr/>
            </p:nvSpPr>
            <p:spPr>
              <a:xfrm>
                <a:off x="3390676" y="1130300"/>
                <a:ext cx="2046472" cy="688504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b" anchorCtr="1">
                <a:normAutofit/>
              </a:bodyPr>
              <a:lstStyle/>
              <a:p>
                <a:pPr algn="ctr"/>
                <a:r>
                  <a:rPr lang="zh-CN" altLang="en-US" b="1" dirty="0"/>
                  <a:t>邀请管理</a:t>
                </a:r>
                <a:endParaRPr lang="en-US" dirty="0"/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id="{EAF6C908-9A65-3AC7-6104-3241ED22B751}"/>
                </a:ext>
              </a:extLst>
            </p:cNvPr>
            <p:cNvGrpSpPr/>
            <p:nvPr/>
          </p:nvGrpSpPr>
          <p:grpSpPr>
            <a:xfrm>
              <a:off x="2863407" y="3482601"/>
              <a:ext cx="2046472" cy="2335474"/>
              <a:chOff x="3390676" y="3482601"/>
              <a:chExt cx="2046472" cy="2335474"/>
            </a:xfrm>
          </p:grpSpPr>
          <p:sp>
            <p:nvSpPr>
              <p:cNvPr id="26" name="椭圆 25">
                <a:extLst>
                  <a:ext uri="{FF2B5EF4-FFF2-40B4-BE49-F238E27FC236}">
                    <a16:creationId id="{E94728C8-2829-412A-8A11-09A7B37D0D9D}"/>
                  </a:ext>
                </a:extLst>
              </p:cNvPr>
              <p:cNvSpPr/>
              <p:nvPr/>
            </p:nvSpPr>
            <p:spPr>
              <a:xfrm>
                <a:off x="3630141" y="3482601"/>
                <a:ext cx="1567542" cy="1567542"/>
              </a:xfrm>
              <a:prstGeom prst="ellipse">
                <a:avLst/>
              </a:prstGeom>
              <a:solidFill>
                <a:schemeClr val="accent2">
                  <a:alpha val="10000"/>
                </a:schemeClr>
              </a:solidFill>
              <a:ln w="12700" cap="rnd"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  <a:alpha val="2000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Icon3">
                <a:extLst>
                  <a:ext uri="{FF2B5EF4-FFF2-40B4-BE49-F238E27FC236}">
                    <a16:creationId id="{1A9641DB-A9E2-4EAF-9FD0-C34A16552B38}"/>
                  </a:ext>
                </a:extLst>
              </p:cNvPr>
              <p:cNvSpPr/>
              <p:nvPr/>
            </p:nvSpPr>
            <p:spPr bwMode="auto">
              <a:xfrm>
                <a:off x="4135810" y="3961530"/>
                <a:ext cx="556204" cy="609685"/>
              </a:xfrm>
              <a:custGeom>
                <a:avLst/>
                <a:gdLst>
                  <a:gd name="connsiteX0" fmla="*/ 248770 w 495300"/>
                  <a:gd name="connsiteY0" fmla="*/ 621 h 542925"/>
                  <a:gd name="connsiteX1" fmla="*/ 496420 w 495300"/>
                  <a:gd name="connsiteY1" fmla="*/ 248271 h 542925"/>
                  <a:gd name="connsiteX2" fmla="*/ 324017 w 495300"/>
                  <a:gd name="connsiteY2" fmla="*/ 484491 h 542925"/>
                  <a:gd name="connsiteX3" fmla="*/ 346877 w 495300"/>
                  <a:gd name="connsiteY3" fmla="*/ 524496 h 542925"/>
                  <a:gd name="connsiteX4" fmla="*/ 420220 w 495300"/>
                  <a:gd name="connsiteY4" fmla="*/ 524496 h 542925"/>
                  <a:gd name="connsiteX5" fmla="*/ 420220 w 495300"/>
                  <a:gd name="connsiteY5" fmla="*/ 543546 h 542925"/>
                  <a:gd name="connsiteX6" fmla="*/ 77320 w 495300"/>
                  <a:gd name="connsiteY6" fmla="*/ 543546 h 542925"/>
                  <a:gd name="connsiteX7" fmla="*/ 77320 w 495300"/>
                  <a:gd name="connsiteY7" fmla="*/ 524496 h 542925"/>
                  <a:gd name="connsiteX8" fmla="*/ 150663 w 495300"/>
                  <a:gd name="connsiteY8" fmla="*/ 524496 h 542925"/>
                  <a:gd name="connsiteX9" fmla="*/ 173523 w 495300"/>
                  <a:gd name="connsiteY9" fmla="*/ 484491 h 542925"/>
                  <a:gd name="connsiteX10" fmla="*/ 1120 w 495300"/>
                  <a:gd name="connsiteY10" fmla="*/ 252081 h 542925"/>
                  <a:gd name="connsiteX11" fmla="*/ 1120 w 495300"/>
                  <a:gd name="connsiteY11" fmla="*/ 248271 h 542925"/>
                  <a:gd name="connsiteX12" fmla="*/ 248770 w 495300"/>
                  <a:gd name="connsiteY12" fmla="*/ 621 h 542925"/>
                  <a:gd name="connsiteX13" fmla="*/ 304967 w 495300"/>
                  <a:gd name="connsiteY13" fmla="*/ 489253 h 542925"/>
                  <a:gd name="connsiteX14" fmla="*/ 248770 w 495300"/>
                  <a:gd name="connsiteY14" fmla="*/ 495921 h 542925"/>
                  <a:gd name="connsiteX15" fmla="*/ 192573 w 495300"/>
                  <a:gd name="connsiteY15" fmla="*/ 489253 h 542925"/>
                  <a:gd name="connsiteX16" fmla="*/ 172570 w 495300"/>
                  <a:gd name="connsiteY16" fmla="*/ 524496 h 542925"/>
                  <a:gd name="connsiteX17" fmla="*/ 324970 w 495300"/>
                  <a:gd name="connsiteY17" fmla="*/ 524496 h 542925"/>
                  <a:gd name="connsiteX18" fmla="*/ 304967 w 495300"/>
                  <a:gd name="connsiteY18" fmla="*/ 489253 h 542925"/>
                  <a:gd name="connsiteX19" fmla="*/ 248770 w 495300"/>
                  <a:gd name="connsiteY19" fmla="*/ 19671 h 542925"/>
                  <a:gd name="connsiteX20" fmla="*/ 20170 w 495300"/>
                  <a:gd name="connsiteY20" fmla="*/ 248271 h 542925"/>
                  <a:gd name="connsiteX21" fmla="*/ 248770 w 495300"/>
                  <a:gd name="connsiteY21" fmla="*/ 476871 h 542925"/>
                  <a:gd name="connsiteX22" fmla="*/ 477370 w 495300"/>
                  <a:gd name="connsiteY22" fmla="*/ 248271 h 542925"/>
                  <a:gd name="connsiteX23" fmla="*/ 248770 w 495300"/>
                  <a:gd name="connsiteY23" fmla="*/ 19671 h 542925"/>
                  <a:gd name="connsiteX24" fmla="*/ 248770 w 495300"/>
                  <a:gd name="connsiteY24" fmla="*/ 133971 h 542925"/>
                  <a:gd name="connsiteX25" fmla="*/ 363070 w 495300"/>
                  <a:gd name="connsiteY25" fmla="*/ 248271 h 542925"/>
                  <a:gd name="connsiteX26" fmla="*/ 248770 w 495300"/>
                  <a:gd name="connsiteY26" fmla="*/ 362571 h 542925"/>
                  <a:gd name="connsiteX27" fmla="*/ 134470 w 495300"/>
                  <a:gd name="connsiteY27" fmla="*/ 248271 h 542925"/>
                  <a:gd name="connsiteX28" fmla="*/ 248770 w 495300"/>
                  <a:gd name="connsiteY28" fmla="*/ 133971 h 542925"/>
                  <a:gd name="connsiteX29" fmla="*/ 248770 w 495300"/>
                  <a:gd name="connsiteY29" fmla="*/ 153021 h 542925"/>
                  <a:gd name="connsiteX30" fmla="*/ 153520 w 495300"/>
                  <a:gd name="connsiteY30" fmla="*/ 248271 h 542925"/>
                  <a:gd name="connsiteX31" fmla="*/ 248770 w 495300"/>
                  <a:gd name="connsiteY31" fmla="*/ 343521 h 542925"/>
                  <a:gd name="connsiteX32" fmla="*/ 344020 w 495300"/>
                  <a:gd name="connsiteY32" fmla="*/ 248271 h 542925"/>
                  <a:gd name="connsiteX33" fmla="*/ 248770 w 495300"/>
                  <a:gd name="connsiteY33" fmla="*/ 153021 h 542925"/>
                  <a:gd name="connsiteX34" fmla="*/ 367833 w 495300"/>
                  <a:gd name="connsiteY34" fmla="*/ 114921 h 542925"/>
                  <a:gd name="connsiteX35" fmla="*/ 382120 w 495300"/>
                  <a:gd name="connsiteY35" fmla="*/ 129209 h 542925"/>
                  <a:gd name="connsiteX36" fmla="*/ 367833 w 495300"/>
                  <a:gd name="connsiteY36" fmla="*/ 143496 h 542925"/>
                  <a:gd name="connsiteX37" fmla="*/ 353545 w 495300"/>
                  <a:gd name="connsiteY37" fmla="*/ 129209 h 542925"/>
                  <a:gd name="connsiteX38" fmla="*/ 367833 w 495300"/>
                  <a:gd name="connsiteY38" fmla="*/ 114921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95300" h="542925">
                    <a:moveTo>
                      <a:pt x="248770" y="621"/>
                    </a:moveTo>
                    <a:cubicBezTo>
                      <a:pt x="385930" y="621"/>
                      <a:pt x="496420" y="111111"/>
                      <a:pt x="496420" y="248271"/>
                    </a:cubicBezTo>
                    <a:cubicBezTo>
                      <a:pt x="496420" y="358761"/>
                      <a:pt x="424030" y="452106"/>
                      <a:pt x="324017" y="484491"/>
                    </a:cubicBezTo>
                    <a:lnTo>
                      <a:pt x="346877" y="524496"/>
                    </a:lnTo>
                    <a:lnTo>
                      <a:pt x="420220" y="524496"/>
                    </a:lnTo>
                    <a:lnTo>
                      <a:pt x="420220" y="543546"/>
                    </a:lnTo>
                    <a:lnTo>
                      <a:pt x="77320" y="543546"/>
                    </a:lnTo>
                    <a:lnTo>
                      <a:pt x="77320" y="524496"/>
                    </a:lnTo>
                    <a:lnTo>
                      <a:pt x="150663" y="524496"/>
                    </a:lnTo>
                    <a:lnTo>
                      <a:pt x="173523" y="484491"/>
                    </a:lnTo>
                    <a:cubicBezTo>
                      <a:pt x="74463" y="453059"/>
                      <a:pt x="3025" y="361619"/>
                      <a:pt x="1120" y="252081"/>
                    </a:cubicBezTo>
                    <a:lnTo>
                      <a:pt x="1120" y="248271"/>
                    </a:lnTo>
                    <a:cubicBezTo>
                      <a:pt x="1120" y="111111"/>
                      <a:pt x="111610" y="621"/>
                      <a:pt x="248770" y="621"/>
                    </a:cubicBezTo>
                    <a:close/>
                    <a:moveTo>
                      <a:pt x="304967" y="489253"/>
                    </a:moveTo>
                    <a:cubicBezTo>
                      <a:pt x="286870" y="494016"/>
                      <a:pt x="267820" y="495921"/>
                      <a:pt x="248770" y="495921"/>
                    </a:cubicBezTo>
                    <a:cubicBezTo>
                      <a:pt x="229720" y="495921"/>
                      <a:pt x="210670" y="494016"/>
                      <a:pt x="192573" y="489253"/>
                    </a:cubicBezTo>
                    <a:lnTo>
                      <a:pt x="172570" y="524496"/>
                    </a:lnTo>
                    <a:lnTo>
                      <a:pt x="324970" y="524496"/>
                    </a:lnTo>
                    <a:lnTo>
                      <a:pt x="304967" y="489253"/>
                    </a:lnTo>
                    <a:close/>
                    <a:moveTo>
                      <a:pt x="248770" y="19671"/>
                    </a:moveTo>
                    <a:cubicBezTo>
                      <a:pt x="122088" y="19671"/>
                      <a:pt x="20170" y="121589"/>
                      <a:pt x="20170" y="248271"/>
                    </a:cubicBezTo>
                    <a:cubicBezTo>
                      <a:pt x="20170" y="374953"/>
                      <a:pt x="122088" y="476871"/>
                      <a:pt x="248770" y="476871"/>
                    </a:cubicBezTo>
                    <a:cubicBezTo>
                      <a:pt x="375452" y="476871"/>
                      <a:pt x="477370" y="374953"/>
                      <a:pt x="477370" y="248271"/>
                    </a:cubicBezTo>
                    <a:cubicBezTo>
                      <a:pt x="477370" y="121589"/>
                      <a:pt x="375452" y="19671"/>
                      <a:pt x="248770" y="19671"/>
                    </a:cubicBezTo>
                    <a:close/>
                    <a:moveTo>
                      <a:pt x="248770" y="133971"/>
                    </a:moveTo>
                    <a:cubicBezTo>
                      <a:pt x="311635" y="133971"/>
                      <a:pt x="363070" y="185406"/>
                      <a:pt x="363070" y="248271"/>
                    </a:cubicBezTo>
                    <a:cubicBezTo>
                      <a:pt x="363070" y="311136"/>
                      <a:pt x="311635" y="362571"/>
                      <a:pt x="248770" y="362571"/>
                    </a:cubicBezTo>
                    <a:cubicBezTo>
                      <a:pt x="185905" y="362571"/>
                      <a:pt x="134470" y="311136"/>
                      <a:pt x="134470" y="248271"/>
                    </a:cubicBezTo>
                    <a:cubicBezTo>
                      <a:pt x="134470" y="185406"/>
                      <a:pt x="185905" y="133971"/>
                      <a:pt x="248770" y="133971"/>
                    </a:cubicBezTo>
                    <a:close/>
                    <a:moveTo>
                      <a:pt x="248770" y="153021"/>
                    </a:moveTo>
                    <a:cubicBezTo>
                      <a:pt x="196383" y="153021"/>
                      <a:pt x="153520" y="195884"/>
                      <a:pt x="153520" y="248271"/>
                    </a:cubicBezTo>
                    <a:cubicBezTo>
                      <a:pt x="153520" y="300659"/>
                      <a:pt x="196383" y="343521"/>
                      <a:pt x="248770" y="343521"/>
                    </a:cubicBezTo>
                    <a:cubicBezTo>
                      <a:pt x="301158" y="343521"/>
                      <a:pt x="344020" y="300659"/>
                      <a:pt x="344020" y="248271"/>
                    </a:cubicBezTo>
                    <a:cubicBezTo>
                      <a:pt x="344020" y="195884"/>
                      <a:pt x="301158" y="153021"/>
                      <a:pt x="248770" y="153021"/>
                    </a:cubicBezTo>
                    <a:close/>
                    <a:moveTo>
                      <a:pt x="367833" y="114921"/>
                    </a:moveTo>
                    <a:cubicBezTo>
                      <a:pt x="375452" y="114921"/>
                      <a:pt x="382120" y="121589"/>
                      <a:pt x="382120" y="129209"/>
                    </a:cubicBezTo>
                    <a:cubicBezTo>
                      <a:pt x="382120" y="136828"/>
                      <a:pt x="375452" y="143496"/>
                      <a:pt x="367833" y="143496"/>
                    </a:cubicBezTo>
                    <a:cubicBezTo>
                      <a:pt x="360213" y="143496"/>
                      <a:pt x="353545" y="136828"/>
                      <a:pt x="353545" y="129209"/>
                    </a:cubicBezTo>
                    <a:cubicBezTo>
                      <a:pt x="353545" y="121589"/>
                      <a:pt x="360213" y="114921"/>
                      <a:pt x="367833" y="11492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60000">
                    <a:schemeClr val="accent2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2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4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Bullet3">
                <a:extLst>
                  <a:ext uri="{FF2B5EF4-FFF2-40B4-BE49-F238E27FC236}">
                    <a16:creationId id="{114249CE-9591-46C9-9D36-20A57E372133}"/>
                  </a:ext>
                </a:extLst>
              </p:cNvPr>
              <p:cNvSpPr/>
              <p:nvPr/>
            </p:nvSpPr>
            <p:spPr>
              <a:xfrm>
                <a:off x="3390676" y="5129571"/>
                <a:ext cx="2046472" cy="688504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b" anchorCtr="1">
                <a:normAutofit/>
              </a:bodyPr>
              <a:lstStyle/>
              <a:p>
                <a:pPr algn="ctr"/>
                <a:r>
                  <a:rPr lang="zh-CN" altLang="en-US" b="1" dirty="0"/>
                  <a:t>活动提醒</a:t>
                </a:r>
                <a:endParaRPr lang="en-US" dirty="0"/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id="{1B9A7684-9481-A63B-23A9-8A8735B885AA}"/>
                </a:ext>
              </a:extLst>
            </p:cNvPr>
            <p:cNvGrpSpPr/>
            <p:nvPr/>
          </p:nvGrpSpPr>
          <p:grpSpPr>
            <a:xfrm>
              <a:off x="5066414" y="2645229"/>
              <a:ext cx="2046472" cy="2344034"/>
              <a:chOff x="5064535" y="2645229"/>
              <a:chExt cx="2046472" cy="2344034"/>
            </a:xfrm>
          </p:grpSpPr>
          <p:sp>
            <p:nvSpPr>
              <p:cNvPr id="14" name="椭圆 13">
                <a:extLst>
                  <a:ext uri="{FF2B5EF4-FFF2-40B4-BE49-F238E27FC236}">
                    <a16:creationId id="{AEE9863B-52E2-4945-88D4-4718E276136C}"/>
                  </a:ext>
                </a:extLst>
              </p:cNvPr>
              <p:cNvSpPr/>
              <p:nvPr/>
            </p:nvSpPr>
            <p:spPr>
              <a:xfrm>
                <a:off x="5304000" y="2645229"/>
                <a:ext cx="1567542" cy="156754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4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Icon4">
                <a:extLst>
                  <a:ext uri="{FF2B5EF4-FFF2-40B4-BE49-F238E27FC236}">
                    <a16:creationId id="{DCB473FB-D9FB-4102-BFED-9662C61E26DB}"/>
                  </a:ext>
                </a:extLst>
              </p:cNvPr>
              <p:cNvSpPr/>
              <p:nvPr/>
            </p:nvSpPr>
            <p:spPr bwMode="auto">
              <a:xfrm>
                <a:off x="5782928" y="3124158"/>
                <a:ext cx="609685" cy="609685"/>
              </a:xfrm>
              <a:custGeom>
                <a:avLst/>
                <a:gdLst>
                  <a:gd name="connsiteX0" fmla="*/ 266700 w 533400"/>
                  <a:gd name="connsiteY0" fmla="*/ 285750 h 533400"/>
                  <a:gd name="connsiteX1" fmla="*/ 409575 w 533400"/>
                  <a:gd name="connsiteY1" fmla="*/ 142875 h 533400"/>
                  <a:gd name="connsiteX2" fmla="*/ 266700 w 533400"/>
                  <a:gd name="connsiteY2" fmla="*/ 0 h 533400"/>
                  <a:gd name="connsiteX3" fmla="*/ 123825 w 533400"/>
                  <a:gd name="connsiteY3" fmla="*/ 142875 h 533400"/>
                  <a:gd name="connsiteX4" fmla="*/ 266700 w 533400"/>
                  <a:gd name="connsiteY4" fmla="*/ 285750 h 533400"/>
                  <a:gd name="connsiteX5" fmla="*/ 266700 w 533400"/>
                  <a:gd name="connsiteY5" fmla="*/ 19050 h 533400"/>
                  <a:gd name="connsiteX6" fmla="*/ 390525 w 533400"/>
                  <a:gd name="connsiteY6" fmla="*/ 142875 h 533400"/>
                  <a:gd name="connsiteX7" fmla="*/ 266700 w 533400"/>
                  <a:gd name="connsiteY7" fmla="*/ 266700 h 533400"/>
                  <a:gd name="connsiteX8" fmla="*/ 142875 w 533400"/>
                  <a:gd name="connsiteY8" fmla="*/ 142875 h 533400"/>
                  <a:gd name="connsiteX9" fmla="*/ 266700 w 533400"/>
                  <a:gd name="connsiteY9" fmla="*/ 19050 h 533400"/>
                  <a:gd name="connsiteX10" fmla="*/ 419100 w 533400"/>
                  <a:gd name="connsiteY10" fmla="*/ 333375 h 533400"/>
                  <a:gd name="connsiteX11" fmla="*/ 114300 w 533400"/>
                  <a:gd name="connsiteY11" fmla="*/ 333375 h 533400"/>
                  <a:gd name="connsiteX12" fmla="*/ 0 w 533400"/>
                  <a:gd name="connsiteY12" fmla="*/ 447675 h 533400"/>
                  <a:gd name="connsiteX13" fmla="*/ 0 w 533400"/>
                  <a:gd name="connsiteY13" fmla="*/ 533400 h 533400"/>
                  <a:gd name="connsiteX14" fmla="*/ 19050 w 533400"/>
                  <a:gd name="connsiteY14" fmla="*/ 533400 h 533400"/>
                  <a:gd name="connsiteX15" fmla="*/ 19050 w 533400"/>
                  <a:gd name="connsiteY15" fmla="*/ 447675 h 533400"/>
                  <a:gd name="connsiteX16" fmla="*/ 114300 w 533400"/>
                  <a:gd name="connsiteY16" fmla="*/ 352425 h 533400"/>
                  <a:gd name="connsiteX17" fmla="*/ 419100 w 533400"/>
                  <a:gd name="connsiteY17" fmla="*/ 352425 h 533400"/>
                  <a:gd name="connsiteX18" fmla="*/ 514350 w 533400"/>
                  <a:gd name="connsiteY18" fmla="*/ 447675 h 533400"/>
                  <a:gd name="connsiteX19" fmla="*/ 514350 w 533400"/>
                  <a:gd name="connsiteY19" fmla="*/ 533400 h 533400"/>
                  <a:gd name="connsiteX20" fmla="*/ 533400 w 533400"/>
                  <a:gd name="connsiteY20" fmla="*/ 533400 h 533400"/>
                  <a:gd name="connsiteX21" fmla="*/ 533400 w 533400"/>
                  <a:gd name="connsiteY21" fmla="*/ 447675 h 533400"/>
                  <a:gd name="connsiteX22" fmla="*/ 419100 w 533400"/>
                  <a:gd name="connsiteY22" fmla="*/ 333375 h 533400"/>
                  <a:gd name="connsiteX23" fmla="*/ 342900 w 533400"/>
                  <a:gd name="connsiteY23" fmla="*/ 466725 h 533400"/>
                  <a:gd name="connsiteX24" fmla="*/ 457200 w 533400"/>
                  <a:gd name="connsiteY24" fmla="*/ 466725 h 533400"/>
                  <a:gd name="connsiteX25" fmla="*/ 457200 w 533400"/>
                  <a:gd name="connsiteY25" fmla="*/ 447675 h 533400"/>
                  <a:gd name="connsiteX26" fmla="*/ 342900 w 533400"/>
                  <a:gd name="connsiteY26" fmla="*/ 447675 h 533400"/>
                  <a:gd name="connsiteX27" fmla="*/ 342900 w 533400"/>
                  <a:gd name="connsiteY27" fmla="*/ 466725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3400" h="533400">
                    <a:moveTo>
                      <a:pt x="266700" y="285750"/>
                    </a:moveTo>
                    <a:cubicBezTo>
                      <a:pt x="345758" y="285750"/>
                      <a:pt x="409575" y="221933"/>
                      <a:pt x="409575" y="142875"/>
                    </a:cubicBezTo>
                    <a:cubicBezTo>
                      <a:pt x="409575" y="63818"/>
                      <a:pt x="345758" y="0"/>
                      <a:pt x="266700" y="0"/>
                    </a:cubicBezTo>
                    <a:cubicBezTo>
                      <a:pt x="187643" y="0"/>
                      <a:pt x="123825" y="63818"/>
                      <a:pt x="123825" y="142875"/>
                    </a:cubicBezTo>
                    <a:cubicBezTo>
                      <a:pt x="123825" y="221933"/>
                      <a:pt x="187643" y="285750"/>
                      <a:pt x="266700" y="285750"/>
                    </a:cubicBezTo>
                    <a:close/>
                    <a:moveTo>
                      <a:pt x="266700" y="19050"/>
                    </a:moveTo>
                    <a:cubicBezTo>
                      <a:pt x="335280" y="19050"/>
                      <a:pt x="390525" y="74295"/>
                      <a:pt x="390525" y="142875"/>
                    </a:cubicBezTo>
                    <a:cubicBezTo>
                      <a:pt x="390525" y="211455"/>
                      <a:pt x="335280" y="266700"/>
                      <a:pt x="266700" y="266700"/>
                    </a:cubicBezTo>
                    <a:cubicBezTo>
                      <a:pt x="198120" y="266700"/>
                      <a:pt x="142875" y="211455"/>
                      <a:pt x="142875" y="142875"/>
                    </a:cubicBezTo>
                    <a:cubicBezTo>
                      <a:pt x="142875" y="74295"/>
                      <a:pt x="198120" y="19050"/>
                      <a:pt x="266700" y="19050"/>
                    </a:cubicBezTo>
                    <a:close/>
                    <a:moveTo>
                      <a:pt x="419100" y="333375"/>
                    </a:moveTo>
                    <a:lnTo>
                      <a:pt x="114300" y="333375"/>
                    </a:lnTo>
                    <a:cubicBezTo>
                      <a:pt x="51435" y="333375"/>
                      <a:pt x="0" y="384810"/>
                      <a:pt x="0" y="447675"/>
                    </a:cubicBezTo>
                    <a:lnTo>
                      <a:pt x="0" y="533400"/>
                    </a:lnTo>
                    <a:lnTo>
                      <a:pt x="19050" y="533400"/>
                    </a:lnTo>
                    <a:lnTo>
                      <a:pt x="19050" y="447675"/>
                    </a:lnTo>
                    <a:cubicBezTo>
                      <a:pt x="19050" y="395288"/>
                      <a:pt x="61913" y="352425"/>
                      <a:pt x="114300" y="352425"/>
                    </a:cubicBezTo>
                    <a:lnTo>
                      <a:pt x="419100" y="352425"/>
                    </a:lnTo>
                    <a:cubicBezTo>
                      <a:pt x="471488" y="352425"/>
                      <a:pt x="514350" y="395288"/>
                      <a:pt x="514350" y="447675"/>
                    </a:cubicBezTo>
                    <a:lnTo>
                      <a:pt x="514350" y="533400"/>
                    </a:lnTo>
                    <a:lnTo>
                      <a:pt x="533400" y="533400"/>
                    </a:lnTo>
                    <a:lnTo>
                      <a:pt x="533400" y="447675"/>
                    </a:lnTo>
                    <a:cubicBezTo>
                      <a:pt x="533400" y="384810"/>
                      <a:pt x="481965" y="333375"/>
                      <a:pt x="419100" y="333375"/>
                    </a:cubicBezTo>
                    <a:close/>
                    <a:moveTo>
                      <a:pt x="342900" y="466725"/>
                    </a:moveTo>
                    <a:lnTo>
                      <a:pt x="457200" y="466725"/>
                    </a:lnTo>
                    <a:lnTo>
                      <a:pt x="457200" y="447675"/>
                    </a:lnTo>
                    <a:lnTo>
                      <a:pt x="342900" y="447675"/>
                    </a:lnTo>
                    <a:lnTo>
                      <a:pt x="342900" y="4667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Bullet4">
                <a:extLst>
                  <a:ext uri="{FF2B5EF4-FFF2-40B4-BE49-F238E27FC236}">
                    <a16:creationId id="{38E9B9F4-51B9-4C1B-9A14-86F3DD75A2D0}"/>
                  </a:ext>
                </a:extLst>
              </p:cNvPr>
              <p:cNvSpPr/>
              <p:nvPr/>
            </p:nvSpPr>
            <p:spPr>
              <a:xfrm>
                <a:off x="5064535" y="4300759"/>
                <a:ext cx="2046472" cy="688504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b" anchorCtr="1">
                <a:normAutofit/>
              </a:bodyPr>
              <a:lstStyle/>
              <a:p>
                <a:pPr algn="ctr"/>
                <a:r>
                  <a:rPr lang="zh-CN" altLang="en-US" b="1" dirty="0"/>
                  <a:t>互动游戏</a:t>
                </a:r>
                <a:endParaRPr lang="en-US" dirty="0"/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id="{9189CA0B-3055-7F0A-0823-E13BAF962F5A}"/>
                </a:ext>
              </a:extLst>
            </p:cNvPr>
            <p:cNvGrpSpPr/>
            <p:nvPr/>
          </p:nvGrpSpPr>
          <p:grpSpPr>
            <a:xfrm>
              <a:off x="7269420" y="1130300"/>
              <a:ext cx="2046472" cy="2262219"/>
              <a:chOff x="6730166" y="1130300"/>
              <a:chExt cx="2046472" cy="2262219"/>
            </a:xfrm>
          </p:grpSpPr>
          <p:sp>
            <p:nvSpPr>
              <p:cNvPr id="20" name="椭圆 19">
                <a:extLst>
                  <a:ext uri="{FF2B5EF4-FFF2-40B4-BE49-F238E27FC236}">
                    <a16:creationId id="{A305FD11-5D6C-46BD-9418-7A990FE26405}"/>
                  </a:ext>
                </a:extLst>
              </p:cNvPr>
              <p:cNvSpPr/>
              <p:nvPr/>
            </p:nvSpPr>
            <p:spPr>
              <a:xfrm>
                <a:off x="6977860" y="1824977"/>
                <a:ext cx="1567542" cy="1567542"/>
              </a:xfrm>
              <a:prstGeom prst="ellipse">
                <a:avLst/>
              </a:prstGeom>
              <a:solidFill>
                <a:schemeClr val="accent5">
                  <a:alpha val="10000"/>
                </a:schemeClr>
              </a:solidFill>
              <a:ln w="12700" cap="rnd">
                <a:gradFill>
                  <a:gsLst>
                    <a:gs pos="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  <a:alpha val="2000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Icon5">
                <a:extLst>
                  <a:ext uri="{FF2B5EF4-FFF2-40B4-BE49-F238E27FC236}">
                    <a16:creationId id="{A10109CA-D69E-4693-9CA0-8EA9570EC114}"/>
                  </a:ext>
                </a:extLst>
              </p:cNvPr>
              <p:cNvSpPr/>
              <p:nvPr/>
            </p:nvSpPr>
            <p:spPr bwMode="auto">
              <a:xfrm>
                <a:off x="7456788" y="2303906"/>
                <a:ext cx="609685" cy="609685"/>
              </a:xfrm>
              <a:custGeom>
                <a:avLst/>
                <a:gdLst>
                  <a:gd name="connsiteX0" fmla="*/ 343764 w 533400"/>
                  <a:gd name="connsiteY0" fmla="*/ 621 h 533400"/>
                  <a:gd name="connsiteX1" fmla="*/ 381864 w 533400"/>
                  <a:gd name="connsiteY1" fmla="*/ 38721 h 533400"/>
                  <a:gd name="connsiteX2" fmla="*/ 381864 w 533400"/>
                  <a:gd name="connsiteY2" fmla="*/ 38721 h 533400"/>
                  <a:gd name="connsiteX3" fmla="*/ 381864 w 533400"/>
                  <a:gd name="connsiteY3" fmla="*/ 114921 h 533400"/>
                  <a:gd name="connsiteX4" fmla="*/ 496164 w 533400"/>
                  <a:gd name="connsiteY4" fmla="*/ 114921 h 533400"/>
                  <a:gd name="connsiteX5" fmla="*/ 534264 w 533400"/>
                  <a:gd name="connsiteY5" fmla="*/ 151116 h 533400"/>
                  <a:gd name="connsiteX6" fmla="*/ 534264 w 533400"/>
                  <a:gd name="connsiteY6" fmla="*/ 153021 h 533400"/>
                  <a:gd name="connsiteX7" fmla="*/ 534264 w 533400"/>
                  <a:gd name="connsiteY7" fmla="*/ 381621 h 533400"/>
                  <a:gd name="connsiteX8" fmla="*/ 498069 w 533400"/>
                  <a:gd name="connsiteY8" fmla="*/ 419721 h 533400"/>
                  <a:gd name="connsiteX9" fmla="*/ 496164 w 533400"/>
                  <a:gd name="connsiteY9" fmla="*/ 419721 h 533400"/>
                  <a:gd name="connsiteX10" fmla="*/ 381864 w 533400"/>
                  <a:gd name="connsiteY10" fmla="*/ 419721 h 533400"/>
                  <a:gd name="connsiteX11" fmla="*/ 381864 w 533400"/>
                  <a:gd name="connsiteY11" fmla="*/ 495921 h 533400"/>
                  <a:gd name="connsiteX12" fmla="*/ 345669 w 533400"/>
                  <a:gd name="connsiteY12" fmla="*/ 534021 h 533400"/>
                  <a:gd name="connsiteX13" fmla="*/ 343764 w 533400"/>
                  <a:gd name="connsiteY13" fmla="*/ 534021 h 533400"/>
                  <a:gd name="connsiteX14" fmla="*/ 191364 w 533400"/>
                  <a:gd name="connsiteY14" fmla="*/ 534021 h 533400"/>
                  <a:gd name="connsiteX15" fmla="*/ 153264 w 533400"/>
                  <a:gd name="connsiteY15" fmla="*/ 495921 h 533400"/>
                  <a:gd name="connsiteX16" fmla="*/ 153264 w 533400"/>
                  <a:gd name="connsiteY16" fmla="*/ 495921 h 533400"/>
                  <a:gd name="connsiteX17" fmla="*/ 153264 w 533400"/>
                  <a:gd name="connsiteY17" fmla="*/ 419721 h 533400"/>
                  <a:gd name="connsiteX18" fmla="*/ 38964 w 533400"/>
                  <a:gd name="connsiteY18" fmla="*/ 419721 h 533400"/>
                  <a:gd name="connsiteX19" fmla="*/ 864 w 533400"/>
                  <a:gd name="connsiteY19" fmla="*/ 383526 h 533400"/>
                  <a:gd name="connsiteX20" fmla="*/ 864 w 533400"/>
                  <a:gd name="connsiteY20" fmla="*/ 381621 h 533400"/>
                  <a:gd name="connsiteX21" fmla="*/ 864 w 533400"/>
                  <a:gd name="connsiteY21" fmla="*/ 197789 h 533400"/>
                  <a:gd name="connsiteX22" fmla="*/ 9436 w 533400"/>
                  <a:gd name="connsiteY22" fmla="*/ 173976 h 533400"/>
                  <a:gd name="connsiteX23" fmla="*/ 11342 w 533400"/>
                  <a:gd name="connsiteY23" fmla="*/ 172071 h 533400"/>
                  <a:gd name="connsiteX24" fmla="*/ 52299 w 533400"/>
                  <a:gd name="connsiteY24" fmla="*/ 127303 h 533400"/>
                  <a:gd name="connsiteX25" fmla="*/ 78017 w 533400"/>
                  <a:gd name="connsiteY25" fmla="*/ 114921 h 533400"/>
                  <a:gd name="connsiteX26" fmla="*/ 79921 w 533400"/>
                  <a:gd name="connsiteY26" fmla="*/ 114921 h 533400"/>
                  <a:gd name="connsiteX27" fmla="*/ 153264 w 533400"/>
                  <a:gd name="connsiteY27" fmla="*/ 114921 h 533400"/>
                  <a:gd name="connsiteX28" fmla="*/ 153264 w 533400"/>
                  <a:gd name="connsiteY28" fmla="*/ 38721 h 533400"/>
                  <a:gd name="connsiteX29" fmla="*/ 189459 w 533400"/>
                  <a:gd name="connsiteY29" fmla="*/ 621 h 533400"/>
                  <a:gd name="connsiteX30" fmla="*/ 191364 w 533400"/>
                  <a:gd name="connsiteY30" fmla="*/ 621 h 533400"/>
                  <a:gd name="connsiteX31" fmla="*/ 343764 w 533400"/>
                  <a:gd name="connsiteY31" fmla="*/ 621 h 533400"/>
                  <a:gd name="connsiteX32" fmla="*/ 343764 w 533400"/>
                  <a:gd name="connsiteY32" fmla="*/ 286371 h 533400"/>
                  <a:gd name="connsiteX33" fmla="*/ 191364 w 533400"/>
                  <a:gd name="connsiteY33" fmla="*/ 286371 h 533400"/>
                  <a:gd name="connsiteX34" fmla="*/ 172314 w 533400"/>
                  <a:gd name="connsiteY34" fmla="*/ 305421 h 533400"/>
                  <a:gd name="connsiteX35" fmla="*/ 172314 w 533400"/>
                  <a:gd name="connsiteY35" fmla="*/ 305421 h 533400"/>
                  <a:gd name="connsiteX36" fmla="*/ 172314 w 533400"/>
                  <a:gd name="connsiteY36" fmla="*/ 495921 h 533400"/>
                  <a:gd name="connsiteX37" fmla="*/ 191364 w 533400"/>
                  <a:gd name="connsiteY37" fmla="*/ 514971 h 533400"/>
                  <a:gd name="connsiteX38" fmla="*/ 191364 w 533400"/>
                  <a:gd name="connsiteY38" fmla="*/ 514971 h 533400"/>
                  <a:gd name="connsiteX39" fmla="*/ 343764 w 533400"/>
                  <a:gd name="connsiteY39" fmla="*/ 514971 h 533400"/>
                  <a:gd name="connsiteX40" fmla="*/ 362814 w 533400"/>
                  <a:gd name="connsiteY40" fmla="*/ 495921 h 533400"/>
                  <a:gd name="connsiteX41" fmla="*/ 362814 w 533400"/>
                  <a:gd name="connsiteY41" fmla="*/ 495921 h 533400"/>
                  <a:gd name="connsiteX42" fmla="*/ 362814 w 533400"/>
                  <a:gd name="connsiteY42" fmla="*/ 305421 h 533400"/>
                  <a:gd name="connsiteX43" fmla="*/ 343764 w 533400"/>
                  <a:gd name="connsiteY43" fmla="*/ 286371 h 533400"/>
                  <a:gd name="connsiteX44" fmla="*/ 343764 w 533400"/>
                  <a:gd name="connsiteY44" fmla="*/ 286371 h 533400"/>
                  <a:gd name="connsiteX45" fmla="*/ 496164 w 533400"/>
                  <a:gd name="connsiteY45" fmla="*/ 133971 h 533400"/>
                  <a:gd name="connsiteX46" fmla="*/ 79921 w 533400"/>
                  <a:gd name="connsiteY46" fmla="*/ 133971 h 533400"/>
                  <a:gd name="connsiteX47" fmla="*/ 67539 w 533400"/>
                  <a:gd name="connsiteY47" fmla="*/ 138734 h 533400"/>
                  <a:gd name="connsiteX48" fmla="*/ 66586 w 533400"/>
                  <a:gd name="connsiteY48" fmla="*/ 139686 h 533400"/>
                  <a:gd name="connsiteX49" fmla="*/ 25629 w 533400"/>
                  <a:gd name="connsiteY49" fmla="*/ 184453 h 533400"/>
                  <a:gd name="connsiteX50" fmla="*/ 19914 w 533400"/>
                  <a:gd name="connsiteY50" fmla="*/ 195884 h 533400"/>
                  <a:gd name="connsiteX51" fmla="*/ 19914 w 533400"/>
                  <a:gd name="connsiteY51" fmla="*/ 197789 h 533400"/>
                  <a:gd name="connsiteX52" fmla="*/ 19914 w 533400"/>
                  <a:gd name="connsiteY52" fmla="*/ 381621 h 533400"/>
                  <a:gd name="connsiteX53" fmla="*/ 38011 w 533400"/>
                  <a:gd name="connsiteY53" fmla="*/ 400671 h 533400"/>
                  <a:gd name="connsiteX54" fmla="*/ 38964 w 533400"/>
                  <a:gd name="connsiteY54" fmla="*/ 400671 h 533400"/>
                  <a:gd name="connsiteX55" fmla="*/ 153264 w 533400"/>
                  <a:gd name="connsiteY55" fmla="*/ 400671 h 533400"/>
                  <a:gd name="connsiteX56" fmla="*/ 153264 w 533400"/>
                  <a:gd name="connsiteY56" fmla="*/ 305421 h 533400"/>
                  <a:gd name="connsiteX57" fmla="*/ 189459 w 533400"/>
                  <a:gd name="connsiteY57" fmla="*/ 267321 h 533400"/>
                  <a:gd name="connsiteX58" fmla="*/ 191364 w 533400"/>
                  <a:gd name="connsiteY58" fmla="*/ 267321 h 533400"/>
                  <a:gd name="connsiteX59" fmla="*/ 343764 w 533400"/>
                  <a:gd name="connsiteY59" fmla="*/ 267321 h 533400"/>
                  <a:gd name="connsiteX60" fmla="*/ 381864 w 533400"/>
                  <a:gd name="connsiteY60" fmla="*/ 305421 h 533400"/>
                  <a:gd name="connsiteX61" fmla="*/ 381864 w 533400"/>
                  <a:gd name="connsiteY61" fmla="*/ 305421 h 533400"/>
                  <a:gd name="connsiteX62" fmla="*/ 381864 w 533400"/>
                  <a:gd name="connsiteY62" fmla="*/ 400671 h 533400"/>
                  <a:gd name="connsiteX63" fmla="*/ 496164 w 533400"/>
                  <a:gd name="connsiteY63" fmla="*/ 400671 h 533400"/>
                  <a:gd name="connsiteX64" fmla="*/ 515214 w 533400"/>
                  <a:gd name="connsiteY64" fmla="*/ 382573 h 533400"/>
                  <a:gd name="connsiteX65" fmla="*/ 515214 w 533400"/>
                  <a:gd name="connsiteY65" fmla="*/ 381621 h 533400"/>
                  <a:gd name="connsiteX66" fmla="*/ 515214 w 533400"/>
                  <a:gd name="connsiteY66" fmla="*/ 153021 h 533400"/>
                  <a:gd name="connsiteX67" fmla="*/ 497117 w 533400"/>
                  <a:gd name="connsiteY67" fmla="*/ 133971 h 533400"/>
                  <a:gd name="connsiteX68" fmla="*/ 496164 w 533400"/>
                  <a:gd name="connsiteY68" fmla="*/ 133971 h 533400"/>
                  <a:gd name="connsiteX69" fmla="*/ 462827 w 533400"/>
                  <a:gd name="connsiteY69" fmla="*/ 172071 h 533400"/>
                  <a:gd name="connsiteX70" fmla="*/ 477114 w 533400"/>
                  <a:gd name="connsiteY70" fmla="*/ 186359 h 533400"/>
                  <a:gd name="connsiteX71" fmla="*/ 462827 w 533400"/>
                  <a:gd name="connsiteY71" fmla="*/ 200646 h 533400"/>
                  <a:gd name="connsiteX72" fmla="*/ 448539 w 533400"/>
                  <a:gd name="connsiteY72" fmla="*/ 186359 h 533400"/>
                  <a:gd name="connsiteX73" fmla="*/ 462827 w 533400"/>
                  <a:gd name="connsiteY73" fmla="*/ 172071 h 533400"/>
                  <a:gd name="connsiteX74" fmla="*/ 343764 w 533400"/>
                  <a:gd name="connsiteY74" fmla="*/ 19671 h 533400"/>
                  <a:gd name="connsiteX75" fmla="*/ 191364 w 533400"/>
                  <a:gd name="connsiteY75" fmla="*/ 19671 h 533400"/>
                  <a:gd name="connsiteX76" fmla="*/ 172314 w 533400"/>
                  <a:gd name="connsiteY76" fmla="*/ 38721 h 533400"/>
                  <a:gd name="connsiteX77" fmla="*/ 172314 w 533400"/>
                  <a:gd name="connsiteY77" fmla="*/ 38721 h 533400"/>
                  <a:gd name="connsiteX78" fmla="*/ 172314 w 533400"/>
                  <a:gd name="connsiteY78" fmla="*/ 114921 h 533400"/>
                  <a:gd name="connsiteX79" fmla="*/ 362814 w 533400"/>
                  <a:gd name="connsiteY79" fmla="*/ 114921 h 533400"/>
                  <a:gd name="connsiteX80" fmla="*/ 362814 w 533400"/>
                  <a:gd name="connsiteY80" fmla="*/ 38721 h 533400"/>
                  <a:gd name="connsiteX81" fmla="*/ 344717 w 533400"/>
                  <a:gd name="connsiteY81" fmla="*/ 19671 h 533400"/>
                  <a:gd name="connsiteX82" fmla="*/ 344717 w 533400"/>
                  <a:gd name="connsiteY82" fmla="*/ 19671 h 533400"/>
                  <a:gd name="connsiteX83" fmla="*/ 343764 w 533400"/>
                  <a:gd name="connsiteY83" fmla="*/ 19671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33400" h="533400">
                    <a:moveTo>
                      <a:pt x="343764" y="621"/>
                    </a:moveTo>
                    <a:cubicBezTo>
                      <a:pt x="364719" y="621"/>
                      <a:pt x="381864" y="17766"/>
                      <a:pt x="381864" y="38721"/>
                    </a:cubicBezTo>
                    <a:lnTo>
                      <a:pt x="381864" y="38721"/>
                    </a:lnTo>
                    <a:lnTo>
                      <a:pt x="381864" y="114921"/>
                    </a:lnTo>
                    <a:lnTo>
                      <a:pt x="496164" y="114921"/>
                    </a:lnTo>
                    <a:cubicBezTo>
                      <a:pt x="516167" y="114921"/>
                      <a:pt x="533311" y="131114"/>
                      <a:pt x="534264" y="151116"/>
                    </a:cubicBezTo>
                    <a:lnTo>
                      <a:pt x="534264" y="153021"/>
                    </a:lnTo>
                    <a:lnTo>
                      <a:pt x="534264" y="381621"/>
                    </a:lnTo>
                    <a:cubicBezTo>
                      <a:pt x="534264" y="401623"/>
                      <a:pt x="518071" y="418769"/>
                      <a:pt x="498069" y="419721"/>
                    </a:cubicBezTo>
                    <a:lnTo>
                      <a:pt x="496164" y="419721"/>
                    </a:lnTo>
                    <a:lnTo>
                      <a:pt x="381864" y="419721"/>
                    </a:lnTo>
                    <a:lnTo>
                      <a:pt x="381864" y="495921"/>
                    </a:lnTo>
                    <a:cubicBezTo>
                      <a:pt x="381864" y="515923"/>
                      <a:pt x="365671" y="533069"/>
                      <a:pt x="345669" y="534021"/>
                    </a:cubicBezTo>
                    <a:lnTo>
                      <a:pt x="343764" y="534021"/>
                    </a:lnTo>
                    <a:lnTo>
                      <a:pt x="191364" y="534021"/>
                    </a:lnTo>
                    <a:cubicBezTo>
                      <a:pt x="170409" y="534021"/>
                      <a:pt x="153264" y="516876"/>
                      <a:pt x="153264" y="495921"/>
                    </a:cubicBezTo>
                    <a:lnTo>
                      <a:pt x="153264" y="495921"/>
                    </a:lnTo>
                    <a:lnTo>
                      <a:pt x="153264" y="419721"/>
                    </a:lnTo>
                    <a:lnTo>
                      <a:pt x="38964" y="419721"/>
                    </a:lnTo>
                    <a:cubicBezTo>
                      <a:pt x="18961" y="419721"/>
                      <a:pt x="1817" y="403528"/>
                      <a:pt x="864" y="383526"/>
                    </a:cubicBezTo>
                    <a:lnTo>
                      <a:pt x="864" y="381621"/>
                    </a:lnTo>
                    <a:lnTo>
                      <a:pt x="864" y="197789"/>
                    </a:lnTo>
                    <a:cubicBezTo>
                      <a:pt x="864" y="189216"/>
                      <a:pt x="3721" y="180644"/>
                      <a:pt x="9436" y="173976"/>
                    </a:cubicBezTo>
                    <a:lnTo>
                      <a:pt x="11342" y="172071"/>
                    </a:lnTo>
                    <a:lnTo>
                      <a:pt x="52299" y="127303"/>
                    </a:lnTo>
                    <a:cubicBezTo>
                      <a:pt x="58967" y="119684"/>
                      <a:pt x="68492" y="115873"/>
                      <a:pt x="78017" y="114921"/>
                    </a:cubicBezTo>
                    <a:lnTo>
                      <a:pt x="79921" y="114921"/>
                    </a:lnTo>
                    <a:lnTo>
                      <a:pt x="153264" y="114921"/>
                    </a:lnTo>
                    <a:lnTo>
                      <a:pt x="153264" y="38721"/>
                    </a:lnTo>
                    <a:cubicBezTo>
                      <a:pt x="153264" y="18719"/>
                      <a:pt x="169457" y="1573"/>
                      <a:pt x="189459" y="621"/>
                    </a:cubicBezTo>
                    <a:lnTo>
                      <a:pt x="191364" y="621"/>
                    </a:lnTo>
                    <a:lnTo>
                      <a:pt x="343764" y="621"/>
                    </a:lnTo>
                    <a:close/>
                    <a:moveTo>
                      <a:pt x="343764" y="286371"/>
                    </a:moveTo>
                    <a:lnTo>
                      <a:pt x="191364" y="286371"/>
                    </a:lnTo>
                    <a:cubicBezTo>
                      <a:pt x="180886" y="286371"/>
                      <a:pt x="172314" y="294944"/>
                      <a:pt x="172314" y="305421"/>
                    </a:cubicBezTo>
                    <a:lnTo>
                      <a:pt x="172314" y="305421"/>
                    </a:lnTo>
                    <a:lnTo>
                      <a:pt x="172314" y="495921"/>
                    </a:lnTo>
                    <a:cubicBezTo>
                      <a:pt x="172314" y="506398"/>
                      <a:pt x="180886" y="514971"/>
                      <a:pt x="191364" y="514971"/>
                    </a:cubicBezTo>
                    <a:lnTo>
                      <a:pt x="191364" y="514971"/>
                    </a:lnTo>
                    <a:lnTo>
                      <a:pt x="343764" y="514971"/>
                    </a:lnTo>
                    <a:cubicBezTo>
                      <a:pt x="354242" y="514971"/>
                      <a:pt x="362814" y="506398"/>
                      <a:pt x="362814" y="495921"/>
                    </a:cubicBezTo>
                    <a:lnTo>
                      <a:pt x="362814" y="495921"/>
                    </a:lnTo>
                    <a:lnTo>
                      <a:pt x="362814" y="305421"/>
                    </a:lnTo>
                    <a:cubicBezTo>
                      <a:pt x="362814" y="294944"/>
                      <a:pt x="354242" y="286371"/>
                      <a:pt x="343764" y="286371"/>
                    </a:cubicBezTo>
                    <a:lnTo>
                      <a:pt x="343764" y="286371"/>
                    </a:lnTo>
                    <a:close/>
                    <a:moveTo>
                      <a:pt x="496164" y="133971"/>
                    </a:moveTo>
                    <a:lnTo>
                      <a:pt x="79921" y="133971"/>
                    </a:lnTo>
                    <a:cubicBezTo>
                      <a:pt x="75159" y="133971"/>
                      <a:pt x="70396" y="135876"/>
                      <a:pt x="67539" y="138734"/>
                    </a:cubicBezTo>
                    <a:lnTo>
                      <a:pt x="66586" y="139686"/>
                    </a:lnTo>
                    <a:lnTo>
                      <a:pt x="25629" y="184453"/>
                    </a:lnTo>
                    <a:cubicBezTo>
                      <a:pt x="21819" y="187311"/>
                      <a:pt x="19914" y="192073"/>
                      <a:pt x="19914" y="195884"/>
                    </a:cubicBezTo>
                    <a:lnTo>
                      <a:pt x="19914" y="197789"/>
                    </a:lnTo>
                    <a:lnTo>
                      <a:pt x="19914" y="381621"/>
                    </a:lnTo>
                    <a:cubicBezTo>
                      <a:pt x="19914" y="392098"/>
                      <a:pt x="27534" y="399719"/>
                      <a:pt x="38011" y="400671"/>
                    </a:cubicBezTo>
                    <a:lnTo>
                      <a:pt x="38964" y="400671"/>
                    </a:lnTo>
                    <a:lnTo>
                      <a:pt x="153264" y="400671"/>
                    </a:lnTo>
                    <a:lnTo>
                      <a:pt x="153264" y="305421"/>
                    </a:lnTo>
                    <a:cubicBezTo>
                      <a:pt x="153264" y="285419"/>
                      <a:pt x="169457" y="268273"/>
                      <a:pt x="189459" y="267321"/>
                    </a:cubicBezTo>
                    <a:lnTo>
                      <a:pt x="191364" y="267321"/>
                    </a:lnTo>
                    <a:lnTo>
                      <a:pt x="343764" y="267321"/>
                    </a:lnTo>
                    <a:cubicBezTo>
                      <a:pt x="364719" y="267321"/>
                      <a:pt x="381864" y="284466"/>
                      <a:pt x="381864" y="305421"/>
                    </a:cubicBezTo>
                    <a:lnTo>
                      <a:pt x="381864" y="305421"/>
                    </a:lnTo>
                    <a:lnTo>
                      <a:pt x="381864" y="400671"/>
                    </a:lnTo>
                    <a:lnTo>
                      <a:pt x="496164" y="400671"/>
                    </a:lnTo>
                    <a:cubicBezTo>
                      <a:pt x="506642" y="400671"/>
                      <a:pt x="514261" y="393051"/>
                      <a:pt x="515214" y="382573"/>
                    </a:cubicBezTo>
                    <a:lnTo>
                      <a:pt x="515214" y="381621"/>
                    </a:lnTo>
                    <a:lnTo>
                      <a:pt x="515214" y="153021"/>
                    </a:lnTo>
                    <a:cubicBezTo>
                      <a:pt x="515214" y="142544"/>
                      <a:pt x="507594" y="134923"/>
                      <a:pt x="497117" y="133971"/>
                    </a:cubicBezTo>
                    <a:lnTo>
                      <a:pt x="496164" y="133971"/>
                    </a:lnTo>
                    <a:close/>
                    <a:moveTo>
                      <a:pt x="462827" y="172071"/>
                    </a:moveTo>
                    <a:cubicBezTo>
                      <a:pt x="470446" y="172071"/>
                      <a:pt x="477114" y="178739"/>
                      <a:pt x="477114" y="186359"/>
                    </a:cubicBezTo>
                    <a:cubicBezTo>
                      <a:pt x="477114" y="193978"/>
                      <a:pt x="470446" y="200646"/>
                      <a:pt x="462827" y="200646"/>
                    </a:cubicBezTo>
                    <a:cubicBezTo>
                      <a:pt x="455207" y="200646"/>
                      <a:pt x="448539" y="193978"/>
                      <a:pt x="448539" y="186359"/>
                    </a:cubicBezTo>
                    <a:cubicBezTo>
                      <a:pt x="448539" y="178739"/>
                      <a:pt x="455207" y="172071"/>
                      <a:pt x="462827" y="172071"/>
                    </a:cubicBezTo>
                    <a:close/>
                    <a:moveTo>
                      <a:pt x="343764" y="19671"/>
                    </a:moveTo>
                    <a:lnTo>
                      <a:pt x="191364" y="19671"/>
                    </a:lnTo>
                    <a:cubicBezTo>
                      <a:pt x="180886" y="19671"/>
                      <a:pt x="172314" y="28244"/>
                      <a:pt x="172314" y="38721"/>
                    </a:cubicBezTo>
                    <a:lnTo>
                      <a:pt x="172314" y="38721"/>
                    </a:lnTo>
                    <a:lnTo>
                      <a:pt x="172314" y="114921"/>
                    </a:lnTo>
                    <a:lnTo>
                      <a:pt x="362814" y="114921"/>
                    </a:lnTo>
                    <a:lnTo>
                      <a:pt x="362814" y="38721"/>
                    </a:lnTo>
                    <a:cubicBezTo>
                      <a:pt x="362814" y="28244"/>
                      <a:pt x="355194" y="20623"/>
                      <a:pt x="344717" y="19671"/>
                    </a:cubicBezTo>
                    <a:lnTo>
                      <a:pt x="344717" y="19671"/>
                    </a:lnTo>
                    <a:lnTo>
                      <a:pt x="343764" y="1967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60000">
                    <a:schemeClr val="accent5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5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4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Bullet5">
                <a:extLst>
                  <a:ext uri="{FF2B5EF4-FFF2-40B4-BE49-F238E27FC236}">
                    <a16:creationId id="{269C4071-6F34-4900-B4C8-D5D68274DB99}"/>
                  </a:ext>
                </a:extLst>
              </p:cNvPr>
              <p:cNvSpPr/>
              <p:nvPr/>
            </p:nvSpPr>
            <p:spPr>
              <a:xfrm>
                <a:off x="6730166" y="1130300"/>
                <a:ext cx="2046472" cy="688504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b" anchorCtr="1">
                <a:normAutofit/>
              </a:bodyPr>
              <a:lstStyle/>
              <a:p>
                <a:pPr algn="ctr"/>
                <a:r>
                  <a:rPr lang="zh-CN" altLang="en-US" b="1" dirty="0"/>
                  <a:t>故事分享</a:t>
                </a:r>
                <a:endParaRPr lang="en-US" dirty="0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id="{758E0634-BA1D-6736-B2BA-185799ACC6C5}"/>
                </a:ext>
              </a:extLst>
            </p:cNvPr>
            <p:cNvGrpSpPr/>
            <p:nvPr/>
          </p:nvGrpSpPr>
          <p:grpSpPr>
            <a:xfrm>
              <a:off x="7269420" y="3482601"/>
              <a:ext cx="2046472" cy="2335474"/>
              <a:chOff x="6730166" y="3482601"/>
              <a:chExt cx="2046472" cy="2335474"/>
            </a:xfrm>
          </p:grpSpPr>
          <p:sp>
            <p:nvSpPr>
              <p:cNvPr id="17" name="椭圆 16">
                <a:extLst>
                  <a:ext uri="{FF2B5EF4-FFF2-40B4-BE49-F238E27FC236}">
                    <a16:creationId id="{C00A25F8-40B7-41D2-BC3E-392862F31F5D}"/>
                  </a:ext>
                </a:extLst>
              </p:cNvPr>
              <p:cNvSpPr/>
              <p:nvPr/>
            </p:nvSpPr>
            <p:spPr>
              <a:xfrm>
                <a:off x="6977860" y="3482601"/>
                <a:ext cx="1567542" cy="1567542"/>
              </a:xfrm>
              <a:prstGeom prst="ellipse">
                <a:avLst/>
              </a:prstGeom>
              <a:solidFill>
                <a:schemeClr val="accent3">
                  <a:alpha val="10000"/>
                </a:schemeClr>
              </a:solidFill>
              <a:ln w="12700" cap="rnd">
                <a:gradFill>
                  <a:gsLst>
                    <a:gs pos="0">
                      <a:schemeClr val="accent3"/>
                    </a:gs>
                    <a:gs pos="100000">
                      <a:schemeClr val="accent3">
                        <a:lumMod val="60000"/>
                        <a:lumOff val="40000"/>
                        <a:alpha val="2000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Icon6">
                <a:extLst>
                  <a:ext uri="{FF2B5EF4-FFF2-40B4-BE49-F238E27FC236}">
                    <a16:creationId id="{618A33D6-DACF-45D7-8814-06FF3A16D0B8}"/>
                  </a:ext>
                </a:extLst>
              </p:cNvPr>
              <p:cNvSpPr/>
              <p:nvPr/>
            </p:nvSpPr>
            <p:spPr bwMode="auto">
              <a:xfrm>
                <a:off x="7482693" y="3961530"/>
                <a:ext cx="557876" cy="609685"/>
              </a:xfrm>
              <a:custGeom>
                <a:avLst/>
                <a:gdLst>
                  <a:gd name="connsiteX0" fmla="*/ 368431 w 488073"/>
                  <a:gd name="connsiteY0" fmla="*/ 621 h 533400"/>
                  <a:gd name="connsiteX1" fmla="*/ 368431 w 488073"/>
                  <a:gd name="connsiteY1" fmla="*/ 19671 h 533400"/>
                  <a:gd name="connsiteX2" fmla="*/ 339856 w 488073"/>
                  <a:gd name="connsiteY2" fmla="*/ 19671 h 533400"/>
                  <a:gd name="connsiteX3" fmla="*/ 339856 w 488073"/>
                  <a:gd name="connsiteY3" fmla="*/ 135876 h 533400"/>
                  <a:gd name="connsiteX4" fmla="*/ 341761 w 488073"/>
                  <a:gd name="connsiteY4" fmla="*/ 145401 h 533400"/>
                  <a:gd name="connsiteX5" fmla="*/ 342713 w 488073"/>
                  <a:gd name="connsiteY5" fmla="*/ 147306 h 533400"/>
                  <a:gd name="connsiteX6" fmla="*/ 483683 w 488073"/>
                  <a:gd name="connsiteY6" fmla="*/ 464489 h 533400"/>
                  <a:gd name="connsiteX7" fmla="*/ 484636 w 488073"/>
                  <a:gd name="connsiteY7" fmla="*/ 509256 h 533400"/>
                  <a:gd name="connsiteX8" fmla="*/ 448441 w 488073"/>
                  <a:gd name="connsiteY8" fmla="*/ 534021 h 533400"/>
                  <a:gd name="connsiteX9" fmla="*/ 448441 w 488073"/>
                  <a:gd name="connsiteY9" fmla="*/ 534021 h 533400"/>
                  <a:gd name="connsiteX10" fmla="*/ 40771 w 488073"/>
                  <a:gd name="connsiteY10" fmla="*/ 534021 h 533400"/>
                  <a:gd name="connsiteX11" fmla="*/ 4576 w 488073"/>
                  <a:gd name="connsiteY11" fmla="*/ 509256 h 533400"/>
                  <a:gd name="connsiteX12" fmla="*/ 5528 w 488073"/>
                  <a:gd name="connsiteY12" fmla="*/ 464489 h 533400"/>
                  <a:gd name="connsiteX13" fmla="*/ 5528 w 488073"/>
                  <a:gd name="connsiteY13" fmla="*/ 464489 h 533400"/>
                  <a:gd name="connsiteX14" fmla="*/ 146498 w 488073"/>
                  <a:gd name="connsiteY14" fmla="*/ 147306 h 533400"/>
                  <a:gd name="connsiteX15" fmla="*/ 149356 w 488073"/>
                  <a:gd name="connsiteY15" fmla="*/ 135876 h 533400"/>
                  <a:gd name="connsiteX16" fmla="*/ 149356 w 488073"/>
                  <a:gd name="connsiteY16" fmla="*/ 135876 h 533400"/>
                  <a:gd name="connsiteX17" fmla="*/ 149356 w 488073"/>
                  <a:gd name="connsiteY17" fmla="*/ 19671 h 533400"/>
                  <a:gd name="connsiteX18" fmla="*/ 120781 w 488073"/>
                  <a:gd name="connsiteY18" fmla="*/ 19671 h 533400"/>
                  <a:gd name="connsiteX19" fmla="*/ 120781 w 488073"/>
                  <a:gd name="connsiteY19" fmla="*/ 621 h 533400"/>
                  <a:gd name="connsiteX20" fmla="*/ 368431 w 488073"/>
                  <a:gd name="connsiteY20" fmla="*/ 621 h 533400"/>
                  <a:gd name="connsiteX21" fmla="*/ 253178 w 488073"/>
                  <a:gd name="connsiteY21" fmla="*/ 415911 h 533400"/>
                  <a:gd name="connsiteX22" fmla="*/ 250321 w 488073"/>
                  <a:gd name="connsiteY22" fmla="*/ 417816 h 533400"/>
                  <a:gd name="connsiteX23" fmla="*/ 51248 w 488073"/>
                  <a:gd name="connsiteY23" fmla="*/ 409244 h 533400"/>
                  <a:gd name="connsiteX24" fmla="*/ 23626 w 488073"/>
                  <a:gd name="connsiteY24" fmla="*/ 471156 h 533400"/>
                  <a:gd name="connsiteX25" fmla="*/ 22673 w 488073"/>
                  <a:gd name="connsiteY25" fmla="*/ 501636 h 533400"/>
                  <a:gd name="connsiteX26" fmla="*/ 40771 w 488073"/>
                  <a:gd name="connsiteY26" fmla="*/ 514971 h 533400"/>
                  <a:gd name="connsiteX27" fmla="*/ 40771 w 488073"/>
                  <a:gd name="connsiteY27" fmla="*/ 514971 h 533400"/>
                  <a:gd name="connsiteX28" fmla="*/ 447488 w 488073"/>
                  <a:gd name="connsiteY28" fmla="*/ 514971 h 533400"/>
                  <a:gd name="connsiteX29" fmla="*/ 465586 w 488073"/>
                  <a:gd name="connsiteY29" fmla="*/ 502589 h 533400"/>
                  <a:gd name="connsiteX30" fmla="*/ 464633 w 488073"/>
                  <a:gd name="connsiteY30" fmla="*/ 472109 h 533400"/>
                  <a:gd name="connsiteX31" fmla="*/ 464633 w 488073"/>
                  <a:gd name="connsiteY31" fmla="*/ 472109 h 533400"/>
                  <a:gd name="connsiteX32" fmla="*/ 436058 w 488073"/>
                  <a:gd name="connsiteY32" fmla="*/ 408291 h 533400"/>
                  <a:gd name="connsiteX33" fmla="*/ 435106 w 488073"/>
                  <a:gd name="connsiteY33" fmla="*/ 408291 h 533400"/>
                  <a:gd name="connsiteX34" fmla="*/ 253178 w 488073"/>
                  <a:gd name="connsiteY34" fmla="*/ 415911 h 533400"/>
                  <a:gd name="connsiteX35" fmla="*/ 320806 w 488073"/>
                  <a:gd name="connsiteY35" fmla="*/ 19671 h 533400"/>
                  <a:gd name="connsiteX36" fmla="*/ 168406 w 488073"/>
                  <a:gd name="connsiteY36" fmla="*/ 19671 h 533400"/>
                  <a:gd name="connsiteX37" fmla="*/ 168406 w 488073"/>
                  <a:gd name="connsiteY37" fmla="*/ 135876 h 533400"/>
                  <a:gd name="connsiteX38" fmla="*/ 165548 w 488073"/>
                  <a:gd name="connsiteY38" fmla="*/ 153021 h 533400"/>
                  <a:gd name="connsiteX39" fmla="*/ 165548 w 488073"/>
                  <a:gd name="connsiteY39" fmla="*/ 153021 h 533400"/>
                  <a:gd name="connsiteX40" fmla="*/ 164596 w 488073"/>
                  <a:gd name="connsiteY40" fmla="*/ 155878 h 533400"/>
                  <a:gd name="connsiteX41" fmla="*/ 58868 w 488073"/>
                  <a:gd name="connsiteY41" fmla="*/ 392098 h 533400"/>
                  <a:gd name="connsiteX42" fmla="*/ 236033 w 488073"/>
                  <a:gd name="connsiteY42" fmla="*/ 404481 h 533400"/>
                  <a:gd name="connsiteX43" fmla="*/ 238891 w 488073"/>
                  <a:gd name="connsiteY43" fmla="*/ 402576 h 533400"/>
                  <a:gd name="connsiteX44" fmla="*/ 425581 w 488073"/>
                  <a:gd name="connsiteY44" fmla="*/ 382573 h 533400"/>
                  <a:gd name="connsiteX45" fmla="*/ 324616 w 488073"/>
                  <a:gd name="connsiteY45" fmla="*/ 154926 h 533400"/>
                  <a:gd name="connsiteX46" fmla="*/ 320806 w 488073"/>
                  <a:gd name="connsiteY46" fmla="*/ 135876 h 533400"/>
                  <a:gd name="connsiteX47" fmla="*/ 320806 w 488073"/>
                  <a:gd name="connsiteY47" fmla="*/ 135876 h 533400"/>
                  <a:gd name="connsiteX48" fmla="*/ 320806 w 488073"/>
                  <a:gd name="connsiteY48" fmla="*/ 19671 h 533400"/>
                  <a:gd name="connsiteX49" fmla="*/ 306518 w 488073"/>
                  <a:gd name="connsiteY49" fmla="*/ 248271 h 533400"/>
                  <a:gd name="connsiteX50" fmla="*/ 349381 w 488073"/>
                  <a:gd name="connsiteY50" fmla="*/ 291134 h 533400"/>
                  <a:gd name="connsiteX51" fmla="*/ 306518 w 488073"/>
                  <a:gd name="connsiteY51" fmla="*/ 333996 h 533400"/>
                  <a:gd name="connsiteX52" fmla="*/ 263656 w 488073"/>
                  <a:gd name="connsiteY52" fmla="*/ 291134 h 533400"/>
                  <a:gd name="connsiteX53" fmla="*/ 306518 w 488073"/>
                  <a:gd name="connsiteY53" fmla="*/ 248271 h 533400"/>
                  <a:gd name="connsiteX54" fmla="*/ 306518 w 488073"/>
                  <a:gd name="connsiteY54" fmla="*/ 267321 h 533400"/>
                  <a:gd name="connsiteX55" fmla="*/ 282706 w 488073"/>
                  <a:gd name="connsiteY55" fmla="*/ 291134 h 533400"/>
                  <a:gd name="connsiteX56" fmla="*/ 306518 w 488073"/>
                  <a:gd name="connsiteY56" fmla="*/ 314946 h 533400"/>
                  <a:gd name="connsiteX57" fmla="*/ 330331 w 488073"/>
                  <a:gd name="connsiteY57" fmla="*/ 291134 h 533400"/>
                  <a:gd name="connsiteX58" fmla="*/ 306518 w 488073"/>
                  <a:gd name="connsiteY58" fmla="*/ 267321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88073" h="533400">
                    <a:moveTo>
                      <a:pt x="368431" y="621"/>
                    </a:moveTo>
                    <a:lnTo>
                      <a:pt x="368431" y="19671"/>
                    </a:lnTo>
                    <a:lnTo>
                      <a:pt x="339856" y="19671"/>
                    </a:lnTo>
                    <a:lnTo>
                      <a:pt x="339856" y="135876"/>
                    </a:lnTo>
                    <a:cubicBezTo>
                      <a:pt x="339856" y="138734"/>
                      <a:pt x="340808" y="142544"/>
                      <a:pt x="341761" y="145401"/>
                    </a:cubicBezTo>
                    <a:lnTo>
                      <a:pt x="342713" y="147306"/>
                    </a:lnTo>
                    <a:lnTo>
                      <a:pt x="483683" y="464489"/>
                    </a:lnTo>
                    <a:cubicBezTo>
                      <a:pt x="490351" y="478776"/>
                      <a:pt x="490351" y="494969"/>
                      <a:pt x="484636" y="509256"/>
                    </a:cubicBezTo>
                    <a:cubicBezTo>
                      <a:pt x="478921" y="524496"/>
                      <a:pt x="464633" y="534021"/>
                      <a:pt x="448441" y="534021"/>
                    </a:cubicBezTo>
                    <a:lnTo>
                      <a:pt x="448441" y="534021"/>
                    </a:lnTo>
                    <a:lnTo>
                      <a:pt x="40771" y="534021"/>
                    </a:lnTo>
                    <a:cubicBezTo>
                      <a:pt x="24578" y="534021"/>
                      <a:pt x="10291" y="524496"/>
                      <a:pt x="4576" y="509256"/>
                    </a:cubicBezTo>
                    <a:cubicBezTo>
                      <a:pt x="-1139" y="494969"/>
                      <a:pt x="-187" y="478776"/>
                      <a:pt x="5528" y="464489"/>
                    </a:cubicBezTo>
                    <a:lnTo>
                      <a:pt x="5528" y="464489"/>
                    </a:lnTo>
                    <a:lnTo>
                      <a:pt x="146498" y="147306"/>
                    </a:lnTo>
                    <a:cubicBezTo>
                      <a:pt x="148403" y="143496"/>
                      <a:pt x="149356" y="139686"/>
                      <a:pt x="149356" y="135876"/>
                    </a:cubicBezTo>
                    <a:lnTo>
                      <a:pt x="149356" y="135876"/>
                    </a:lnTo>
                    <a:lnTo>
                      <a:pt x="149356" y="19671"/>
                    </a:lnTo>
                    <a:lnTo>
                      <a:pt x="120781" y="19671"/>
                    </a:lnTo>
                    <a:lnTo>
                      <a:pt x="120781" y="621"/>
                    </a:lnTo>
                    <a:lnTo>
                      <a:pt x="368431" y="621"/>
                    </a:lnTo>
                    <a:close/>
                    <a:moveTo>
                      <a:pt x="253178" y="415911"/>
                    </a:moveTo>
                    <a:lnTo>
                      <a:pt x="250321" y="417816"/>
                    </a:lnTo>
                    <a:cubicBezTo>
                      <a:pt x="195076" y="456869"/>
                      <a:pt x="119828" y="453059"/>
                      <a:pt x="51248" y="409244"/>
                    </a:cubicBezTo>
                    <a:lnTo>
                      <a:pt x="23626" y="471156"/>
                    </a:lnTo>
                    <a:cubicBezTo>
                      <a:pt x="19816" y="480681"/>
                      <a:pt x="18863" y="491159"/>
                      <a:pt x="22673" y="501636"/>
                    </a:cubicBezTo>
                    <a:cubicBezTo>
                      <a:pt x="25531" y="510209"/>
                      <a:pt x="33151" y="514971"/>
                      <a:pt x="40771" y="514971"/>
                    </a:cubicBezTo>
                    <a:lnTo>
                      <a:pt x="40771" y="514971"/>
                    </a:lnTo>
                    <a:lnTo>
                      <a:pt x="447488" y="514971"/>
                    </a:lnTo>
                    <a:cubicBezTo>
                      <a:pt x="456061" y="514971"/>
                      <a:pt x="462728" y="510209"/>
                      <a:pt x="465586" y="502589"/>
                    </a:cubicBezTo>
                    <a:cubicBezTo>
                      <a:pt x="469396" y="493064"/>
                      <a:pt x="469396" y="481634"/>
                      <a:pt x="464633" y="472109"/>
                    </a:cubicBezTo>
                    <a:lnTo>
                      <a:pt x="464633" y="472109"/>
                    </a:lnTo>
                    <a:lnTo>
                      <a:pt x="436058" y="408291"/>
                    </a:lnTo>
                    <a:lnTo>
                      <a:pt x="435106" y="408291"/>
                    </a:lnTo>
                    <a:cubicBezTo>
                      <a:pt x="375098" y="378764"/>
                      <a:pt x="302708" y="382573"/>
                      <a:pt x="253178" y="415911"/>
                    </a:cubicBezTo>
                    <a:close/>
                    <a:moveTo>
                      <a:pt x="320806" y="19671"/>
                    </a:moveTo>
                    <a:lnTo>
                      <a:pt x="168406" y="19671"/>
                    </a:lnTo>
                    <a:lnTo>
                      <a:pt x="168406" y="135876"/>
                    </a:lnTo>
                    <a:cubicBezTo>
                      <a:pt x="168406" y="141591"/>
                      <a:pt x="167453" y="147306"/>
                      <a:pt x="165548" y="153021"/>
                    </a:cubicBezTo>
                    <a:lnTo>
                      <a:pt x="165548" y="153021"/>
                    </a:lnTo>
                    <a:lnTo>
                      <a:pt x="164596" y="155878"/>
                    </a:lnTo>
                    <a:lnTo>
                      <a:pt x="58868" y="392098"/>
                    </a:lnTo>
                    <a:cubicBezTo>
                      <a:pt x="120781" y="432103"/>
                      <a:pt x="187456" y="436866"/>
                      <a:pt x="236033" y="404481"/>
                    </a:cubicBezTo>
                    <a:lnTo>
                      <a:pt x="238891" y="402576"/>
                    </a:lnTo>
                    <a:cubicBezTo>
                      <a:pt x="290326" y="366381"/>
                      <a:pt x="361763" y="359714"/>
                      <a:pt x="425581" y="382573"/>
                    </a:cubicBezTo>
                    <a:lnTo>
                      <a:pt x="324616" y="154926"/>
                    </a:lnTo>
                    <a:cubicBezTo>
                      <a:pt x="321758" y="149211"/>
                      <a:pt x="320806" y="142544"/>
                      <a:pt x="320806" y="135876"/>
                    </a:cubicBezTo>
                    <a:lnTo>
                      <a:pt x="320806" y="135876"/>
                    </a:lnTo>
                    <a:lnTo>
                      <a:pt x="320806" y="19671"/>
                    </a:lnTo>
                    <a:close/>
                    <a:moveTo>
                      <a:pt x="306518" y="248271"/>
                    </a:moveTo>
                    <a:cubicBezTo>
                      <a:pt x="330331" y="248271"/>
                      <a:pt x="349381" y="267321"/>
                      <a:pt x="349381" y="291134"/>
                    </a:cubicBezTo>
                    <a:cubicBezTo>
                      <a:pt x="349381" y="314946"/>
                      <a:pt x="330331" y="333996"/>
                      <a:pt x="306518" y="333996"/>
                    </a:cubicBezTo>
                    <a:cubicBezTo>
                      <a:pt x="282706" y="333996"/>
                      <a:pt x="263656" y="314946"/>
                      <a:pt x="263656" y="291134"/>
                    </a:cubicBezTo>
                    <a:cubicBezTo>
                      <a:pt x="263656" y="267321"/>
                      <a:pt x="282706" y="248271"/>
                      <a:pt x="306518" y="248271"/>
                    </a:cubicBezTo>
                    <a:close/>
                    <a:moveTo>
                      <a:pt x="306518" y="267321"/>
                    </a:moveTo>
                    <a:cubicBezTo>
                      <a:pt x="293183" y="267321"/>
                      <a:pt x="282706" y="277798"/>
                      <a:pt x="282706" y="291134"/>
                    </a:cubicBezTo>
                    <a:cubicBezTo>
                      <a:pt x="282706" y="304469"/>
                      <a:pt x="293183" y="314946"/>
                      <a:pt x="306518" y="314946"/>
                    </a:cubicBezTo>
                    <a:cubicBezTo>
                      <a:pt x="319853" y="314946"/>
                      <a:pt x="330331" y="304469"/>
                      <a:pt x="330331" y="291134"/>
                    </a:cubicBezTo>
                    <a:cubicBezTo>
                      <a:pt x="330331" y="277798"/>
                      <a:pt x="319853" y="267321"/>
                      <a:pt x="306518" y="26732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60000">
                    <a:schemeClr val="accent3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3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Bullet6">
                <a:extLst>
                  <a:ext uri="{FF2B5EF4-FFF2-40B4-BE49-F238E27FC236}">
                    <a16:creationId id="{DF48B553-11D3-4726-BC99-72F24C521621}"/>
                  </a:ext>
                </a:extLst>
              </p:cNvPr>
              <p:cNvSpPr/>
              <p:nvPr/>
            </p:nvSpPr>
            <p:spPr>
              <a:xfrm>
                <a:off x="6730166" y="5129571"/>
                <a:ext cx="2046472" cy="688504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b" anchorCtr="1">
                <a:normAutofit/>
              </a:bodyPr>
              <a:lstStyle/>
              <a:p>
                <a:pPr algn="ctr"/>
                <a:r>
                  <a:rPr lang="zh-CN" altLang="en-US" b="1" dirty="0"/>
                  <a:t>艺术活动</a:t>
                </a:r>
                <a:endParaRPr lang="en-US" dirty="0"/>
              </a:p>
            </p:txBody>
          </p:sp>
        </p:grpSp>
        <p:grpSp>
          <p:nvGrpSpPr>
            <p:cNvPr id="3" name="组合 2">
              <a:extLst>
                <a:ext uri="{FF2B5EF4-FFF2-40B4-BE49-F238E27FC236}">
                  <a16:creationId id="{5023CFF5-95C0-E4B7-CD15-CEE121A36727}"/>
                </a:ext>
              </a:extLst>
            </p:cNvPr>
            <p:cNvGrpSpPr/>
            <p:nvPr/>
          </p:nvGrpSpPr>
          <p:grpSpPr>
            <a:xfrm>
              <a:off x="9472428" y="2645229"/>
              <a:ext cx="2046472" cy="2323839"/>
              <a:chOff x="8412254" y="2645229"/>
              <a:chExt cx="2046472" cy="2323839"/>
            </a:xfrm>
          </p:grpSpPr>
          <p:sp>
            <p:nvSpPr>
              <p:cNvPr id="22" name="椭圆 21">
                <a:extLst>
                  <a:ext uri="{FF2B5EF4-FFF2-40B4-BE49-F238E27FC236}">
                    <a16:creationId id="{DE6E79A9-467D-4FEA-A2DB-FC2B07BAE287}"/>
                  </a:ext>
                </a:extLst>
              </p:cNvPr>
              <p:cNvSpPr/>
              <p:nvPr/>
            </p:nvSpPr>
            <p:spPr>
              <a:xfrm>
                <a:off x="8651720" y="2645229"/>
                <a:ext cx="1567542" cy="1567542"/>
              </a:xfrm>
              <a:prstGeom prst="ellipse">
                <a:avLst/>
              </a:prstGeom>
              <a:solidFill>
                <a:schemeClr val="accent1">
                  <a:alpha val="10000"/>
                </a:schemeClr>
              </a:solidFill>
              <a:ln w="12700" cap="rnd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60000"/>
                        <a:lumOff val="40000"/>
                        <a:alpha val="20000"/>
                      </a:schemeClr>
                    </a:gs>
                  </a:gsLst>
                  <a:lin ang="2700000" scaled="0"/>
                </a:gra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Icon7">
                <a:extLst>
                  <a:ext uri="{FF2B5EF4-FFF2-40B4-BE49-F238E27FC236}">
                    <a16:creationId id="{37936F48-4EAA-4FC0-9299-6015ACB8EAA4}"/>
                  </a:ext>
                </a:extLst>
              </p:cNvPr>
              <p:cNvSpPr/>
              <p:nvPr/>
            </p:nvSpPr>
            <p:spPr bwMode="auto">
              <a:xfrm>
                <a:off x="9130648" y="3200368"/>
                <a:ext cx="609685" cy="457264"/>
              </a:xfrm>
              <a:custGeom>
                <a:avLst/>
                <a:gdLst>
                  <a:gd name="connsiteX0" fmla="*/ 495908 w 533400"/>
                  <a:gd name="connsiteY0" fmla="*/ 621 h 400050"/>
                  <a:gd name="connsiteX1" fmla="*/ 534008 w 533400"/>
                  <a:gd name="connsiteY1" fmla="*/ 38721 h 400050"/>
                  <a:gd name="connsiteX2" fmla="*/ 534008 w 533400"/>
                  <a:gd name="connsiteY2" fmla="*/ 38721 h 400050"/>
                  <a:gd name="connsiteX3" fmla="*/ 534008 w 533400"/>
                  <a:gd name="connsiteY3" fmla="*/ 362571 h 400050"/>
                  <a:gd name="connsiteX4" fmla="*/ 495908 w 533400"/>
                  <a:gd name="connsiteY4" fmla="*/ 400671 h 400050"/>
                  <a:gd name="connsiteX5" fmla="*/ 495908 w 533400"/>
                  <a:gd name="connsiteY5" fmla="*/ 400671 h 400050"/>
                  <a:gd name="connsiteX6" fmla="*/ 38708 w 533400"/>
                  <a:gd name="connsiteY6" fmla="*/ 400671 h 400050"/>
                  <a:gd name="connsiteX7" fmla="*/ 608 w 533400"/>
                  <a:gd name="connsiteY7" fmla="*/ 362571 h 400050"/>
                  <a:gd name="connsiteX8" fmla="*/ 608 w 533400"/>
                  <a:gd name="connsiteY8" fmla="*/ 362571 h 400050"/>
                  <a:gd name="connsiteX9" fmla="*/ 608 w 533400"/>
                  <a:gd name="connsiteY9" fmla="*/ 38721 h 400050"/>
                  <a:gd name="connsiteX10" fmla="*/ 38708 w 533400"/>
                  <a:gd name="connsiteY10" fmla="*/ 621 h 400050"/>
                  <a:gd name="connsiteX11" fmla="*/ 38708 w 533400"/>
                  <a:gd name="connsiteY11" fmla="*/ 621 h 400050"/>
                  <a:gd name="connsiteX12" fmla="*/ 495908 w 533400"/>
                  <a:gd name="connsiteY12" fmla="*/ 621 h 400050"/>
                  <a:gd name="connsiteX13" fmla="*/ 361605 w 533400"/>
                  <a:gd name="connsiteY13" fmla="*/ 173023 h 400050"/>
                  <a:gd name="connsiteX14" fmla="*/ 360653 w 533400"/>
                  <a:gd name="connsiteY14" fmla="*/ 173976 h 400050"/>
                  <a:gd name="connsiteX15" fmla="*/ 274928 w 533400"/>
                  <a:gd name="connsiteY15" fmla="*/ 285419 h 400050"/>
                  <a:gd name="connsiteX16" fmla="*/ 272071 w 533400"/>
                  <a:gd name="connsiteY16" fmla="*/ 289228 h 400050"/>
                  <a:gd name="connsiteX17" fmla="*/ 219683 w 533400"/>
                  <a:gd name="connsiteY17" fmla="*/ 291134 h 400050"/>
                  <a:gd name="connsiteX18" fmla="*/ 217778 w 533400"/>
                  <a:gd name="connsiteY18" fmla="*/ 290181 h 400050"/>
                  <a:gd name="connsiteX19" fmla="*/ 154913 w 533400"/>
                  <a:gd name="connsiteY19" fmla="*/ 229221 h 400050"/>
                  <a:gd name="connsiteX20" fmla="*/ 153961 w 533400"/>
                  <a:gd name="connsiteY20" fmla="*/ 228269 h 400050"/>
                  <a:gd name="connsiteX21" fmla="*/ 128243 w 533400"/>
                  <a:gd name="connsiteY21" fmla="*/ 229221 h 400050"/>
                  <a:gd name="connsiteX22" fmla="*/ 127290 w 533400"/>
                  <a:gd name="connsiteY22" fmla="*/ 230173 h 400050"/>
                  <a:gd name="connsiteX23" fmla="*/ 19658 w 533400"/>
                  <a:gd name="connsiteY23" fmla="*/ 355903 h 400050"/>
                  <a:gd name="connsiteX24" fmla="*/ 19658 w 533400"/>
                  <a:gd name="connsiteY24" fmla="*/ 362571 h 400050"/>
                  <a:gd name="connsiteX25" fmla="*/ 37755 w 533400"/>
                  <a:gd name="connsiteY25" fmla="*/ 381621 h 400050"/>
                  <a:gd name="connsiteX26" fmla="*/ 38708 w 533400"/>
                  <a:gd name="connsiteY26" fmla="*/ 381621 h 400050"/>
                  <a:gd name="connsiteX27" fmla="*/ 495908 w 533400"/>
                  <a:gd name="connsiteY27" fmla="*/ 381621 h 400050"/>
                  <a:gd name="connsiteX28" fmla="*/ 514958 w 533400"/>
                  <a:gd name="connsiteY28" fmla="*/ 362571 h 400050"/>
                  <a:gd name="connsiteX29" fmla="*/ 514958 w 533400"/>
                  <a:gd name="connsiteY29" fmla="*/ 362571 h 400050"/>
                  <a:gd name="connsiteX30" fmla="*/ 514958 w 533400"/>
                  <a:gd name="connsiteY30" fmla="*/ 338759 h 400050"/>
                  <a:gd name="connsiteX31" fmla="*/ 391133 w 533400"/>
                  <a:gd name="connsiteY31" fmla="*/ 173976 h 400050"/>
                  <a:gd name="connsiteX32" fmla="*/ 387323 w 533400"/>
                  <a:gd name="connsiteY32" fmla="*/ 170166 h 400050"/>
                  <a:gd name="connsiteX33" fmla="*/ 361605 w 533400"/>
                  <a:gd name="connsiteY33" fmla="*/ 173023 h 400050"/>
                  <a:gd name="connsiteX34" fmla="*/ 495908 w 533400"/>
                  <a:gd name="connsiteY34" fmla="*/ 19671 h 400050"/>
                  <a:gd name="connsiteX35" fmla="*/ 38708 w 533400"/>
                  <a:gd name="connsiteY35" fmla="*/ 19671 h 400050"/>
                  <a:gd name="connsiteX36" fmla="*/ 19658 w 533400"/>
                  <a:gd name="connsiteY36" fmla="*/ 38721 h 400050"/>
                  <a:gd name="connsiteX37" fmla="*/ 19658 w 533400"/>
                  <a:gd name="connsiteY37" fmla="*/ 38721 h 400050"/>
                  <a:gd name="connsiteX38" fmla="*/ 19658 w 533400"/>
                  <a:gd name="connsiteY38" fmla="*/ 327328 h 400050"/>
                  <a:gd name="connsiteX39" fmla="*/ 113003 w 533400"/>
                  <a:gd name="connsiteY39" fmla="*/ 217791 h 400050"/>
                  <a:gd name="connsiteX40" fmla="*/ 166343 w 533400"/>
                  <a:gd name="connsiteY40" fmla="*/ 213981 h 400050"/>
                  <a:gd name="connsiteX41" fmla="*/ 167296 w 533400"/>
                  <a:gd name="connsiteY41" fmla="*/ 214934 h 400050"/>
                  <a:gd name="connsiteX42" fmla="*/ 168248 w 533400"/>
                  <a:gd name="connsiteY42" fmla="*/ 215886 h 400050"/>
                  <a:gd name="connsiteX43" fmla="*/ 231113 w 533400"/>
                  <a:gd name="connsiteY43" fmla="*/ 276846 h 400050"/>
                  <a:gd name="connsiteX44" fmla="*/ 257783 w 533400"/>
                  <a:gd name="connsiteY44" fmla="*/ 276846 h 400050"/>
                  <a:gd name="connsiteX45" fmla="*/ 258736 w 533400"/>
                  <a:gd name="connsiteY45" fmla="*/ 275894 h 400050"/>
                  <a:gd name="connsiteX46" fmla="*/ 259688 w 533400"/>
                  <a:gd name="connsiteY46" fmla="*/ 274941 h 400050"/>
                  <a:gd name="connsiteX47" fmla="*/ 345413 w 533400"/>
                  <a:gd name="connsiteY47" fmla="*/ 163498 h 400050"/>
                  <a:gd name="connsiteX48" fmla="*/ 398753 w 533400"/>
                  <a:gd name="connsiteY48" fmla="*/ 156831 h 400050"/>
                  <a:gd name="connsiteX49" fmla="*/ 404468 w 533400"/>
                  <a:gd name="connsiteY49" fmla="*/ 162546 h 400050"/>
                  <a:gd name="connsiteX50" fmla="*/ 406373 w 533400"/>
                  <a:gd name="connsiteY50" fmla="*/ 164451 h 400050"/>
                  <a:gd name="connsiteX51" fmla="*/ 514958 w 533400"/>
                  <a:gd name="connsiteY51" fmla="*/ 307326 h 400050"/>
                  <a:gd name="connsiteX52" fmla="*/ 514958 w 533400"/>
                  <a:gd name="connsiteY52" fmla="*/ 38721 h 400050"/>
                  <a:gd name="connsiteX53" fmla="*/ 496861 w 533400"/>
                  <a:gd name="connsiteY53" fmla="*/ 19671 h 400050"/>
                  <a:gd name="connsiteX54" fmla="*/ 495908 w 533400"/>
                  <a:gd name="connsiteY54" fmla="*/ 19671 h 400050"/>
                  <a:gd name="connsiteX55" fmla="*/ 95858 w 533400"/>
                  <a:gd name="connsiteY55" fmla="*/ 48246 h 400050"/>
                  <a:gd name="connsiteX56" fmla="*/ 143483 w 533400"/>
                  <a:gd name="connsiteY56" fmla="*/ 95871 h 400050"/>
                  <a:gd name="connsiteX57" fmla="*/ 95858 w 533400"/>
                  <a:gd name="connsiteY57" fmla="*/ 143496 h 400050"/>
                  <a:gd name="connsiteX58" fmla="*/ 48233 w 533400"/>
                  <a:gd name="connsiteY58" fmla="*/ 95871 h 400050"/>
                  <a:gd name="connsiteX59" fmla="*/ 95858 w 533400"/>
                  <a:gd name="connsiteY59" fmla="*/ 48246 h 400050"/>
                  <a:gd name="connsiteX60" fmla="*/ 95858 w 533400"/>
                  <a:gd name="connsiteY60" fmla="*/ 67296 h 400050"/>
                  <a:gd name="connsiteX61" fmla="*/ 67283 w 533400"/>
                  <a:gd name="connsiteY61" fmla="*/ 95871 h 400050"/>
                  <a:gd name="connsiteX62" fmla="*/ 95858 w 533400"/>
                  <a:gd name="connsiteY62" fmla="*/ 124446 h 400050"/>
                  <a:gd name="connsiteX63" fmla="*/ 124433 w 533400"/>
                  <a:gd name="connsiteY63" fmla="*/ 95871 h 400050"/>
                  <a:gd name="connsiteX64" fmla="*/ 95858 w 533400"/>
                  <a:gd name="connsiteY64" fmla="*/ 67296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533400" h="400050">
                    <a:moveTo>
                      <a:pt x="495908" y="621"/>
                    </a:moveTo>
                    <a:cubicBezTo>
                      <a:pt x="516863" y="621"/>
                      <a:pt x="534008" y="17766"/>
                      <a:pt x="534008" y="38721"/>
                    </a:cubicBezTo>
                    <a:lnTo>
                      <a:pt x="534008" y="38721"/>
                    </a:lnTo>
                    <a:lnTo>
                      <a:pt x="534008" y="362571"/>
                    </a:lnTo>
                    <a:cubicBezTo>
                      <a:pt x="534008" y="383526"/>
                      <a:pt x="516863" y="400671"/>
                      <a:pt x="495908" y="400671"/>
                    </a:cubicBezTo>
                    <a:lnTo>
                      <a:pt x="495908" y="400671"/>
                    </a:lnTo>
                    <a:lnTo>
                      <a:pt x="38708" y="400671"/>
                    </a:lnTo>
                    <a:cubicBezTo>
                      <a:pt x="17753" y="400671"/>
                      <a:pt x="608" y="383526"/>
                      <a:pt x="608" y="362571"/>
                    </a:cubicBezTo>
                    <a:lnTo>
                      <a:pt x="608" y="362571"/>
                    </a:lnTo>
                    <a:lnTo>
                      <a:pt x="608" y="38721"/>
                    </a:lnTo>
                    <a:cubicBezTo>
                      <a:pt x="608" y="17766"/>
                      <a:pt x="17753" y="621"/>
                      <a:pt x="38708" y="621"/>
                    </a:cubicBezTo>
                    <a:lnTo>
                      <a:pt x="38708" y="621"/>
                    </a:lnTo>
                    <a:lnTo>
                      <a:pt x="495908" y="621"/>
                    </a:lnTo>
                    <a:close/>
                    <a:moveTo>
                      <a:pt x="361605" y="173023"/>
                    </a:moveTo>
                    <a:lnTo>
                      <a:pt x="360653" y="173976"/>
                    </a:lnTo>
                    <a:lnTo>
                      <a:pt x="274928" y="285419"/>
                    </a:lnTo>
                    <a:cubicBezTo>
                      <a:pt x="273976" y="286371"/>
                      <a:pt x="273023" y="287323"/>
                      <a:pt x="272071" y="289228"/>
                    </a:cubicBezTo>
                    <a:cubicBezTo>
                      <a:pt x="257783" y="303516"/>
                      <a:pt x="234923" y="304469"/>
                      <a:pt x="219683" y="291134"/>
                    </a:cubicBezTo>
                    <a:lnTo>
                      <a:pt x="217778" y="290181"/>
                    </a:lnTo>
                    <a:lnTo>
                      <a:pt x="154913" y="229221"/>
                    </a:lnTo>
                    <a:lnTo>
                      <a:pt x="153961" y="228269"/>
                    </a:lnTo>
                    <a:cubicBezTo>
                      <a:pt x="146340" y="221601"/>
                      <a:pt x="134911" y="222553"/>
                      <a:pt x="128243" y="229221"/>
                    </a:cubicBezTo>
                    <a:lnTo>
                      <a:pt x="127290" y="230173"/>
                    </a:lnTo>
                    <a:lnTo>
                      <a:pt x="19658" y="355903"/>
                    </a:lnTo>
                    <a:lnTo>
                      <a:pt x="19658" y="362571"/>
                    </a:lnTo>
                    <a:cubicBezTo>
                      <a:pt x="19658" y="373048"/>
                      <a:pt x="27278" y="380669"/>
                      <a:pt x="37755" y="381621"/>
                    </a:cubicBezTo>
                    <a:lnTo>
                      <a:pt x="38708" y="381621"/>
                    </a:lnTo>
                    <a:lnTo>
                      <a:pt x="495908" y="381621"/>
                    </a:lnTo>
                    <a:cubicBezTo>
                      <a:pt x="506386" y="381621"/>
                      <a:pt x="514958" y="373048"/>
                      <a:pt x="514958" y="362571"/>
                    </a:cubicBezTo>
                    <a:lnTo>
                      <a:pt x="514958" y="362571"/>
                    </a:lnTo>
                    <a:lnTo>
                      <a:pt x="514958" y="338759"/>
                    </a:lnTo>
                    <a:lnTo>
                      <a:pt x="391133" y="173976"/>
                    </a:lnTo>
                    <a:cubicBezTo>
                      <a:pt x="390180" y="173023"/>
                      <a:pt x="389228" y="171119"/>
                      <a:pt x="387323" y="170166"/>
                    </a:cubicBezTo>
                    <a:cubicBezTo>
                      <a:pt x="378751" y="164451"/>
                      <a:pt x="368273" y="165403"/>
                      <a:pt x="361605" y="173023"/>
                    </a:cubicBezTo>
                    <a:close/>
                    <a:moveTo>
                      <a:pt x="495908" y="19671"/>
                    </a:moveTo>
                    <a:lnTo>
                      <a:pt x="38708" y="19671"/>
                    </a:lnTo>
                    <a:cubicBezTo>
                      <a:pt x="28230" y="19671"/>
                      <a:pt x="19658" y="28244"/>
                      <a:pt x="19658" y="38721"/>
                    </a:cubicBezTo>
                    <a:lnTo>
                      <a:pt x="19658" y="38721"/>
                    </a:lnTo>
                    <a:lnTo>
                      <a:pt x="19658" y="327328"/>
                    </a:lnTo>
                    <a:lnTo>
                      <a:pt x="113003" y="217791"/>
                    </a:lnTo>
                    <a:cubicBezTo>
                      <a:pt x="126338" y="201598"/>
                      <a:pt x="151103" y="199694"/>
                      <a:pt x="166343" y="213981"/>
                    </a:cubicBezTo>
                    <a:lnTo>
                      <a:pt x="167296" y="214934"/>
                    </a:lnTo>
                    <a:lnTo>
                      <a:pt x="168248" y="215886"/>
                    </a:lnTo>
                    <a:lnTo>
                      <a:pt x="231113" y="276846"/>
                    </a:lnTo>
                    <a:cubicBezTo>
                      <a:pt x="238733" y="284466"/>
                      <a:pt x="251115" y="284466"/>
                      <a:pt x="257783" y="276846"/>
                    </a:cubicBezTo>
                    <a:lnTo>
                      <a:pt x="258736" y="275894"/>
                    </a:lnTo>
                    <a:lnTo>
                      <a:pt x="259688" y="274941"/>
                    </a:lnTo>
                    <a:lnTo>
                      <a:pt x="345413" y="163498"/>
                    </a:lnTo>
                    <a:cubicBezTo>
                      <a:pt x="357796" y="146353"/>
                      <a:pt x="382561" y="143496"/>
                      <a:pt x="398753" y="156831"/>
                    </a:cubicBezTo>
                    <a:cubicBezTo>
                      <a:pt x="400658" y="158736"/>
                      <a:pt x="402563" y="160641"/>
                      <a:pt x="404468" y="162546"/>
                    </a:cubicBezTo>
                    <a:lnTo>
                      <a:pt x="406373" y="164451"/>
                    </a:lnTo>
                    <a:lnTo>
                      <a:pt x="514958" y="307326"/>
                    </a:lnTo>
                    <a:lnTo>
                      <a:pt x="514958" y="38721"/>
                    </a:lnTo>
                    <a:cubicBezTo>
                      <a:pt x="514958" y="28244"/>
                      <a:pt x="507338" y="20623"/>
                      <a:pt x="496861" y="19671"/>
                    </a:cubicBezTo>
                    <a:lnTo>
                      <a:pt x="495908" y="19671"/>
                    </a:lnTo>
                    <a:close/>
                    <a:moveTo>
                      <a:pt x="95858" y="48246"/>
                    </a:moveTo>
                    <a:cubicBezTo>
                      <a:pt x="122528" y="48246"/>
                      <a:pt x="143483" y="69201"/>
                      <a:pt x="143483" y="95871"/>
                    </a:cubicBezTo>
                    <a:cubicBezTo>
                      <a:pt x="143483" y="122541"/>
                      <a:pt x="122528" y="143496"/>
                      <a:pt x="95858" y="143496"/>
                    </a:cubicBezTo>
                    <a:cubicBezTo>
                      <a:pt x="69188" y="143496"/>
                      <a:pt x="48233" y="122541"/>
                      <a:pt x="48233" y="95871"/>
                    </a:cubicBezTo>
                    <a:cubicBezTo>
                      <a:pt x="48233" y="69201"/>
                      <a:pt x="69188" y="48246"/>
                      <a:pt x="95858" y="48246"/>
                    </a:cubicBezTo>
                    <a:close/>
                    <a:moveTo>
                      <a:pt x="95858" y="67296"/>
                    </a:moveTo>
                    <a:cubicBezTo>
                      <a:pt x="79665" y="67296"/>
                      <a:pt x="67283" y="79678"/>
                      <a:pt x="67283" y="95871"/>
                    </a:cubicBezTo>
                    <a:cubicBezTo>
                      <a:pt x="67283" y="112064"/>
                      <a:pt x="79665" y="124446"/>
                      <a:pt x="95858" y="124446"/>
                    </a:cubicBezTo>
                    <a:cubicBezTo>
                      <a:pt x="112051" y="124446"/>
                      <a:pt x="124433" y="112064"/>
                      <a:pt x="124433" y="95871"/>
                    </a:cubicBezTo>
                    <a:cubicBezTo>
                      <a:pt x="124433" y="79678"/>
                      <a:pt x="112051" y="67296"/>
                      <a:pt x="95858" y="6729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</a:gsLst>
                <a:lin ang="2700000" scaled="0"/>
              </a:gradFill>
              <a:ln w="57150" cap="rnd">
                <a:noFill/>
                <a:prstDash val="solid"/>
                <a:round/>
              </a:ln>
              <a:effectLst>
                <a:outerShdw blurRad="76200" dist="50800" dir="5400000" algn="ctr" rotWithShape="0">
                  <a:schemeClr val="accent1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3765"/>
                <a:endParaRPr lang="zh-CN" altLang="en-US" sz="14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Bullet7">
                <a:extLst>
                  <a:ext uri="{FF2B5EF4-FFF2-40B4-BE49-F238E27FC236}">
                    <a16:creationId id="{1E5645C2-7102-4FA2-A5E4-24B82EAE561D}"/>
                  </a:ext>
                </a:extLst>
              </p:cNvPr>
              <p:cNvSpPr/>
              <p:nvPr/>
            </p:nvSpPr>
            <p:spPr>
              <a:xfrm>
                <a:off x="8412254" y="4280564"/>
                <a:ext cx="2046472" cy="688504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b" anchorCtr="1">
                <a:normAutofit/>
              </a:bodyPr>
              <a:lstStyle/>
              <a:p>
                <a:pPr algn="ctr"/>
                <a:r>
                  <a:rPr lang="zh-CN" altLang="en-US" b="1" dirty="0"/>
                  <a:t>健康指导</a:t>
                </a:r>
                <a:endParaRPr lang="en-US" dirty="0"/>
              </a:p>
            </p:txBody>
          </p:sp>
        </p:grpSp>
      </p:grp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教育与学习</a:t>
            </a:r>
            <a:endParaRPr lang="en-US" dirty="0"/>
          </a:p>
        </p:txBody>
      </p:sp>
      <p:sp>
        <p:nvSpPr>
          <p:cNvPr id="3" name=""/>
          <p:cNvSpPr>
            <a:spLocks noGrp="1"/>
          </p:cNvSpPr>
          <p:nvPr>
            <p:ph type="body" idx="1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助力老年人继续学习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a16="http://schemas.microsoft.com/office/drawing/2014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日常英语教学</a:t>
            </a:r>
            <a:endParaRPr lang="en-US" dirty="0"/>
          </a:p>
        </p:txBody>
      </p:sp>
      <p:grpSp>
        <p:nvGrpSpPr>
          <p:cNvPr id="66" name="8986f735-788f-4cb8-8dce-e7f660d9db9f.source.7.zh-Hans.pptx">
            <a:extLst>
              <a:ext uri="{FF2B5EF4-FFF2-40B4-BE49-F238E27FC236}">
                <a16:creationId id="{09CDEE3E-FF16-EC11-99B3-0E7F8914F2C8}"/>
              </a:ext>
            </a:extLst>
          </p:cNvPr>
          <p:cNvGrpSpPr/>
          <p:nvPr/>
        </p:nvGrpSpPr>
        <p:grpSpPr>
          <a:xfrm>
            <a:off x="830943" y="1156482"/>
            <a:ext cx="10687957" cy="4977618"/>
            <a:chOff x="830943" y="1156482"/>
            <a:chExt cx="10687957" cy="4977618"/>
          </a:xfrm>
        </p:grpSpPr>
        <p:grpSp>
          <p:nvGrpSpPr>
            <p:cNvPr id="32" name="组合 31">
              <a:extLst>
                <a:ext uri="{FF2B5EF4-FFF2-40B4-BE49-F238E27FC236}">
                  <a16:creationId id="{EDAD7CFA-9470-6256-603E-0C8C362DB4A4}"/>
                </a:ext>
              </a:extLst>
            </p:cNvPr>
            <p:cNvGrpSpPr/>
            <p:nvPr/>
          </p:nvGrpSpPr>
          <p:grpSpPr>
            <a:xfrm>
              <a:off x="830943" y="1156482"/>
              <a:ext cx="10399261" cy="1698066"/>
              <a:chOff x="830943" y="1156482"/>
              <a:chExt cx="10399261" cy="1698066"/>
            </a:xfrm>
          </p:grpSpPr>
          <p:sp>
            <p:nvSpPr>
              <p:cNvPr id="34" name="Title">
                <a:extLst>
                  <a:ext uri="{FF2B5EF4-FFF2-40B4-BE49-F238E27FC236}">
                    <a16:creationId id="{09A1974A-0597-00B6-D959-E2BD439EDD3E}"/>
                  </a:ext>
                </a:extLst>
              </p:cNvPr>
              <p:cNvSpPr/>
              <p:nvPr/>
            </p:nvSpPr>
            <p:spPr>
              <a:xfrm>
                <a:off x="830943" y="1156482"/>
                <a:ext cx="4952999" cy="8309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/>
                <a:r>
                  <a:rPr kumimoji="1" lang="zh-CN" altLang="en-US" sz="2400" b="1" dirty="0">
                    <a:solidFill>
                      <a:schemeClr val="tx1"/>
                    </a:solidFill>
                  </a:rPr>
                  <a:t>基础英语交流能力培养</a:t>
                </a:r>
                <a:endParaRPr lang="en-US" dirty="0"/>
              </a:p>
            </p:txBody>
          </p:sp>
          <p:sp>
            <p:nvSpPr>
              <p:cNvPr id="35" name="PictureMisc">
                <a:extLst>
                  <a:ext uri="{FF2B5EF4-FFF2-40B4-BE49-F238E27FC236}">
                    <a16:creationId id="{74E71A47-370A-AB99-F848-DF7318C59D5E}"/>
                  </a:ext>
                </a:extLst>
              </p:cNvPr>
              <p:cNvSpPr/>
              <p:nvPr/>
            </p:nvSpPr>
            <p:spPr>
              <a:xfrm>
                <a:off x="7095672" y="1447801"/>
                <a:ext cx="4134532" cy="1406747"/>
              </a:xfrm>
              <a:prstGeom prst="round2SameRect">
                <a:avLst>
                  <a:gd name="adj1" fmla="val 3423"/>
                  <a:gd name="adj2" fmla="val 3406"/>
                </a:avLst>
              </a:prstGeom>
              <a:blipFill>
                <a:blip r:embed="rId4"/>
                <a:stretch>
                  <a:fillRect l="527" t="-44545" r="-527" b="-45589"/>
                </a:stretch>
              </a:blipFill>
              <a:ln w="38100">
                <a:noFill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id="{F9647416-BD38-757C-8611-4670A50EE330}"/>
                </a:ext>
              </a:extLst>
            </p:cNvPr>
            <p:cNvGrpSpPr/>
            <p:nvPr/>
          </p:nvGrpSpPr>
          <p:grpSpPr>
            <a:xfrm>
              <a:off x="875393" y="2191031"/>
              <a:ext cx="10643507" cy="3943069"/>
              <a:chOff x="875393" y="2191031"/>
              <a:chExt cx="10643507" cy="3943069"/>
            </a:xfrm>
          </p:grpSpPr>
          <p:grpSp>
            <p:nvGrpSpPr>
              <p:cNvPr id="36" name="组合 35">
                <a:extLst>
                  <a:ext uri="{FF2B5EF4-FFF2-40B4-BE49-F238E27FC236}">
                    <a16:creationId id="{E5AB0018-9E2A-0BC1-A575-F689FD38F60A}"/>
                  </a:ext>
                </a:extLst>
              </p:cNvPr>
              <p:cNvGrpSpPr/>
              <p:nvPr/>
            </p:nvGrpSpPr>
            <p:grpSpPr>
              <a:xfrm>
                <a:off x="875393" y="2191031"/>
                <a:ext cx="4604431" cy="983969"/>
                <a:chOff x="875393" y="2203052"/>
                <a:chExt cx="4604431" cy="983969"/>
              </a:xfrm>
            </p:grpSpPr>
            <p:sp>
              <p:nvSpPr>
                <p:cNvPr id="37" name="Bullet1">
                  <a:extLst>
                    <a:ext uri="{FF2B5EF4-FFF2-40B4-BE49-F238E27FC236}">
                      <a16:creationId id="{AAFF1A9B-44E5-B385-816B-D73FCF76271B}"/>
                    </a:ext>
                  </a:extLst>
                </p:cNvPr>
                <p:cNvSpPr txBox="1"/>
                <p:nvPr/>
              </p:nvSpPr>
              <p:spPr>
                <a:xfrm>
                  <a:off x="875393" y="2203052"/>
                  <a:ext cx="3366407" cy="601677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0">
                  <a:normAutofit/>
                </a:bodyPr>
                <a:lstStyle/>
                <a:p>
                  <a:pPr/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语音交互</a:t>
                  </a:r>
                  <a:endParaRPr lang="en-US" dirty="0"/>
                </a:p>
              </p:txBody>
            </p:sp>
            <p:cxnSp>
              <p:nvCxnSpPr>
                <p:cNvPr id="38" name="直接连接符 37">
                  <a:extLst>
                    <a:ext uri="{FF2B5EF4-FFF2-40B4-BE49-F238E27FC236}">
                      <a16:creationId id="{DE0EC130-5416-C3F3-DB23-BBC910402D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1796" y="2866572"/>
                  <a:ext cx="4501744" cy="0"/>
                </a:xfrm>
                <a:prstGeom prst="line">
                  <a:avLst/>
                </a:prstGeom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Number1">
                  <a:extLst>
                    <a:ext uri="{FF2B5EF4-FFF2-40B4-BE49-F238E27FC236}">
                      <a16:creationId id="{D444A71C-271D-8FD6-CB60-8CE57F655B4A}"/>
                    </a:ext>
                  </a:extLst>
                </p:cNvPr>
                <p:cNvSpPr txBox="1"/>
                <p:nvPr/>
              </p:nvSpPr>
              <p:spPr>
                <a:xfrm>
                  <a:off x="4396740" y="2356024"/>
                  <a:ext cx="10830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/>
                <a:p>
                  <a:pPr algn="r"/>
                  <a:r>
                    <a:rPr kumimoji="0" lang="en-US" sz="4800" b="1" i="0" u="none" strike="noStrike" kern="1200" cap="none" spc="0" normalizeH="0" baseline="0" noProof="0" dirty="0">
                      <a:ln>
                        <a:gradFill>
                          <a:gsLst>
                            <a:gs pos="60000">
                              <a:schemeClr val="accent1"/>
                            </a:gs>
                            <a:gs pos="60000">
                              <a:schemeClr val="accent1">
                                <a:alpha val="0"/>
                              </a:schemeClr>
                            </a:gs>
                          </a:gsLst>
                          <a:lin ang="5400000" scaled="1"/>
                        </a:gradFill>
                      </a:ln>
                      <a:noFill/>
                      <a:effectLst/>
                      <a:uLnTx/>
                      <a:uFillTx/>
                    </a:rPr>
                    <a:t>01</a:t>
                  </a:r>
                </a:p>
              </p:txBody>
            </p:sp>
          </p:grpSp>
          <p:grpSp>
            <p:nvGrpSpPr>
              <p:cNvPr id="40" name="组合 39">
                <a:extLst>
                  <a:ext uri="{FF2B5EF4-FFF2-40B4-BE49-F238E27FC236}">
                    <a16:creationId id="{DCCB3226-B77A-2502-F2DD-F116862635A6}"/>
                  </a:ext>
                </a:extLst>
              </p:cNvPr>
              <p:cNvGrpSpPr/>
              <p:nvPr/>
            </p:nvGrpSpPr>
            <p:grpSpPr>
              <a:xfrm>
                <a:off x="875393" y="3163136"/>
                <a:ext cx="4604431" cy="983969"/>
                <a:chOff x="875393" y="2203052"/>
                <a:chExt cx="4604431" cy="983969"/>
              </a:xfrm>
            </p:grpSpPr>
            <p:sp>
              <p:nvSpPr>
                <p:cNvPr id="41" name="Bullet2">
                  <a:extLst>
                    <a:ext uri="{FF2B5EF4-FFF2-40B4-BE49-F238E27FC236}">
                      <a16:creationId id="{58D78FC7-1413-A35B-F002-2619426192DA}"/>
                    </a:ext>
                  </a:extLst>
                </p:cNvPr>
                <p:cNvSpPr txBox="1"/>
                <p:nvPr/>
              </p:nvSpPr>
              <p:spPr>
                <a:xfrm>
                  <a:off x="875393" y="2203052"/>
                  <a:ext cx="3366407" cy="601677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0">
                  <a:normAutofit/>
                </a:bodyPr>
                <a:lstStyle/>
                <a:p>
                  <a:pPr/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词汇学习</a:t>
                  </a:r>
                  <a:endParaRPr lang="en-US" dirty="0"/>
                </a:p>
              </p:txBody>
            </p:sp>
            <p:cxnSp>
              <p:nvCxnSpPr>
                <p:cNvPr id="42" name="直接连接符 41">
                  <a:extLst>
                    <a:ext uri="{FF2B5EF4-FFF2-40B4-BE49-F238E27FC236}">
                      <a16:creationId id="{479AA1BD-1C9B-E828-1891-4D3C45DBA9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1796" y="2866572"/>
                  <a:ext cx="4501744" cy="0"/>
                </a:xfrm>
                <a:prstGeom prst="line">
                  <a:avLst/>
                </a:prstGeom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Number2">
                  <a:extLst>
                    <a:ext uri="{FF2B5EF4-FFF2-40B4-BE49-F238E27FC236}">
                      <a16:creationId id="{9466BD50-5B8B-71E4-D17C-720BCFDB19D8}"/>
                    </a:ext>
                  </a:extLst>
                </p:cNvPr>
                <p:cNvSpPr txBox="1"/>
                <p:nvPr/>
              </p:nvSpPr>
              <p:spPr>
                <a:xfrm>
                  <a:off x="4396740" y="2356024"/>
                  <a:ext cx="10830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/>
                <a:p>
                  <a:pPr algn="r"/>
                  <a:r>
                    <a:rPr kumimoji="0" lang="en-US" sz="4800" b="1" i="0" u="none" strike="noStrike" kern="1200" cap="none" spc="0" normalizeH="0" baseline="0" noProof="0" dirty="0">
                      <a:ln>
                        <a:gradFill>
                          <a:gsLst>
                            <a:gs pos="60000">
                              <a:schemeClr val="accent1"/>
                            </a:gs>
                            <a:gs pos="60000">
                              <a:schemeClr val="accent1">
                                <a:alpha val="0"/>
                              </a:schemeClr>
                            </a:gs>
                          </a:gsLst>
                          <a:lin ang="5400000" scaled="1"/>
                        </a:gradFill>
                      </a:ln>
                      <a:noFill/>
                      <a:effectLst/>
                      <a:uLnTx/>
                      <a:uFillTx/>
                    </a:rPr>
                    <a:t>02</a:t>
                  </a:r>
                </a:p>
              </p:txBody>
            </p:sp>
          </p:grpSp>
          <p:grpSp>
            <p:nvGrpSpPr>
              <p:cNvPr id="44" name="组合 43">
                <a:extLst>
                  <a:ext uri="{FF2B5EF4-FFF2-40B4-BE49-F238E27FC236}">
                    <a16:creationId id="{EB50B3EB-5392-E835-BE61-AD0018E19D6C}"/>
                  </a:ext>
                </a:extLst>
              </p:cNvPr>
              <p:cNvGrpSpPr/>
              <p:nvPr/>
            </p:nvGrpSpPr>
            <p:grpSpPr>
              <a:xfrm>
                <a:off x="875393" y="4163765"/>
                <a:ext cx="4604431" cy="983969"/>
                <a:chOff x="875393" y="2203052"/>
                <a:chExt cx="4604431" cy="983969"/>
              </a:xfrm>
            </p:grpSpPr>
            <p:sp>
              <p:nvSpPr>
                <p:cNvPr id="45" name="Bullet3">
                  <a:extLst>
                    <a:ext uri="{FF2B5EF4-FFF2-40B4-BE49-F238E27FC236}">
                      <a16:creationId id="{B11B5F26-EF67-0C1C-CF3C-4AC8AB7B2344}"/>
                    </a:ext>
                  </a:extLst>
                </p:cNvPr>
                <p:cNvSpPr txBox="1"/>
                <p:nvPr/>
              </p:nvSpPr>
              <p:spPr>
                <a:xfrm>
                  <a:off x="875393" y="2203052"/>
                  <a:ext cx="3366407" cy="601677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0">
                  <a:normAutofit/>
                </a:bodyPr>
                <a:lstStyle/>
                <a:p>
                  <a:pPr/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句型练习</a:t>
                  </a:r>
                  <a:endParaRPr lang="en-US" dirty="0"/>
                </a:p>
              </p:txBody>
            </p:sp>
            <p:cxnSp>
              <p:nvCxnSpPr>
                <p:cNvPr id="46" name="直接连接符 45">
                  <a:extLst>
                    <a:ext uri="{FF2B5EF4-FFF2-40B4-BE49-F238E27FC236}">
                      <a16:creationId id="{54E94B4C-DC06-2A39-0E25-8931A397FC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1796" y="2866572"/>
                  <a:ext cx="4501744" cy="0"/>
                </a:xfrm>
                <a:prstGeom prst="line">
                  <a:avLst/>
                </a:prstGeom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Number3">
                  <a:extLst>
                    <a:ext uri="{FF2B5EF4-FFF2-40B4-BE49-F238E27FC236}">
                      <a16:creationId id="{1A8A075A-C19D-BD1B-FBBC-1CFE4888FCE9}"/>
                    </a:ext>
                  </a:extLst>
                </p:cNvPr>
                <p:cNvSpPr txBox="1"/>
                <p:nvPr/>
              </p:nvSpPr>
              <p:spPr>
                <a:xfrm>
                  <a:off x="4396740" y="2356024"/>
                  <a:ext cx="10830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/>
                <a:p>
                  <a:pPr algn="r"/>
                  <a:r>
                    <a:rPr kumimoji="0" lang="en-US" sz="4800" b="1" i="0" u="none" strike="noStrike" kern="1200" cap="none" spc="0" normalizeH="0" baseline="0" noProof="0" dirty="0">
                      <a:ln>
                        <a:gradFill>
                          <a:gsLst>
                            <a:gs pos="60000">
                              <a:schemeClr val="accent1"/>
                            </a:gs>
                            <a:gs pos="60000">
                              <a:schemeClr val="accent1">
                                <a:alpha val="0"/>
                              </a:schemeClr>
                            </a:gs>
                          </a:gsLst>
                          <a:lin ang="5400000" scaled="1"/>
                        </a:gradFill>
                      </a:ln>
                      <a:noFill/>
                      <a:effectLst/>
                      <a:uLnTx/>
                      <a:uFillTx/>
                    </a:rPr>
                    <a:t>03</a:t>
                  </a:r>
                </a:p>
              </p:txBody>
            </p:sp>
          </p:grpSp>
          <p:grpSp>
            <p:nvGrpSpPr>
              <p:cNvPr id="48" name="组合 47">
                <a:extLst>
                  <a:ext uri="{FF2B5EF4-FFF2-40B4-BE49-F238E27FC236}">
                    <a16:creationId id="{93F37CB4-B52A-4BE9-4E80-9A15C6F552BD}"/>
                  </a:ext>
                </a:extLst>
              </p:cNvPr>
              <p:cNvGrpSpPr/>
              <p:nvPr/>
            </p:nvGrpSpPr>
            <p:grpSpPr>
              <a:xfrm>
                <a:off x="875393" y="5150131"/>
                <a:ext cx="4604431" cy="983969"/>
                <a:chOff x="875393" y="2203052"/>
                <a:chExt cx="4604431" cy="983969"/>
              </a:xfrm>
            </p:grpSpPr>
            <p:sp>
              <p:nvSpPr>
                <p:cNvPr id="49" name="Bullet4">
                  <a:extLst>
                    <a:ext uri="{FF2B5EF4-FFF2-40B4-BE49-F238E27FC236}">
                      <a16:creationId id="{269FC81C-306E-6738-4AFB-728D88D2464D}"/>
                    </a:ext>
                  </a:extLst>
                </p:cNvPr>
                <p:cNvSpPr txBox="1"/>
                <p:nvPr/>
              </p:nvSpPr>
              <p:spPr>
                <a:xfrm>
                  <a:off x="875393" y="2203052"/>
                  <a:ext cx="3366407" cy="601677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0">
                  <a:normAutofit/>
                </a:bodyPr>
                <a:lstStyle/>
                <a:p>
                  <a:pPr/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互动游戏</a:t>
                  </a:r>
                  <a:endParaRPr lang="en-US" dirty="0"/>
                </a:p>
              </p:txBody>
            </p:sp>
            <p:cxnSp>
              <p:nvCxnSpPr>
                <p:cNvPr id="50" name="直接连接符 49">
                  <a:extLst>
                    <a:ext uri="{FF2B5EF4-FFF2-40B4-BE49-F238E27FC236}">
                      <a16:creationId id="{288D419F-1E8D-2B12-688A-C781694B2E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1796" y="2866572"/>
                  <a:ext cx="4501744" cy="0"/>
                </a:xfrm>
                <a:prstGeom prst="line">
                  <a:avLst/>
                </a:prstGeom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Number4">
                  <a:extLst>
                    <a:ext uri="{FF2B5EF4-FFF2-40B4-BE49-F238E27FC236}">
                      <a16:creationId id="{BB4FBE3C-B8C1-CF70-CE8D-16F6D6887440}"/>
                    </a:ext>
                  </a:extLst>
                </p:cNvPr>
                <p:cNvSpPr txBox="1"/>
                <p:nvPr/>
              </p:nvSpPr>
              <p:spPr>
                <a:xfrm>
                  <a:off x="4396740" y="2356024"/>
                  <a:ext cx="10830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/>
                <a:p>
                  <a:pPr algn="r"/>
                  <a:r>
                    <a:rPr kumimoji="0" lang="en-US" sz="4800" b="1" i="0" u="none" strike="noStrike" kern="1200" cap="none" spc="0" normalizeH="0" baseline="0" noProof="0" dirty="0">
                      <a:ln>
                        <a:gradFill>
                          <a:gsLst>
                            <a:gs pos="60000">
                              <a:schemeClr val="accent1"/>
                            </a:gs>
                            <a:gs pos="60000">
                              <a:schemeClr val="accent1">
                                <a:alpha val="0"/>
                              </a:schemeClr>
                            </a:gs>
                          </a:gsLst>
                          <a:lin ang="5400000" scaled="1"/>
                        </a:gradFill>
                      </a:ln>
                      <a:noFill/>
                      <a:effectLst/>
                      <a:uLnTx/>
                      <a:uFillTx/>
                    </a:rPr>
                    <a:t>04</a:t>
                  </a:r>
                </a:p>
              </p:txBody>
            </p:sp>
          </p:grpSp>
          <p:grpSp>
            <p:nvGrpSpPr>
              <p:cNvPr id="60" name="组合 59">
                <a:extLst>
                  <a:ext uri="{FF2B5EF4-FFF2-40B4-BE49-F238E27FC236}">
                    <a16:creationId id="{5EFEA842-AC2C-7E59-6FD1-DB78396C1AB4}"/>
                  </a:ext>
                </a:extLst>
              </p:cNvPr>
              <p:cNvGrpSpPr/>
              <p:nvPr/>
            </p:nvGrpSpPr>
            <p:grpSpPr>
              <a:xfrm>
                <a:off x="6914469" y="3163136"/>
                <a:ext cx="4604431" cy="983969"/>
                <a:chOff x="875393" y="2203052"/>
                <a:chExt cx="4604431" cy="983969"/>
              </a:xfrm>
            </p:grpSpPr>
            <p:sp>
              <p:nvSpPr>
                <p:cNvPr id="61" name="Bullet5">
                  <a:extLst>
                    <a:ext uri="{FF2B5EF4-FFF2-40B4-BE49-F238E27FC236}">
                      <a16:creationId id="{555A5DA9-0FD4-D78D-3552-975018B2DA35}"/>
                    </a:ext>
                  </a:extLst>
                </p:cNvPr>
                <p:cNvSpPr txBox="1"/>
                <p:nvPr/>
              </p:nvSpPr>
              <p:spPr>
                <a:xfrm>
                  <a:off x="875393" y="2203052"/>
                  <a:ext cx="3366407" cy="601677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0">
                  <a:normAutofit/>
                </a:bodyPr>
                <a:lstStyle/>
                <a:p>
                  <a:pPr/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影音学习</a:t>
                  </a:r>
                  <a:endParaRPr lang="en-US" dirty="0"/>
                </a:p>
              </p:txBody>
            </p:sp>
            <p:cxnSp>
              <p:nvCxnSpPr>
                <p:cNvPr id="62" name="直接连接符 61">
                  <a:extLst>
                    <a:ext uri="{FF2B5EF4-FFF2-40B4-BE49-F238E27FC236}">
                      <a16:creationId id="{1690B4FF-871C-1EE9-E737-4875F03587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1796" y="2866572"/>
                  <a:ext cx="4501744" cy="0"/>
                </a:xfrm>
                <a:prstGeom prst="line">
                  <a:avLst/>
                </a:prstGeom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Number5">
                  <a:extLst>
                    <a:ext uri="{FF2B5EF4-FFF2-40B4-BE49-F238E27FC236}">
                      <a16:creationId id="{F630F317-CB84-83EE-86BA-5352CAD3DC08}"/>
                    </a:ext>
                  </a:extLst>
                </p:cNvPr>
                <p:cNvSpPr txBox="1"/>
                <p:nvPr/>
              </p:nvSpPr>
              <p:spPr>
                <a:xfrm>
                  <a:off x="4396740" y="2356024"/>
                  <a:ext cx="10830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/>
                <a:p>
                  <a:pPr algn="r"/>
                  <a:r>
                    <a:rPr kumimoji="0" lang="en-US" sz="4800" b="1" i="0" u="none" strike="noStrike" kern="1200" cap="none" spc="0" normalizeH="0" baseline="0" noProof="0" dirty="0">
                      <a:ln>
                        <a:gradFill>
                          <a:gsLst>
                            <a:gs pos="60000">
                              <a:schemeClr val="accent1"/>
                            </a:gs>
                            <a:gs pos="60000">
                              <a:schemeClr val="accent1">
                                <a:alpha val="0"/>
                              </a:schemeClr>
                            </a:gs>
                          </a:gsLst>
                          <a:lin ang="5400000" scaled="1"/>
                        </a:gradFill>
                      </a:ln>
                      <a:noFill/>
                      <a:effectLst/>
                      <a:uLnTx/>
                      <a:uFillTx/>
                    </a:rPr>
                    <a:t>05</a:t>
                  </a:r>
                </a:p>
              </p:txBody>
            </p:sp>
          </p:grpSp>
          <p:grpSp>
            <p:nvGrpSpPr>
              <p:cNvPr id="52" name="组合 51">
                <a:extLst>
                  <a:ext uri="{FF2B5EF4-FFF2-40B4-BE49-F238E27FC236}">
                    <a16:creationId id="{2727E8E9-0CC9-BE41-0CE5-0FA90D93DD63}"/>
                  </a:ext>
                </a:extLst>
              </p:cNvPr>
              <p:cNvGrpSpPr/>
              <p:nvPr/>
            </p:nvGrpSpPr>
            <p:grpSpPr>
              <a:xfrm>
                <a:off x="6914469" y="4163765"/>
                <a:ext cx="4604431" cy="983969"/>
                <a:chOff x="875393" y="2203052"/>
                <a:chExt cx="4604431" cy="983969"/>
              </a:xfrm>
            </p:grpSpPr>
            <p:sp>
              <p:nvSpPr>
                <p:cNvPr id="53" name="Bullet6">
                  <a:extLst>
                    <a:ext uri="{FF2B5EF4-FFF2-40B4-BE49-F238E27FC236}">
                      <a16:creationId id="{1211EABE-D412-C0B2-CC99-3B2D218C970C}"/>
                    </a:ext>
                  </a:extLst>
                </p:cNvPr>
                <p:cNvSpPr txBox="1"/>
                <p:nvPr/>
              </p:nvSpPr>
              <p:spPr>
                <a:xfrm>
                  <a:off x="875393" y="2203052"/>
                  <a:ext cx="3366407" cy="601677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0">
                  <a:normAutofit/>
                </a:bodyPr>
                <a:lstStyle/>
                <a:p>
                  <a:pPr/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考核测试</a:t>
                  </a:r>
                  <a:endParaRPr lang="en-US" dirty="0"/>
                </a:p>
              </p:txBody>
            </p:sp>
            <p:cxnSp>
              <p:nvCxnSpPr>
                <p:cNvPr id="54" name="直接连接符 53">
                  <a:extLst>
                    <a:ext uri="{FF2B5EF4-FFF2-40B4-BE49-F238E27FC236}">
                      <a16:creationId id="{816211A6-AD4B-443B-7E3E-D62B48D42A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1796" y="2866572"/>
                  <a:ext cx="4501744" cy="0"/>
                </a:xfrm>
                <a:prstGeom prst="line">
                  <a:avLst/>
                </a:prstGeom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Number6">
                  <a:extLst>
                    <a:ext uri="{FF2B5EF4-FFF2-40B4-BE49-F238E27FC236}">
                      <a16:creationId id="{75FCCFBE-F4A9-F3B5-2F46-6BA21EFA74F7}"/>
                    </a:ext>
                  </a:extLst>
                </p:cNvPr>
                <p:cNvSpPr txBox="1"/>
                <p:nvPr/>
              </p:nvSpPr>
              <p:spPr>
                <a:xfrm>
                  <a:off x="4396740" y="2356024"/>
                  <a:ext cx="10830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/>
                <a:p>
                  <a:pPr algn="r"/>
                  <a:r>
                    <a:rPr kumimoji="0" lang="en-US" sz="4800" b="1" i="0" u="none" strike="noStrike" kern="1200" cap="none" spc="0" normalizeH="0" baseline="0" noProof="0" dirty="0">
                      <a:ln>
                        <a:gradFill>
                          <a:gsLst>
                            <a:gs pos="60000">
                              <a:schemeClr val="accent1"/>
                            </a:gs>
                            <a:gs pos="60000">
                              <a:schemeClr val="accent1">
                                <a:alpha val="0"/>
                              </a:schemeClr>
                            </a:gs>
                          </a:gsLst>
                          <a:lin ang="5400000" scaled="1"/>
                        </a:gradFill>
                      </a:ln>
                      <a:noFill/>
                      <a:effectLst/>
                      <a:uLnTx/>
                      <a:uFillTx/>
                    </a:rPr>
                    <a:t>06</a:t>
                  </a:r>
                </a:p>
              </p:txBody>
            </p:sp>
          </p:grpSp>
          <p:grpSp>
            <p:nvGrpSpPr>
              <p:cNvPr id="56" name="组合 55">
                <a:extLst>
                  <a:ext uri="{FF2B5EF4-FFF2-40B4-BE49-F238E27FC236}">
                    <a16:creationId id="{94969F94-6606-3C23-A1CE-08808B24586C}"/>
                  </a:ext>
                </a:extLst>
              </p:cNvPr>
              <p:cNvGrpSpPr/>
              <p:nvPr/>
            </p:nvGrpSpPr>
            <p:grpSpPr>
              <a:xfrm>
                <a:off x="6914469" y="5150131"/>
                <a:ext cx="4604431" cy="983969"/>
                <a:chOff x="875393" y="2203052"/>
                <a:chExt cx="4604431" cy="983969"/>
              </a:xfrm>
            </p:grpSpPr>
            <p:sp>
              <p:nvSpPr>
                <p:cNvPr id="57" name="Bullet7">
                  <a:extLst>
                    <a:ext uri="{FF2B5EF4-FFF2-40B4-BE49-F238E27FC236}">
                      <a16:creationId id="{2FE09096-8731-7303-B252-8247CE7C8A10}"/>
                    </a:ext>
                  </a:extLst>
                </p:cNvPr>
                <p:cNvSpPr txBox="1"/>
                <p:nvPr/>
              </p:nvSpPr>
              <p:spPr>
                <a:xfrm>
                  <a:off x="875393" y="2203052"/>
                  <a:ext cx="3366407" cy="601677"/>
                </a:xfrm>
                <a:prstGeom prst="rect">
                  <a:avLst/>
                </a:prstGeom>
                <a:noFill/>
              </p:spPr>
              <p:txBody>
                <a:bodyPr wrap="square" rtlCol="0" anchor="b" anchorCtr="0">
                  <a:normAutofit/>
                </a:bodyPr>
                <a:lstStyle/>
                <a:p>
                  <a:pPr/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个性化教学</a:t>
                  </a:r>
                  <a:endParaRPr lang="en-US" dirty="0"/>
                </a:p>
              </p:txBody>
            </p:sp>
            <p:cxnSp>
              <p:nvCxnSpPr>
                <p:cNvPr id="58" name="直接连接符 57">
                  <a:extLst>
                    <a:ext uri="{FF2B5EF4-FFF2-40B4-BE49-F238E27FC236}">
                      <a16:creationId id="{E0FD987F-2F74-6DC6-FDB8-B7C5FE996A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1796" y="2866572"/>
                  <a:ext cx="4501744" cy="0"/>
                </a:xfrm>
                <a:prstGeom prst="line">
                  <a:avLst/>
                </a:prstGeom>
                <a:ln w="25400" cap="rnd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Number7">
                  <a:extLst>
                    <a:ext uri="{FF2B5EF4-FFF2-40B4-BE49-F238E27FC236}">
                      <a16:creationId id="{640C86E0-11C1-7E3B-F5AB-A1F8DEB25ACA}"/>
                    </a:ext>
                  </a:extLst>
                </p:cNvPr>
                <p:cNvSpPr txBox="1"/>
                <p:nvPr/>
              </p:nvSpPr>
              <p:spPr>
                <a:xfrm>
                  <a:off x="4396740" y="2356024"/>
                  <a:ext cx="1083084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/>
                <a:p>
                  <a:pPr algn="r"/>
                  <a:r>
                    <a:rPr kumimoji="0" lang="en-US" sz="4800" b="1" i="0" u="none" strike="noStrike" kern="1200" cap="none" spc="0" normalizeH="0" baseline="0" noProof="0" dirty="0">
                      <a:ln>
                        <a:gradFill>
                          <a:gsLst>
                            <a:gs pos="60000">
                              <a:schemeClr val="accent1"/>
                            </a:gs>
                            <a:gs pos="60000">
                              <a:schemeClr val="accent1">
                                <a:alpha val="0"/>
                              </a:schemeClr>
                            </a:gs>
                          </a:gsLst>
                          <a:lin ang="5400000" scaled="1"/>
                        </a:gradFill>
                      </a:ln>
                      <a:noFill/>
                      <a:effectLst/>
                      <a:uLnTx/>
                      <a:uFillTx/>
                    </a:rPr>
                    <a:t>07</a:t>
                  </a:r>
                </a:p>
              </p:txBody>
            </p:sp>
          </p:grpSp>
        </p:grpSp>
      </p:grp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a16="http://schemas.microsoft.com/office/drawing/2014/main" xmlns:r="http://schemas.openxmlformats.org/officeDocument/2006/relationships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健康生活指南</a:t>
            </a:r>
            <a:endParaRPr lang="en-US" dirty="0"/>
          </a:p>
        </p:txBody>
      </p:sp>
      <p:grpSp>
        <p:nvGrpSpPr>
          <p:cNvPr id="4" name="e8b3bb21-0532-4cff-9224-e160075e3b05.source.6.zh-Hans.pptx">
            <a:extLst>
              <a:ext uri="{FF2B5EF4-FFF2-40B4-BE49-F238E27FC236}">
                <a16:creationId id="{2263E699-BC5F-4037-50BB-3111391D28CB}"/>
              </a:ext>
            </a:extLst>
          </p:cNvPr>
          <p:cNvGrpSpPr/>
          <p:nvPr/>
        </p:nvGrpSpPr>
        <p:grpSpPr>
          <a:xfrm>
            <a:off x="660400" y="1130300"/>
            <a:ext cx="10858500" cy="4908597"/>
            <a:chOff x="660400" y="1130300"/>
            <a:chExt cx="10858500" cy="4908597"/>
          </a:xfrm>
        </p:grpSpPr>
        <p:grpSp>
          <p:nvGrpSpPr>
            <p:cNvPr id="3" name="组合 2"/>
            <p:cNvGrpSpPr/>
            <p:nvPr/>
          </p:nvGrpSpPr>
          <p:grpSpPr>
            <a:xfrm>
              <a:off x="952254" y="1851661"/>
              <a:ext cx="10566645" cy="4187236"/>
              <a:chOff x="952254" y="1851661"/>
              <a:chExt cx="10566645" cy="4187236"/>
            </a:xfrm>
          </p:grpSpPr>
          <p:grpSp>
            <p:nvGrpSpPr>
              <p:cNvPr id="17" name="组合 16">
                <a:extLst>
                  <a:ext uri="{FF2B5EF4-FFF2-40B4-BE49-F238E27FC236}">
                    <a16:creationId id="{8B92EFD6-8AC3-4BDF-ADC4-6DE9CD2BC984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446024" y="1851661"/>
                <a:ext cx="2464177" cy="1021675"/>
                <a:chOff x="3111106" y="1437345"/>
                <a:chExt cx="2464177" cy="1021675"/>
              </a:xfrm>
            </p:grpSpPr>
            <p:grpSp>
              <p:nvGrpSpPr>
                <p:cNvPr id="18" name="组合 17">
                  <a:extLst>
                    <a:ext uri="{FF2B5EF4-FFF2-40B4-BE49-F238E27FC236}">
                      <a16:creationId id="{784CAF12-6598-4018-BB7E-0E68C993E41B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325482" y="1437345"/>
                  <a:ext cx="2249801" cy="1021675"/>
                  <a:chOff x="7119254" y="2295003"/>
                  <a:chExt cx="2671474" cy="1005187"/>
                </a:xfrm>
                <a:noFill/>
              </p:grpSpPr>
              <p:sp>
                <p:nvSpPr>
                  <p:cNvPr id="20" name="Bullet1">
                    <a:extLst>
                      <a:ext uri="{FF2B5EF4-FFF2-40B4-BE49-F238E27FC236}">
                        <a16:creationId id="{C5F12549-316E-4795-8097-03DF9CE7F5E6}"/>
                      </a:ext>
                    </a:extLst>
                  </p:cNvPr>
                  <p:cNvSpPr/>
                  <p:nvPr/>
                </p:nvSpPr>
                <p:spPr>
                  <a:xfrm>
                    <a:off x="7119257" y="2295003"/>
                    <a:ext cx="2671471" cy="4161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运动指导</a:t>
                    </a:r>
                    <a:endParaRPr lang="en-US" dirty="0"/>
                  </a:p>
                </p:txBody>
              </p:sp>
              <p:sp>
                <p:nvSpPr>
                  <p:cNvPr id="21" name="Text1">
                    <a:extLst>
                      <a:ext uri="{FF2B5EF4-FFF2-40B4-BE49-F238E27FC236}">
                        <a16:creationId id="{BD8620E8-F2C3-4912-93FD-8E790EC3B719}"/>
                      </a:ext>
                    </a:extLst>
                  </p:cNvPr>
                  <p:cNvSpPr/>
                  <p:nvPr/>
                </p:nvSpPr>
                <p:spPr>
                  <a:xfrm>
                    <a:off x="7119254" y="2711126"/>
                    <a:ext cx="2669498" cy="5890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 fontScale="925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机器人教授适合老年人的简单运动和体操</a:t>
                    </a:r>
                    <a:endParaRPr lang="en-US" dirty="0"/>
                  </a:p>
                </p:txBody>
              </p:sp>
            </p:grpSp>
            <p:cxnSp>
              <p:nvCxnSpPr>
                <p:cNvPr id="19" name="直接连接符 18">
                  <a:extLst>
                    <a:ext uri="{FF2B5EF4-FFF2-40B4-BE49-F238E27FC236}">
                      <a16:creationId id="{3A192930-33C3-4625-BE0B-3F9B1F89FD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1106" y="1567180"/>
                  <a:ext cx="0" cy="855486"/>
                </a:xfrm>
                <a:prstGeom prst="line">
                  <a:avLst/>
                </a:prstGeom>
                <a:ln w="25400">
                  <a:gradFill>
                    <a:gsLst>
                      <a:gs pos="20000">
                        <a:schemeClr val="accent2"/>
                      </a:gs>
                      <a:gs pos="100000">
                        <a:schemeClr val="accent2">
                          <a:lumMod val="60000"/>
                          <a:lumOff val="40000"/>
                        </a:schemeClr>
                      </a:gs>
                    </a:gsLst>
                    <a:lin ang="5400000" scaled="1"/>
                  </a:gra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组合 95">
                <a:extLst>
                  <a:ext uri="{FF2B5EF4-FFF2-40B4-BE49-F238E27FC236}">
                    <a16:creationId id="{59111CDF-E60F-4B80-91C6-5BC32C6253E5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9054722" y="1851661"/>
                <a:ext cx="2464177" cy="1021675"/>
                <a:chOff x="3111106" y="1437345"/>
                <a:chExt cx="2464177" cy="1021675"/>
              </a:xfrm>
            </p:grpSpPr>
            <p:grpSp>
              <p:nvGrpSpPr>
                <p:cNvPr id="97" name="组合 96">
                  <a:extLst>
                    <a:ext uri="{FF2B5EF4-FFF2-40B4-BE49-F238E27FC236}">
                      <a16:creationId id="{41299365-D8A0-4E79-8EA1-BE44BF28668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325482" y="1437345"/>
                  <a:ext cx="2249801" cy="1021675"/>
                  <a:chOff x="7119254" y="2295003"/>
                  <a:chExt cx="2671474" cy="1005187"/>
                </a:xfrm>
                <a:noFill/>
              </p:grpSpPr>
              <p:sp>
                <p:nvSpPr>
                  <p:cNvPr id="99" name="Bullet2">
                    <a:extLst>
                      <a:ext uri="{FF2B5EF4-FFF2-40B4-BE49-F238E27FC236}">
                        <a16:creationId id="{5A5B249A-E70A-4336-BE29-EFC9C31496CD}"/>
                      </a:ext>
                    </a:extLst>
                  </p:cNvPr>
                  <p:cNvSpPr/>
                  <p:nvPr/>
                </p:nvSpPr>
                <p:spPr>
                  <a:xfrm>
                    <a:off x="7119257" y="2295003"/>
                    <a:ext cx="2671471" cy="4161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健康饮食</a:t>
                    </a:r>
                    <a:endParaRPr lang="en-US" dirty="0"/>
                  </a:p>
                </p:txBody>
              </p:sp>
              <p:sp>
                <p:nvSpPr>
                  <p:cNvPr id="100" name="Text2">
                    <a:extLst>
                      <a:ext uri="{FF2B5EF4-FFF2-40B4-BE49-F238E27FC236}">
                        <a16:creationId id="{9F99E407-387B-47C2-9596-64E806032D17}"/>
                      </a:ext>
                    </a:extLst>
                  </p:cNvPr>
                  <p:cNvSpPr/>
                  <p:nvPr/>
                </p:nvSpPr>
                <p:spPr>
                  <a:xfrm>
                    <a:off x="7119254" y="2711126"/>
                    <a:ext cx="2669498" cy="5890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提供营养均衡的食谱和餐饮建议，促进健康</a:t>
                    </a:r>
                    <a:endParaRPr lang="en-US" dirty="0"/>
                  </a:p>
                </p:txBody>
              </p:sp>
            </p:grpSp>
            <p:cxnSp>
              <p:nvCxnSpPr>
                <p:cNvPr id="98" name="直接连接符 97">
                  <a:extLst>
                    <a:ext uri="{FF2B5EF4-FFF2-40B4-BE49-F238E27FC236}">
                      <a16:creationId id="{0F5F35B3-5585-4673-BA84-22E2C02CD8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1106" y="1567180"/>
                  <a:ext cx="0" cy="855486"/>
                </a:xfrm>
                <a:prstGeom prst="line">
                  <a:avLst/>
                </a:prstGeom>
                <a:ln w="25400">
                  <a:gradFill>
                    <a:gsLst>
                      <a:gs pos="20000">
                        <a:schemeClr val="accent2"/>
                      </a:gs>
                      <a:gs pos="100000">
                        <a:schemeClr val="accent2">
                          <a:lumMod val="60000"/>
                          <a:lumOff val="40000"/>
                        </a:schemeClr>
                      </a:gs>
                    </a:gsLst>
                    <a:lin ang="5400000" scaled="1"/>
                  </a:gra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组合 110">
                <a:extLst>
                  <a:ext uri="{FF2B5EF4-FFF2-40B4-BE49-F238E27FC236}">
                    <a16:creationId id="{7636AA1B-7F60-4BBD-926E-E836DFED0D49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446024" y="3434442"/>
                <a:ext cx="2464177" cy="1021675"/>
                <a:chOff x="3111106" y="1437345"/>
                <a:chExt cx="2464177" cy="1021675"/>
              </a:xfrm>
            </p:grpSpPr>
            <p:grpSp>
              <p:nvGrpSpPr>
                <p:cNvPr id="112" name="组合 111">
                  <a:extLst>
                    <a:ext uri="{FF2B5EF4-FFF2-40B4-BE49-F238E27FC236}">
                      <a16:creationId id="{913661C4-50DD-4071-A33B-D94C10441062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325482" y="1437345"/>
                  <a:ext cx="2249801" cy="1021675"/>
                  <a:chOff x="7119254" y="2295003"/>
                  <a:chExt cx="2671474" cy="1005187"/>
                </a:xfrm>
                <a:noFill/>
              </p:grpSpPr>
              <p:sp>
                <p:nvSpPr>
                  <p:cNvPr id="114" name="Bullet3">
                    <a:extLst>
                      <a:ext uri="{FF2B5EF4-FFF2-40B4-BE49-F238E27FC236}">
                        <a16:creationId id="{8BFAC1F4-74EA-4FE8-8894-AA5D0F790F4A}"/>
                      </a:ext>
                    </a:extLst>
                  </p:cNvPr>
                  <p:cNvSpPr/>
                  <p:nvPr/>
                </p:nvSpPr>
                <p:spPr>
                  <a:xfrm>
                    <a:off x="7119257" y="2295003"/>
                    <a:ext cx="2671471" cy="4161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睡眠改善</a:t>
                    </a:r>
                    <a:endParaRPr lang="en-US" dirty="0"/>
                  </a:p>
                </p:txBody>
              </p:sp>
              <p:sp>
                <p:nvSpPr>
                  <p:cNvPr id="115" name="Text3">
                    <a:extLst>
                      <a:ext uri="{FF2B5EF4-FFF2-40B4-BE49-F238E27FC236}">
                        <a16:creationId id="{A272473C-7CEF-4469-9A7A-422D3656A76C}"/>
                      </a:ext>
                    </a:extLst>
                  </p:cNvPr>
                  <p:cNvSpPr/>
                  <p:nvPr/>
                </p:nvSpPr>
                <p:spPr>
                  <a:xfrm>
                    <a:off x="7119254" y="2711126"/>
                    <a:ext cx="2669498" cy="5890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 fontScale="925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教授助于提升睡眠质量的技巧和建议</a:t>
                    </a:r>
                    <a:endParaRPr lang="en-US" dirty="0"/>
                  </a:p>
                </p:txBody>
              </p:sp>
            </p:grpSp>
            <p:cxnSp>
              <p:nvCxnSpPr>
                <p:cNvPr id="113" name="直接连接符 112">
                  <a:extLst>
                    <a:ext uri="{FF2B5EF4-FFF2-40B4-BE49-F238E27FC236}">
                      <a16:creationId id="{30A35099-7709-404D-8AFF-6A91BC295C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1106" y="1567180"/>
                  <a:ext cx="0" cy="855486"/>
                </a:xfrm>
                <a:prstGeom prst="line">
                  <a:avLst/>
                </a:prstGeom>
                <a:ln w="25400">
                  <a:gradFill>
                    <a:gsLst>
                      <a:gs pos="20000">
                        <a:schemeClr val="accent2"/>
                      </a:gs>
                      <a:gs pos="100000">
                        <a:schemeClr val="accent2">
                          <a:lumMod val="60000"/>
                          <a:lumOff val="40000"/>
                        </a:schemeClr>
                      </a:gs>
                    </a:gsLst>
                    <a:lin ang="5400000" scaled="1"/>
                  </a:gra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6" name="组合 115">
                <a:extLst>
                  <a:ext uri="{FF2B5EF4-FFF2-40B4-BE49-F238E27FC236}">
                    <a16:creationId id="{FD420E8E-AE84-428C-81AF-E38FB927E5AA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9054722" y="3434442"/>
                <a:ext cx="2464177" cy="1021675"/>
                <a:chOff x="3111106" y="1437345"/>
                <a:chExt cx="2464177" cy="1021675"/>
              </a:xfrm>
            </p:grpSpPr>
            <p:grpSp>
              <p:nvGrpSpPr>
                <p:cNvPr id="117" name="组合 116">
                  <a:extLst>
                    <a:ext uri="{FF2B5EF4-FFF2-40B4-BE49-F238E27FC236}">
                      <a16:creationId id="{C261BC35-64EE-4BFD-9BC9-1D33F25F04BD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325482" y="1437345"/>
                  <a:ext cx="2249801" cy="1021675"/>
                  <a:chOff x="7119254" y="2295003"/>
                  <a:chExt cx="2671474" cy="1005187"/>
                </a:xfrm>
                <a:noFill/>
              </p:grpSpPr>
              <p:sp>
                <p:nvSpPr>
                  <p:cNvPr id="119" name="Bullet4">
                    <a:extLst>
                      <a:ext uri="{FF2B5EF4-FFF2-40B4-BE49-F238E27FC236}">
                        <a16:creationId id="{A568E89F-A1AF-43B6-9DC7-06090B645BC5}"/>
                      </a:ext>
                    </a:extLst>
                  </p:cNvPr>
                  <p:cNvSpPr/>
                  <p:nvPr/>
                </p:nvSpPr>
                <p:spPr>
                  <a:xfrm>
                    <a:off x="7119257" y="2295003"/>
                    <a:ext cx="2671471" cy="4161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心理调适</a:t>
                    </a:r>
                    <a:endParaRPr lang="en-US" dirty="0"/>
                  </a:p>
                </p:txBody>
              </p:sp>
              <p:sp>
                <p:nvSpPr>
                  <p:cNvPr id="120" name="Text4">
                    <a:extLst>
                      <a:ext uri="{FF2B5EF4-FFF2-40B4-BE49-F238E27FC236}">
                        <a16:creationId id="{D908D486-5155-45E7-B9E9-01603CFCE300}"/>
                      </a:ext>
                    </a:extLst>
                  </p:cNvPr>
                  <p:cNvSpPr/>
                  <p:nvPr/>
                </p:nvSpPr>
                <p:spPr>
                  <a:xfrm>
                    <a:off x="7119254" y="2711126"/>
                    <a:ext cx="2669498" cy="5890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提供冥想、心理疏导帮助老人保持良好心态</a:t>
                    </a:r>
                    <a:endParaRPr lang="en-US" dirty="0"/>
                  </a:p>
                </p:txBody>
              </p:sp>
            </p:grpSp>
            <p:cxnSp>
              <p:nvCxnSpPr>
                <p:cNvPr id="118" name="直接连接符 117">
                  <a:extLst>
                    <a:ext uri="{FF2B5EF4-FFF2-40B4-BE49-F238E27FC236}">
                      <a16:creationId id="{456F7FE2-54BC-40B1-A96B-E21D48C27E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1106" y="1567180"/>
                  <a:ext cx="0" cy="855486"/>
                </a:xfrm>
                <a:prstGeom prst="line">
                  <a:avLst/>
                </a:prstGeom>
                <a:ln w="25400">
                  <a:gradFill>
                    <a:gsLst>
                      <a:gs pos="20000">
                        <a:schemeClr val="accent2"/>
                      </a:gs>
                      <a:gs pos="100000">
                        <a:schemeClr val="accent2">
                          <a:lumMod val="60000"/>
                          <a:lumOff val="40000"/>
                        </a:schemeClr>
                      </a:gs>
                    </a:gsLst>
                    <a:lin ang="5400000" scaled="1"/>
                  </a:gra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组合 126">
                <a:extLst>
                  <a:ext uri="{FF2B5EF4-FFF2-40B4-BE49-F238E27FC236}">
                    <a16:creationId id="{5C3BDB63-496E-4640-AFD3-BC490D9F95AE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446024" y="5017222"/>
                <a:ext cx="2464177" cy="1021675"/>
                <a:chOff x="3111106" y="1437345"/>
                <a:chExt cx="2464177" cy="1021675"/>
              </a:xfrm>
            </p:grpSpPr>
            <p:grpSp>
              <p:nvGrpSpPr>
                <p:cNvPr id="138" name="组合 137">
                  <a:extLst>
                    <a:ext uri="{FF2B5EF4-FFF2-40B4-BE49-F238E27FC236}">
                      <a16:creationId id="{EC4A0E9B-0465-4CCF-87F6-EED964FC0F4E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325482" y="1437345"/>
                  <a:ext cx="2249801" cy="1021675"/>
                  <a:chOff x="7119254" y="2295003"/>
                  <a:chExt cx="2671474" cy="1005187"/>
                </a:xfrm>
                <a:noFill/>
              </p:grpSpPr>
              <p:sp>
                <p:nvSpPr>
                  <p:cNvPr id="140" name="Bullet5">
                    <a:extLst>
                      <a:ext uri="{FF2B5EF4-FFF2-40B4-BE49-F238E27FC236}">
                        <a16:creationId id="{10EC2C08-8C69-4D6B-8DC0-1A3EB3C4B807}"/>
                      </a:ext>
                    </a:extLst>
                  </p:cNvPr>
                  <p:cNvSpPr/>
                  <p:nvPr/>
                </p:nvSpPr>
                <p:spPr>
                  <a:xfrm>
                    <a:off x="7119257" y="2295003"/>
                    <a:ext cx="2671471" cy="4161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安全护理</a:t>
                    </a:r>
                    <a:endParaRPr lang="en-US" dirty="0"/>
                  </a:p>
                </p:txBody>
              </p:sp>
              <p:sp>
                <p:nvSpPr>
                  <p:cNvPr id="141" name="Text5">
                    <a:extLst>
                      <a:ext uri="{FF2B5EF4-FFF2-40B4-BE49-F238E27FC236}">
                        <a16:creationId id="{7E7230EB-0DA6-4F41-879E-EB55D5544166}"/>
                      </a:ext>
                    </a:extLst>
                  </p:cNvPr>
                  <p:cNvSpPr/>
                  <p:nvPr/>
                </p:nvSpPr>
                <p:spPr>
                  <a:xfrm>
                    <a:off x="7119254" y="2711126"/>
                    <a:ext cx="2669498" cy="5890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指导老年人如何进行自我安全保护和跌倒预防</a:t>
                    </a:r>
                    <a:endParaRPr lang="en-US" dirty="0"/>
                  </a:p>
                </p:txBody>
              </p:sp>
            </p:grpSp>
            <p:cxnSp>
              <p:nvCxnSpPr>
                <p:cNvPr id="139" name="直接连接符 138">
                  <a:extLst>
                    <a:ext uri="{FF2B5EF4-FFF2-40B4-BE49-F238E27FC236}">
                      <a16:creationId id="{0A93D7E9-E8C2-4153-B66A-D70F08A9AB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1106" y="1567180"/>
                  <a:ext cx="0" cy="855486"/>
                </a:xfrm>
                <a:prstGeom prst="line">
                  <a:avLst/>
                </a:prstGeom>
                <a:ln w="25400">
                  <a:gradFill>
                    <a:gsLst>
                      <a:gs pos="20000">
                        <a:schemeClr val="accent2"/>
                      </a:gs>
                      <a:gs pos="100000">
                        <a:schemeClr val="accent2">
                          <a:lumMod val="60000"/>
                          <a:lumOff val="40000"/>
                        </a:schemeClr>
                      </a:gs>
                    </a:gsLst>
                    <a:lin ang="5400000" scaled="1"/>
                  </a:gra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组合 127">
                <a:extLst>
                  <a:ext uri="{FF2B5EF4-FFF2-40B4-BE49-F238E27FC236}">
                    <a16:creationId id="{7134532C-FBED-471E-B6C0-A828D86ECDD8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9054722" y="5017222"/>
                <a:ext cx="2464177" cy="1021675"/>
                <a:chOff x="3111106" y="1437345"/>
                <a:chExt cx="2464177" cy="1021675"/>
              </a:xfrm>
            </p:grpSpPr>
            <p:grpSp>
              <p:nvGrpSpPr>
                <p:cNvPr id="134" name="组合 133">
                  <a:extLst>
                    <a:ext uri="{FF2B5EF4-FFF2-40B4-BE49-F238E27FC236}">
                      <a16:creationId id="{A8446515-2C6B-45B1-ABCB-37AD43595C3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325482" y="1437345"/>
                  <a:ext cx="2249801" cy="1021675"/>
                  <a:chOff x="7119254" y="2295003"/>
                  <a:chExt cx="2671474" cy="1005187"/>
                </a:xfrm>
                <a:noFill/>
              </p:grpSpPr>
              <p:sp>
                <p:nvSpPr>
                  <p:cNvPr id="136" name="Bullet6">
                    <a:extLst>
                      <a:ext uri="{FF2B5EF4-FFF2-40B4-BE49-F238E27FC236}">
                        <a16:creationId id="{A47E7F5C-AECF-428B-A492-AEF5A38E3F39}"/>
                      </a:ext>
                    </a:extLst>
                  </p:cNvPr>
                  <p:cNvSpPr/>
                  <p:nvPr/>
                </p:nvSpPr>
                <p:spPr>
                  <a:xfrm>
                    <a:off x="7119257" y="2295003"/>
                    <a:ext cx="2671471" cy="4161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/>
                    <a:r>
                      <a:rPr kumimoji="1" lang="zh-CN" altLang="en-US" b="1" dirty="0">
                        <a:solidFill>
                          <a:schemeClr val="tx1"/>
                        </a:solidFill>
                      </a:rPr>
                      <a:t>服药管理</a:t>
                    </a:r>
                    <a:endParaRPr lang="en-US" dirty="0"/>
                  </a:p>
                </p:txBody>
              </p:sp>
              <p:sp>
                <p:nvSpPr>
                  <p:cNvPr id="137" name="Text6">
                    <a:extLst>
                      <a:ext uri="{FF2B5EF4-FFF2-40B4-BE49-F238E27FC236}">
                        <a16:creationId id="{84434A84-1967-464D-8E04-93FC17A62ECA}"/>
                      </a:ext>
                    </a:extLst>
                  </p:cNvPr>
                  <p:cNvSpPr/>
                  <p:nvPr/>
                </p:nvSpPr>
                <p:spPr>
                  <a:xfrm>
                    <a:off x="7119254" y="2711126"/>
                    <a:ext cx="2669498" cy="5890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kumimoji="1" lang="zh-CN" altLang="en-US" sz="1200" dirty="0">
                        <a:solidFill>
                          <a:schemeClr val="tx1"/>
                        </a:solidFill>
                      </a:rPr>
                      <a:t>帮助老年人合理安排用药时间及剂量，避免药物冲突</a:t>
                    </a:r>
                    <a:endParaRPr lang="en-US" dirty="0"/>
                  </a:p>
                </p:txBody>
              </p:sp>
            </p:grpSp>
            <p:cxnSp>
              <p:nvCxnSpPr>
                <p:cNvPr id="135" name="直接连接符 134">
                  <a:extLst>
                    <a:ext uri="{FF2B5EF4-FFF2-40B4-BE49-F238E27FC236}">
                      <a16:creationId id="{342B51D7-EF78-4DDC-AA94-EEC0220CD7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1106" y="1567180"/>
                  <a:ext cx="0" cy="855486"/>
                </a:xfrm>
                <a:prstGeom prst="line">
                  <a:avLst/>
                </a:prstGeom>
                <a:ln w="25400">
                  <a:gradFill>
                    <a:gsLst>
                      <a:gs pos="20000">
                        <a:schemeClr val="accent2"/>
                      </a:gs>
                      <a:gs pos="100000">
                        <a:schemeClr val="accent2">
                          <a:lumMod val="60000"/>
                          <a:lumOff val="40000"/>
                        </a:schemeClr>
                      </a:gs>
                    </a:gsLst>
                    <a:lin ang="5400000" scaled="1"/>
                  </a:gra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PictureMisc">
                <a:extLst>
                  <a:ext uri="{FF2B5EF4-FFF2-40B4-BE49-F238E27FC236}">
                    <a16:creationId id="{E5B9C680-4D71-4F0D-BA34-CD79ADC4FF44}"/>
                  </a:ext>
                </a:extLst>
              </p:cNvPr>
              <p:cNvSpPr/>
              <p:nvPr/>
            </p:nvSpPr>
            <p:spPr>
              <a:xfrm>
                <a:off x="952254" y="1945144"/>
                <a:ext cx="4664775" cy="4093752"/>
              </a:xfrm>
              <a:prstGeom prst="roundRect">
                <a:avLst>
                  <a:gd name="adj" fmla="val 3218"/>
                </a:avLst>
              </a:prstGeom>
              <a:blipFill>
                <a:blip r:embed="rId4"/>
                <a:srcRect/>
                <a:stretch>
                  <a:fillRect l="-17821" t="147" r="-17836" b="-147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" name="Title">
              <a:extLst>
                <a:ext uri="{FF2B5EF4-FFF2-40B4-BE49-F238E27FC236}">
                  <a16:creationId id="{477F674F-05B0-F9FB-4018-2FE15C47DF7B}"/>
                </a:ext>
              </a:extLst>
            </p:cNvPr>
            <p:cNvSpPr/>
            <p:nvPr/>
          </p:nvSpPr>
          <p:spPr>
            <a:xfrm>
              <a:off x="660400" y="1130300"/>
              <a:ext cx="10858500" cy="598726"/>
            </a:xfrm>
            <a:prstGeom prst="rect">
              <a:avLst/>
            </a:prstGeom>
          </p:spPr>
          <p:txBody>
            <a:bodyPr wrap="square" anchor="t" anchorCtr="1">
              <a:normAutofit/>
            </a:bodyPr>
            <a:lstStyle/>
            <a:p>
              <a:pPr algn="ctr">
                <a:buSzPct val="25000"/>
              </a:pPr>
              <a:r>
                <a:rPr lang="zh-CN" altLang="en-US" sz="2400" b="1" dirty="0"/>
                <a:t>提供健康生活方式指导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a16="http://schemas.microsoft.com/office/drawing/2014/main" xmlns:r="http://schemas.openxmlformats.org/officeDocument/2006/relationships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烹饪与生活技能</a:t>
            </a:r>
            <a:endParaRPr lang="en-US" dirty="0"/>
          </a:p>
        </p:txBody>
      </p:sp>
      <p:grpSp>
        <p:nvGrpSpPr>
          <p:cNvPr id="19" name="8d6e0560-df0d-450d-b620-0bdfdbd29bd0.source.6.zh-Hans.pptx">
            <a:extLst>
              <a:ext uri="{FF2B5EF4-FFF2-40B4-BE49-F238E27FC236}">
                <a16:creationId id="{76E68F38-8448-83EE-E54A-5CA8483EF82F}"/>
              </a:ext>
            </a:extLst>
          </p:cNvPr>
          <p:cNvGrpSpPr/>
          <p:nvPr/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sp>
          <p:nvSpPr>
            <p:cNvPr id="2" name="Title">
              <a:extLst>
                <a:ext uri="{FF2B5EF4-FFF2-40B4-BE49-F238E27FC236}">
                  <a16:creationId id="{058A7DC1-4EFB-1C28-7095-AB25DEBF15C2}"/>
                </a:ext>
              </a:extLst>
            </p:cNvPr>
            <p:cNvSpPr txBox="1"/>
            <p:nvPr/>
          </p:nvSpPr>
          <p:spPr>
            <a:xfrm>
              <a:off x="660400" y="1130300"/>
              <a:ext cx="10858500" cy="461665"/>
            </a:xfrm>
            <a:prstGeom prst="rect">
              <a:avLst/>
            </a:prstGeom>
            <a:noFill/>
          </p:spPr>
          <p:txBody>
            <a:bodyPr vert="horz" wrap="square" rtlCol="0" anchor="t" anchorCtr="1">
              <a:normAutofit/>
            </a:bodyPr>
            <a:lstStyle/>
            <a:p>
              <a:pPr algn="ctr"/>
              <a:r>
                <a:rPr lang="zh-CN" altLang="en-US" sz="2400" b="1" dirty="0"/>
                <a:t>学习新技能和烹饪方法</a:t>
              </a:r>
              <a:endParaRPr lang="en-US" dirty="0"/>
            </a:p>
          </p:txBody>
        </p:sp>
        <p:grpSp>
          <p:nvGrpSpPr>
            <p:cNvPr id="4" name="组合 3">
              <a:extLst>
                <a:ext uri="{FF2B5EF4-FFF2-40B4-BE49-F238E27FC236}">
                  <a16:creationId id="{128EE5A0-C979-1C1C-E757-FC8D0460A03C}"/>
                </a:ext>
              </a:extLst>
            </p:cNvPr>
            <p:cNvGrpSpPr/>
            <p:nvPr/>
          </p:nvGrpSpPr>
          <p:grpSpPr>
            <a:xfrm>
              <a:off x="1002473" y="1776492"/>
              <a:ext cx="5934650" cy="3930533"/>
              <a:chOff x="1002473" y="1776492"/>
              <a:chExt cx="5934650" cy="3930533"/>
            </a:xfrm>
          </p:grpSpPr>
          <p:sp>
            <p:nvSpPr>
              <p:cNvPr id="8" name="Number1">
                <a:extLst>
                  <a:ext uri="{FF2B5EF4-FFF2-40B4-BE49-F238E27FC236}">
                    <a16:creationId id="{ED4D37AA-D200-4E65-8ED7-239D0EA3B39F}"/>
                  </a:ext>
                </a:extLst>
              </p:cNvPr>
              <p:cNvSpPr/>
              <p:nvPr/>
            </p:nvSpPr>
            <p:spPr bwMode="auto">
              <a:xfrm>
                <a:off x="5283802" y="4788993"/>
                <a:ext cx="1653321" cy="918032"/>
              </a:xfrm>
              <a:custGeom>
                <a:avLst/>
                <a:gdLst/>
                <a:ahLst/>
                <a:cxnLst>
                  <a:cxn ang="0">
                    <a:pos x="162" y="19"/>
                  </a:cxn>
                  <a:cxn ang="0">
                    <a:pos x="5" y="291"/>
                  </a:cxn>
                  <a:cxn ang="0">
                    <a:pos x="0" y="305"/>
                  </a:cxn>
                  <a:cxn ang="0">
                    <a:pos x="15" y="319"/>
                  </a:cxn>
                  <a:cxn ang="0">
                    <a:pos x="352" y="394"/>
                  </a:cxn>
                  <a:cxn ang="0">
                    <a:pos x="689" y="319"/>
                  </a:cxn>
                  <a:cxn ang="0">
                    <a:pos x="708" y="296"/>
                  </a:cxn>
                  <a:cxn ang="0">
                    <a:pos x="710" y="289"/>
                  </a:cxn>
                  <a:cxn ang="0">
                    <a:pos x="554" y="19"/>
                  </a:cxn>
                  <a:cxn ang="0">
                    <a:pos x="521" y="0"/>
                  </a:cxn>
                  <a:cxn ang="0">
                    <a:pos x="507" y="3"/>
                  </a:cxn>
                  <a:cxn ang="0">
                    <a:pos x="358" y="32"/>
                  </a:cxn>
                  <a:cxn ang="0">
                    <a:pos x="209" y="3"/>
                  </a:cxn>
                  <a:cxn ang="0">
                    <a:pos x="194" y="0"/>
                  </a:cxn>
                  <a:cxn ang="0">
                    <a:pos x="194" y="0"/>
                  </a:cxn>
                  <a:cxn ang="0">
                    <a:pos x="162" y="19"/>
                  </a:cxn>
                </a:cxnLst>
                <a:rect l="0" t="0" r="r" b="b"/>
                <a:pathLst>
                  <a:path w="710" h="394">
                    <a:moveTo>
                      <a:pt x="162" y="19"/>
                    </a:moveTo>
                    <a:cubicBezTo>
                      <a:pt x="5" y="291"/>
                      <a:pt x="5" y="291"/>
                      <a:pt x="5" y="291"/>
                    </a:cubicBezTo>
                    <a:cubicBezTo>
                      <a:pt x="2" y="295"/>
                      <a:pt x="1" y="300"/>
                      <a:pt x="0" y="305"/>
                    </a:cubicBezTo>
                    <a:cubicBezTo>
                      <a:pt x="4" y="311"/>
                      <a:pt x="9" y="316"/>
                      <a:pt x="15" y="319"/>
                    </a:cubicBezTo>
                    <a:cubicBezTo>
                      <a:pt x="121" y="369"/>
                      <a:pt x="234" y="394"/>
                      <a:pt x="352" y="394"/>
                    </a:cubicBezTo>
                    <a:cubicBezTo>
                      <a:pt x="470" y="394"/>
                      <a:pt x="583" y="369"/>
                      <a:pt x="689" y="319"/>
                    </a:cubicBezTo>
                    <a:cubicBezTo>
                      <a:pt x="698" y="314"/>
                      <a:pt x="705" y="306"/>
                      <a:pt x="708" y="296"/>
                    </a:cubicBezTo>
                    <a:cubicBezTo>
                      <a:pt x="709" y="294"/>
                      <a:pt x="710" y="292"/>
                      <a:pt x="710" y="289"/>
                    </a:cubicBezTo>
                    <a:cubicBezTo>
                      <a:pt x="554" y="19"/>
                      <a:pt x="554" y="19"/>
                      <a:pt x="554" y="19"/>
                    </a:cubicBezTo>
                    <a:cubicBezTo>
                      <a:pt x="547" y="7"/>
                      <a:pt x="535" y="0"/>
                      <a:pt x="521" y="0"/>
                    </a:cubicBezTo>
                    <a:cubicBezTo>
                      <a:pt x="517" y="0"/>
                      <a:pt x="512" y="1"/>
                      <a:pt x="507" y="3"/>
                    </a:cubicBezTo>
                    <a:cubicBezTo>
                      <a:pt x="460" y="22"/>
                      <a:pt x="409" y="32"/>
                      <a:pt x="358" y="32"/>
                    </a:cubicBezTo>
                    <a:cubicBezTo>
                      <a:pt x="306" y="32"/>
                      <a:pt x="256" y="22"/>
                      <a:pt x="209" y="3"/>
                    </a:cubicBezTo>
                    <a:cubicBezTo>
                      <a:pt x="204" y="1"/>
                      <a:pt x="199" y="0"/>
                      <a:pt x="194" y="0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81" y="0"/>
                      <a:pt x="169" y="7"/>
                      <a:pt x="162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</a:rPr>
                  <a:t>05</a:t>
                </a:r>
                <a:endParaRPr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5" name="Picture">
                <a:extLst>
                  <a:ext uri="{FF2B5EF4-FFF2-40B4-BE49-F238E27FC236}">
                    <a16:creationId id="{FB85128D-5B1B-4C3C-BA7C-231F1DE35D8F}"/>
                  </a:ext>
                </a:extLst>
              </p:cNvPr>
              <p:cNvSpPr/>
              <p:nvPr/>
            </p:nvSpPr>
            <p:spPr>
              <a:xfrm>
                <a:off x="5330257" y="3104507"/>
                <a:ext cx="1532457" cy="1532453"/>
              </a:xfrm>
              <a:prstGeom prst="ellipse">
                <a:avLst/>
              </a:prstGeom>
              <a:blipFill>
                <a:blip r:embed="rId4"/>
                <a:stretch>
                  <a:fillRect l="-24633" t="1679" r="-29945" b="-1679"/>
                </a:stretch>
              </a:blip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Text1">
                <a:extLst>
                  <a:ext uri="{FF2B5EF4-FFF2-40B4-BE49-F238E27FC236}">
                    <a16:creationId id="{22FA455F-9AA3-48E6-844B-B40EC557EFDC}"/>
                  </a:ext>
                </a:extLst>
              </p:cNvPr>
              <p:cNvSpPr/>
              <p:nvPr/>
            </p:nvSpPr>
            <p:spPr bwMode="auto">
              <a:xfrm>
                <a:off x="1002473" y="2159065"/>
                <a:ext cx="3275631" cy="945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/>
                  <a:t>机器人通过视频教程教授制作各种菜品</a:t>
                </a:r>
                <a:endParaRPr lang="en-US" dirty="0"/>
              </a:p>
            </p:txBody>
          </p:sp>
          <p:sp>
            <p:nvSpPr>
              <p:cNvPr id="138" name="Bullet1">
                <a:extLst>
                  <a:ext uri="{FF2B5EF4-FFF2-40B4-BE49-F238E27FC236}">
                    <a16:creationId id="{8C5FA3FF-9ACC-4A2A-84D7-D4AC7F57077D}"/>
                  </a:ext>
                </a:extLst>
              </p:cNvPr>
              <p:cNvSpPr txBox="1"/>
              <p:nvPr/>
            </p:nvSpPr>
            <p:spPr bwMode="auto">
              <a:xfrm>
                <a:off x="1002473" y="1776492"/>
                <a:ext cx="3275633" cy="3825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zh-CN" altLang="en-US" b="1" dirty="0"/>
                  <a:t>菜品教学</a:t>
                </a:r>
                <a:endParaRPr lang="en-US" dirty="0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id="{6081A831-C885-E000-269E-77EFF08C3FC7}"/>
                </a:ext>
              </a:extLst>
            </p:cNvPr>
            <p:cNvGrpSpPr/>
            <p:nvPr/>
          </p:nvGrpSpPr>
          <p:grpSpPr>
            <a:xfrm>
              <a:off x="1002473" y="3291083"/>
              <a:ext cx="4554375" cy="2099898"/>
              <a:chOff x="1002473" y="3291083"/>
              <a:chExt cx="4554375" cy="2099898"/>
            </a:xfrm>
          </p:grpSpPr>
          <p:sp>
            <p:nvSpPr>
              <p:cNvPr id="9" name="Number2">
                <a:extLst>
                  <a:ext uri="{FF2B5EF4-FFF2-40B4-BE49-F238E27FC236}">
                    <a16:creationId id="{D64926AF-F742-46F1-ACEC-D21119A64614}"/>
                  </a:ext>
                </a:extLst>
              </p:cNvPr>
              <p:cNvSpPr/>
              <p:nvPr/>
            </p:nvSpPr>
            <p:spPr bwMode="auto">
              <a:xfrm>
                <a:off x="4290520" y="3984908"/>
                <a:ext cx="1266328" cy="1406073"/>
              </a:xfrm>
              <a:custGeom>
                <a:avLst/>
                <a:gdLst/>
                <a:ahLst/>
                <a:cxnLst>
                  <a:cxn ang="0">
                    <a:pos x="326" y="595"/>
                  </a:cxn>
                  <a:cxn ang="0">
                    <a:pos x="350" y="603"/>
                  </a:cxn>
                  <a:cxn ang="0">
                    <a:pos x="388" y="581"/>
                  </a:cxn>
                  <a:cxn ang="0">
                    <a:pos x="539" y="320"/>
                  </a:cxn>
                  <a:cxn ang="0">
                    <a:pos x="544" y="301"/>
                  </a:cxn>
                  <a:cxn ang="0">
                    <a:pos x="533" y="288"/>
                  </a:cxn>
                  <a:cxn ang="0">
                    <a:pos x="438" y="177"/>
                  </a:cxn>
                  <a:cxn ang="0">
                    <a:pos x="392" y="54"/>
                  </a:cxn>
                  <a:cxn ang="0">
                    <a:pos x="385" y="26"/>
                  </a:cxn>
                  <a:cxn ang="0">
                    <a:pos x="346" y="0"/>
                  </a:cxn>
                  <a:cxn ang="0">
                    <a:pos x="44" y="0"/>
                  </a:cxn>
                  <a:cxn ang="0">
                    <a:pos x="12" y="15"/>
                  </a:cxn>
                  <a:cxn ang="0">
                    <a:pos x="1" y="47"/>
                  </a:cxn>
                  <a:cxn ang="0">
                    <a:pos x="15" y="143"/>
                  </a:cxn>
                  <a:cxn ang="0">
                    <a:pos x="97" y="346"/>
                  </a:cxn>
                  <a:cxn ang="0">
                    <a:pos x="326" y="595"/>
                  </a:cxn>
                </a:cxnLst>
                <a:rect l="0" t="0" r="r" b="b"/>
                <a:pathLst>
                  <a:path w="544" h="603">
                    <a:moveTo>
                      <a:pt x="326" y="595"/>
                    </a:moveTo>
                    <a:cubicBezTo>
                      <a:pt x="333" y="600"/>
                      <a:pt x="341" y="603"/>
                      <a:pt x="350" y="603"/>
                    </a:cubicBezTo>
                    <a:cubicBezTo>
                      <a:pt x="366" y="603"/>
                      <a:pt x="380" y="595"/>
                      <a:pt x="388" y="581"/>
                    </a:cubicBezTo>
                    <a:cubicBezTo>
                      <a:pt x="539" y="320"/>
                      <a:pt x="539" y="320"/>
                      <a:pt x="539" y="320"/>
                    </a:cubicBezTo>
                    <a:cubicBezTo>
                      <a:pt x="542" y="314"/>
                      <a:pt x="544" y="308"/>
                      <a:pt x="544" y="301"/>
                    </a:cubicBezTo>
                    <a:cubicBezTo>
                      <a:pt x="542" y="296"/>
                      <a:pt x="538" y="292"/>
                      <a:pt x="533" y="288"/>
                    </a:cubicBezTo>
                    <a:cubicBezTo>
                      <a:pt x="495" y="257"/>
                      <a:pt x="463" y="219"/>
                      <a:pt x="438" y="177"/>
                    </a:cubicBezTo>
                    <a:cubicBezTo>
                      <a:pt x="416" y="138"/>
                      <a:pt x="400" y="97"/>
                      <a:pt x="392" y="54"/>
                    </a:cubicBezTo>
                    <a:cubicBezTo>
                      <a:pt x="389" y="45"/>
                      <a:pt x="387" y="36"/>
                      <a:pt x="385" y="26"/>
                    </a:cubicBezTo>
                    <a:cubicBezTo>
                      <a:pt x="379" y="11"/>
                      <a:pt x="363" y="0"/>
                      <a:pt x="346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2" y="0"/>
                      <a:pt x="20" y="5"/>
                      <a:pt x="12" y="15"/>
                    </a:cubicBezTo>
                    <a:cubicBezTo>
                      <a:pt x="4" y="24"/>
                      <a:pt x="0" y="35"/>
                      <a:pt x="1" y="47"/>
                    </a:cubicBezTo>
                    <a:cubicBezTo>
                      <a:pt x="4" y="80"/>
                      <a:pt x="9" y="112"/>
                      <a:pt x="15" y="143"/>
                    </a:cubicBezTo>
                    <a:cubicBezTo>
                      <a:pt x="33" y="214"/>
                      <a:pt x="60" y="281"/>
                      <a:pt x="97" y="346"/>
                    </a:cubicBezTo>
                    <a:cubicBezTo>
                      <a:pt x="154" y="443"/>
                      <a:pt x="233" y="530"/>
                      <a:pt x="326" y="595"/>
                    </a:cubicBez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</a:rPr>
                  <a:t>06</a:t>
                </a:r>
                <a:endParaRPr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3" name="Text2">
                <a:extLst>
                  <a:ext uri="{FF2B5EF4-FFF2-40B4-BE49-F238E27FC236}">
                    <a16:creationId id="{5C929049-65CF-44B8-B9F4-344D96C4A67A}"/>
                  </a:ext>
                </a:extLst>
              </p:cNvPr>
              <p:cNvSpPr/>
              <p:nvPr/>
            </p:nvSpPr>
            <p:spPr bwMode="auto">
              <a:xfrm>
                <a:off x="1002473" y="3673656"/>
                <a:ext cx="3275631" cy="945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/>
                  <a:t>帮助老年人管理食材库存，规划采购清单</a:t>
                </a:r>
                <a:endParaRPr lang="en-US" dirty="0"/>
              </a:p>
            </p:txBody>
          </p:sp>
          <p:sp>
            <p:nvSpPr>
              <p:cNvPr id="144" name="Bullet2">
                <a:extLst>
                  <a:ext uri="{FF2B5EF4-FFF2-40B4-BE49-F238E27FC236}">
                    <a16:creationId id="{4E81BA34-E32D-46EC-A836-814834D80699}"/>
                  </a:ext>
                </a:extLst>
              </p:cNvPr>
              <p:cNvSpPr txBox="1"/>
              <p:nvPr/>
            </p:nvSpPr>
            <p:spPr bwMode="auto">
              <a:xfrm>
                <a:off x="1002473" y="3291083"/>
                <a:ext cx="3275633" cy="3825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accent1"/>
                    </a:solidFill>
                  </a:rPr>
                  <a:t>食材管理</a:t>
                </a:r>
                <a:endParaRPr lang="en-US" dirty="0"/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id="{DD369521-F2BA-441D-0F5A-BDC3B26E2EE7}"/>
                </a:ext>
              </a:extLst>
            </p:cNvPr>
            <p:cNvGrpSpPr/>
            <p:nvPr/>
          </p:nvGrpSpPr>
          <p:grpSpPr>
            <a:xfrm>
              <a:off x="1002473" y="2404688"/>
              <a:ext cx="4560825" cy="3729412"/>
              <a:chOff x="1002473" y="2404688"/>
              <a:chExt cx="4560825" cy="3729412"/>
            </a:xfrm>
          </p:grpSpPr>
          <p:sp>
            <p:nvSpPr>
              <p:cNvPr id="10" name="Number3">
                <a:extLst>
                  <a:ext uri="{FF2B5EF4-FFF2-40B4-BE49-F238E27FC236}">
                    <a16:creationId id="{B24F3B28-C7D5-4500-A30A-FABE072AAB74}"/>
                  </a:ext>
                </a:extLst>
              </p:cNvPr>
              <p:cNvSpPr/>
              <p:nvPr/>
            </p:nvSpPr>
            <p:spPr bwMode="auto">
              <a:xfrm>
                <a:off x="4290520" y="2404688"/>
                <a:ext cx="1272778" cy="1412523"/>
              </a:xfrm>
              <a:custGeom>
                <a:avLst/>
                <a:gdLst/>
                <a:ahLst/>
                <a:cxnLst>
                  <a:cxn ang="0">
                    <a:pos x="388" y="16"/>
                  </a:cxn>
                  <a:cxn ang="0">
                    <a:pos x="359" y="0"/>
                  </a:cxn>
                  <a:cxn ang="0">
                    <a:pos x="340" y="6"/>
                  </a:cxn>
                  <a:cxn ang="0">
                    <a:pos x="103" y="262"/>
                  </a:cxn>
                  <a:cxn ang="0">
                    <a:pos x="0" y="592"/>
                  </a:cxn>
                  <a:cxn ang="0">
                    <a:pos x="3" y="596"/>
                  </a:cxn>
                  <a:cxn ang="0">
                    <a:pos x="28" y="607"/>
                  </a:cxn>
                  <a:cxn ang="0">
                    <a:pos x="349" y="607"/>
                  </a:cxn>
                  <a:cxn ang="0">
                    <a:pos x="382" y="581"/>
                  </a:cxn>
                  <a:cxn ang="0">
                    <a:pos x="432" y="430"/>
                  </a:cxn>
                  <a:cxn ang="0">
                    <a:pos x="535" y="313"/>
                  </a:cxn>
                  <a:cxn ang="0">
                    <a:pos x="547" y="292"/>
                  </a:cxn>
                  <a:cxn ang="0">
                    <a:pos x="388" y="16"/>
                  </a:cxn>
                </a:cxnLst>
                <a:rect l="0" t="0" r="r" b="b"/>
                <a:pathLst>
                  <a:path w="547" h="607">
                    <a:moveTo>
                      <a:pt x="388" y="16"/>
                    </a:moveTo>
                    <a:cubicBezTo>
                      <a:pt x="382" y="6"/>
                      <a:pt x="371" y="0"/>
                      <a:pt x="359" y="0"/>
                    </a:cubicBezTo>
                    <a:cubicBezTo>
                      <a:pt x="352" y="0"/>
                      <a:pt x="346" y="2"/>
                      <a:pt x="340" y="6"/>
                    </a:cubicBezTo>
                    <a:cubicBezTo>
                      <a:pt x="243" y="72"/>
                      <a:pt x="162" y="160"/>
                      <a:pt x="103" y="262"/>
                    </a:cubicBezTo>
                    <a:cubicBezTo>
                      <a:pt x="44" y="364"/>
                      <a:pt x="9" y="475"/>
                      <a:pt x="0" y="592"/>
                    </a:cubicBezTo>
                    <a:cubicBezTo>
                      <a:pt x="1" y="594"/>
                      <a:pt x="2" y="595"/>
                      <a:pt x="3" y="596"/>
                    </a:cubicBezTo>
                    <a:cubicBezTo>
                      <a:pt x="9" y="603"/>
                      <a:pt x="18" y="607"/>
                      <a:pt x="28" y="607"/>
                    </a:cubicBezTo>
                    <a:cubicBezTo>
                      <a:pt x="349" y="607"/>
                      <a:pt x="349" y="607"/>
                      <a:pt x="349" y="607"/>
                    </a:cubicBezTo>
                    <a:cubicBezTo>
                      <a:pt x="355" y="606"/>
                      <a:pt x="379" y="600"/>
                      <a:pt x="382" y="581"/>
                    </a:cubicBezTo>
                    <a:cubicBezTo>
                      <a:pt x="388" y="529"/>
                      <a:pt x="405" y="478"/>
                      <a:pt x="432" y="430"/>
                    </a:cubicBezTo>
                    <a:cubicBezTo>
                      <a:pt x="459" y="385"/>
                      <a:pt x="493" y="345"/>
                      <a:pt x="535" y="313"/>
                    </a:cubicBezTo>
                    <a:cubicBezTo>
                      <a:pt x="542" y="308"/>
                      <a:pt x="546" y="300"/>
                      <a:pt x="547" y="292"/>
                    </a:cubicBezTo>
                    <a:lnTo>
                      <a:pt x="388" y="1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</a:rPr>
                  <a:t>01</a:t>
                </a:r>
                <a:endParaRPr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6" name="Text3">
                <a:extLst>
                  <a:ext uri="{FF2B5EF4-FFF2-40B4-BE49-F238E27FC236}">
                    <a16:creationId id="{3DC8CC52-3FCD-4935-8EC8-93B7D0024022}"/>
                  </a:ext>
                </a:extLst>
              </p:cNvPr>
              <p:cNvSpPr/>
              <p:nvPr/>
            </p:nvSpPr>
            <p:spPr bwMode="auto">
              <a:xfrm>
                <a:off x="1002473" y="5188248"/>
                <a:ext cx="3275631" cy="945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/>
                  <a:t>提供烹饪步骤提醒，定时器功能，确保烹饪顺利</a:t>
                </a:r>
                <a:endParaRPr lang="en-US" dirty="0"/>
              </a:p>
            </p:txBody>
          </p:sp>
          <p:sp>
            <p:nvSpPr>
              <p:cNvPr id="147" name="Bullet3">
                <a:extLst>
                  <a:ext uri="{FF2B5EF4-FFF2-40B4-BE49-F238E27FC236}">
                    <a16:creationId id="{4B51F587-B507-4EE2-86F7-5FB5022DED76}"/>
                  </a:ext>
                </a:extLst>
              </p:cNvPr>
              <p:cNvSpPr txBox="1"/>
              <p:nvPr/>
            </p:nvSpPr>
            <p:spPr bwMode="auto">
              <a:xfrm>
                <a:off x="1002473" y="4805675"/>
                <a:ext cx="3275633" cy="3825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zh-CN" altLang="en-US" b="1" dirty="0"/>
                  <a:t>烹饪辅助</a:t>
                </a:r>
                <a:endParaRPr lang="en-US" dirty="0"/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id="{C1058E6C-EDE3-5EA5-C16C-8D9060F89407}"/>
                </a:ext>
              </a:extLst>
            </p:cNvPr>
            <p:cNvGrpSpPr/>
            <p:nvPr/>
          </p:nvGrpSpPr>
          <p:grpSpPr>
            <a:xfrm>
              <a:off x="6657628" y="1776492"/>
              <a:ext cx="4533487" cy="2040719"/>
              <a:chOff x="6657628" y="1776492"/>
              <a:chExt cx="4533487" cy="2040719"/>
            </a:xfrm>
          </p:grpSpPr>
          <p:sp>
            <p:nvSpPr>
              <p:cNvPr id="11" name="Number4">
                <a:extLst>
                  <a:ext uri="{FF2B5EF4-FFF2-40B4-BE49-F238E27FC236}">
                    <a16:creationId id="{03616CC2-89BD-4E35-B30A-D6E26344CEDE}"/>
                  </a:ext>
                </a:extLst>
              </p:cNvPr>
              <p:cNvSpPr/>
              <p:nvPr/>
            </p:nvSpPr>
            <p:spPr bwMode="auto">
              <a:xfrm>
                <a:off x="6657628" y="2404688"/>
                <a:ext cx="1277076" cy="1412523"/>
              </a:xfrm>
              <a:custGeom>
                <a:avLst/>
                <a:gdLst/>
                <a:ahLst/>
                <a:cxnLst>
                  <a:cxn ang="0">
                    <a:pos x="109" y="430"/>
                  </a:cxn>
                  <a:cxn ang="0">
                    <a:pos x="155" y="552"/>
                  </a:cxn>
                  <a:cxn ang="0">
                    <a:pos x="163" y="591"/>
                  </a:cxn>
                  <a:cxn ang="0">
                    <a:pos x="193" y="607"/>
                  </a:cxn>
                  <a:cxn ang="0">
                    <a:pos x="514" y="607"/>
                  </a:cxn>
                  <a:cxn ang="0">
                    <a:pos x="538" y="596"/>
                  </a:cxn>
                  <a:cxn ang="0">
                    <a:pos x="547" y="571"/>
                  </a:cxn>
                  <a:cxn ang="0">
                    <a:pos x="532" y="464"/>
                  </a:cxn>
                  <a:cxn ang="0">
                    <a:pos x="450" y="262"/>
                  </a:cxn>
                  <a:cxn ang="0">
                    <a:pos x="213" y="6"/>
                  </a:cxn>
                  <a:cxn ang="0">
                    <a:pos x="193" y="0"/>
                  </a:cxn>
                  <a:cxn ang="0">
                    <a:pos x="165" y="16"/>
                  </a:cxn>
                  <a:cxn ang="0">
                    <a:pos x="4" y="295"/>
                  </a:cxn>
                  <a:cxn ang="0">
                    <a:pos x="0" y="306"/>
                  </a:cxn>
                  <a:cxn ang="0">
                    <a:pos x="6" y="313"/>
                  </a:cxn>
                  <a:cxn ang="0">
                    <a:pos x="109" y="430"/>
                  </a:cxn>
                </a:cxnLst>
                <a:rect l="0" t="0" r="r" b="b"/>
                <a:pathLst>
                  <a:path w="548" h="607">
                    <a:moveTo>
                      <a:pt x="109" y="430"/>
                    </a:moveTo>
                    <a:cubicBezTo>
                      <a:pt x="132" y="469"/>
                      <a:pt x="147" y="510"/>
                      <a:pt x="155" y="552"/>
                    </a:cubicBezTo>
                    <a:cubicBezTo>
                      <a:pt x="159" y="565"/>
                      <a:pt x="161" y="578"/>
                      <a:pt x="163" y="591"/>
                    </a:cubicBezTo>
                    <a:cubicBezTo>
                      <a:pt x="171" y="602"/>
                      <a:pt x="188" y="606"/>
                      <a:pt x="193" y="607"/>
                    </a:cubicBezTo>
                    <a:cubicBezTo>
                      <a:pt x="514" y="607"/>
                      <a:pt x="514" y="607"/>
                      <a:pt x="514" y="607"/>
                    </a:cubicBezTo>
                    <a:cubicBezTo>
                      <a:pt x="523" y="607"/>
                      <a:pt x="532" y="603"/>
                      <a:pt x="538" y="596"/>
                    </a:cubicBezTo>
                    <a:cubicBezTo>
                      <a:pt x="545" y="589"/>
                      <a:pt x="548" y="580"/>
                      <a:pt x="547" y="571"/>
                    </a:cubicBezTo>
                    <a:cubicBezTo>
                      <a:pt x="544" y="535"/>
                      <a:pt x="539" y="499"/>
                      <a:pt x="532" y="464"/>
                    </a:cubicBezTo>
                    <a:cubicBezTo>
                      <a:pt x="514" y="393"/>
                      <a:pt x="487" y="326"/>
                      <a:pt x="450" y="262"/>
                    </a:cubicBezTo>
                    <a:cubicBezTo>
                      <a:pt x="391" y="160"/>
                      <a:pt x="309" y="72"/>
                      <a:pt x="213" y="6"/>
                    </a:cubicBezTo>
                    <a:cubicBezTo>
                      <a:pt x="207" y="2"/>
                      <a:pt x="200" y="0"/>
                      <a:pt x="193" y="0"/>
                    </a:cubicBezTo>
                    <a:cubicBezTo>
                      <a:pt x="181" y="0"/>
                      <a:pt x="171" y="6"/>
                      <a:pt x="165" y="16"/>
                    </a:cubicBezTo>
                    <a:cubicBezTo>
                      <a:pt x="4" y="295"/>
                      <a:pt x="4" y="295"/>
                      <a:pt x="4" y="295"/>
                    </a:cubicBezTo>
                    <a:cubicBezTo>
                      <a:pt x="2" y="298"/>
                      <a:pt x="0" y="302"/>
                      <a:pt x="0" y="306"/>
                    </a:cubicBezTo>
                    <a:cubicBezTo>
                      <a:pt x="2" y="309"/>
                      <a:pt x="4" y="311"/>
                      <a:pt x="6" y="313"/>
                    </a:cubicBezTo>
                    <a:cubicBezTo>
                      <a:pt x="48" y="345"/>
                      <a:pt x="83" y="385"/>
                      <a:pt x="109" y="43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</a:rPr>
                  <a:t>03</a:t>
                </a:r>
                <a:endParaRPr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9" name="Text4">
                <a:extLst>
                  <a:ext uri="{FF2B5EF4-FFF2-40B4-BE49-F238E27FC236}">
                    <a16:creationId id="{A81D9A37-D41F-489D-9EDA-D3B942694517}"/>
                  </a:ext>
                </a:extLst>
              </p:cNvPr>
              <p:cNvSpPr/>
              <p:nvPr/>
            </p:nvSpPr>
            <p:spPr bwMode="auto">
              <a:xfrm>
                <a:off x="7915482" y="2159065"/>
                <a:ext cx="3275631" cy="945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defTabSz="91440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/>
                  <a:t>教授厨房清洁和保养技巧，维护清洁环境</a:t>
                </a:r>
                <a:endParaRPr lang="en-US" dirty="0"/>
              </a:p>
            </p:txBody>
          </p:sp>
          <p:sp>
            <p:nvSpPr>
              <p:cNvPr id="150" name="Bullet4">
                <a:extLst>
                  <a:ext uri="{FF2B5EF4-FFF2-40B4-BE49-F238E27FC236}">
                    <a16:creationId id="{ACD73B51-55B9-4147-A333-E6D9FE1725A3}"/>
                  </a:ext>
                </a:extLst>
              </p:cNvPr>
              <p:cNvSpPr txBox="1"/>
              <p:nvPr/>
            </p:nvSpPr>
            <p:spPr bwMode="auto">
              <a:xfrm>
                <a:off x="7915482" y="1776492"/>
                <a:ext cx="3275633" cy="3825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accent1"/>
                    </a:solidFill>
                  </a:rPr>
                  <a:t>清洁技巧</a:t>
                </a:r>
                <a:endParaRPr lang="en-US" dirty="0"/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id="{C31A183D-7100-3C3A-E49D-F38BF507E7FD}"/>
                </a:ext>
              </a:extLst>
            </p:cNvPr>
            <p:cNvGrpSpPr/>
            <p:nvPr/>
          </p:nvGrpSpPr>
          <p:grpSpPr>
            <a:xfrm>
              <a:off x="5283802" y="2097245"/>
              <a:ext cx="5907313" cy="2522263"/>
              <a:chOff x="5283802" y="2097245"/>
              <a:chExt cx="5907313" cy="2522263"/>
            </a:xfrm>
          </p:grpSpPr>
          <p:sp>
            <p:nvSpPr>
              <p:cNvPr id="12" name="Number5">
                <a:extLst>
                  <a:ext uri="{FF2B5EF4-FFF2-40B4-BE49-F238E27FC236}">
                    <a16:creationId id="{163C4205-0CC6-43DB-8525-73A7E121CEF0}"/>
                  </a:ext>
                </a:extLst>
              </p:cNvPr>
              <p:cNvSpPr/>
              <p:nvPr/>
            </p:nvSpPr>
            <p:spPr bwMode="auto">
              <a:xfrm>
                <a:off x="5283802" y="2097245"/>
                <a:ext cx="1653321" cy="918032"/>
              </a:xfrm>
              <a:custGeom>
                <a:avLst/>
                <a:gdLst/>
                <a:ahLst/>
                <a:cxnLst>
                  <a:cxn ang="0">
                    <a:pos x="695" y="76"/>
                  </a:cxn>
                  <a:cxn ang="0">
                    <a:pos x="358" y="0"/>
                  </a:cxn>
                  <a:cxn ang="0">
                    <a:pos x="20" y="76"/>
                  </a:cxn>
                  <a:cxn ang="0">
                    <a:pos x="1" y="98"/>
                  </a:cxn>
                  <a:cxn ang="0">
                    <a:pos x="0" y="104"/>
                  </a:cxn>
                  <a:cxn ang="0">
                    <a:pos x="157" y="376"/>
                  </a:cxn>
                  <a:cxn ang="0">
                    <a:pos x="188" y="394"/>
                  </a:cxn>
                  <a:cxn ang="0">
                    <a:pos x="202" y="391"/>
                  </a:cxn>
                  <a:cxn ang="0">
                    <a:pos x="352" y="362"/>
                  </a:cxn>
                  <a:cxn ang="0">
                    <a:pos x="502" y="391"/>
                  </a:cxn>
                  <a:cxn ang="0">
                    <a:pos x="516" y="394"/>
                  </a:cxn>
                  <a:cxn ang="0">
                    <a:pos x="548" y="376"/>
                  </a:cxn>
                  <a:cxn ang="0">
                    <a:pos x="705" y="103"/>
                  </a:cxn>
                  <a:cxn ang="0">
                    <a:pos x="710" y="89"/>
                  </a:cxn>
                  <a:cxn ang="0">
                    <a:pos x="695" y="76"/>
                  </a:cxn>
                </a:cxnLst>
                <a:rect l="0" t="0" r="r" b="b"/>
                <a:pathLst>
                  <a:path w="710" h="394">
                    <a:moveTo>
                      <a:pt x="695" y="76"/>
                    </a:moveTo>
                    <a:cubicBezTo>
                      <a:pt x="589" y="25"/>
                      <a:pt x="476" y="0"/>
                      <a:pt x="358" y="0"/>
                    </a:cubicBezTo>
                    <a:cubicBezTo>
                      <a:pt x="240" y="0"/>
                      <a:pt x="126" y="25"/>
                      <a:pt x="20" y="76"/>
                    </a:cubicBezTo>
                    <a:cubicBezTo>
                      <a:pt x="11" y="80"/>
                      <a:pt x="4" y="88"/>
                      <a:pt x="1" y="98"/>
                    </a:cubicBezTo>
                    <a:cubicBezTo>
                      <a:pt x="1" y="100"/>
                      <a:pt x="0" y="102"/>
                      <a:pt x="0" y="104"/>
                    </a:cubicBezTo>
                    <a:cubicBezTo>
                      <a:pt x="157" y="376"/>
                      <a:pt x="157" y="376"/>
                      <a:pt x="157" y="376"/>
                    </a:cubicBezTo>
                    <a:cubicBezTo>
                      <a:pt x="163" y="387"/>
                      <a:pt x="175" y="394"/>
                      <a:pt x="188" y="394"/>
                    </a:cubicBezTo>
                    <a:cubicBezTo>
                      <a:pt x="193" y="394"/>
                      <a:pt x="198" y="393"/>
                      <a:pt x="202" y="391"/>
                    </a:cubicBezTo>
                    <a:cubicBezTo>
                      <a:pt x="250" y="372"/>
                      <a:pt x="300" y="362"/>
                      <a:pt x="352" y="362"/>
                    </a:cubicBezTo>
                    <a:cubicBezTo>
                      <a:pt x="404" y="362"/>
                      <a:pt x="454" y="372"/>
                      <a:pt x="502" y="391"/>
                    </a:cubicBezTo>
                    <a:cubicBezTo>
                      <a:pt x="507" y="393"/>
                      <a:pt x="511" y="394"/>
                      <a:pt x="516" y="394"/>
                    </a:cubicBezTo>
                    <a:cubicBezTo>
                      <a:pt x="529" y="394"/>
                      <a:pt x="541" y="387"/>
                      <a:pt x="548" y="376"/>
                    </a:cubicBezTo>
                    <a:cubicBezTo>
                      <a:pt x="705" y="103"/>
                      <a:pt x="705" y="103"/>
                      <a:pt x="705" y="103"/>
                    </a:cubicBezTo>
                    <a:cubicBezTo>
                      <a:pt x="708" y="98"/>
                      <a:pt x="710" y="94"/>
                      <a:pt x="710" y="89"/>
                    </a:cubicBezTo>
                    <a:cubicBezTo>
                      <a:pt x="706" y="83"/>
                      <a:pt x="701" y="79"/>
                      <a:pt x="695" y="76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</a:rPr>
                  <a:t>02</a:t>
                </a:r>
                <a:endParaRPr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2" name="Text5">
                <a:extLst>
                  <a:ext uri="{FF2B5EF4-FFF2-40B4-BE49-F238E27FC236}">
                    <a16:creationId id="{FA6BC415-E6FE-432A-BF97-76796F548525}"/>
                  </a:ext>
                </a:extLst>
              </p:cNvPr>
              <p:cNvSpPr/>
              <p:nvPr/>
            </p:nvSpPr>
            <p:spPr bwMode="auto">
              <a:xfrm>
                <a:off x="7915482" y="3673656"/>
                <a:ext cx="3275631" cy="945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defTabSz="91440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/>
                  <a:t>强调烹饪安全，提供紧急制动指导和安全提示</a:t>
                </a:r>
                <a:endParaRPr lang="en-US" dirty="0"/>
              </a:p>
            </p:txBody>
          </p:sp>
          <p:sp>
            <p:nvSpPr>
              <p:cNvPr id="153" name="Bullet5">
                <a:extLst>
                  <a:ext uri="{FF2B5EF4-FFF2-40B4-BE49-F238E27FC236}">
                    <a16:creationId id="{2483AF8B-4C98-40FC-A831-38E2E755CD88}"/>
                  </a:ext>
                </a:extLst>
              </p:cNvPr>
              <p:cNvSpPr txBox="1"/>
              <p:nvPr/>
            </p:nvSpPr>
            <p:spPr bwMode="auto">
              <a:xfrm>
                <a:off x="7915482" y="3291083"/>
                <a:ext cx="3275633" cy="3825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</a:pPr>
                <a:r>
                  <a:rPr lang="zh-CN" altLang="en-US" b="1" dirty="0"/>
                  <a:t>安全教育</a:t>
                </a:r>
                <a:endParaRPr lang="en-US" dirty="0"/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id="{BE813E87-FA2A-CD3C-5E1B-746CB6A7D29B}"/>
                </a:ext>
              </a:extLst>
            </p:cNvPr>
            <p:cNvGrpSpPr/>
            <p:nvPr/>
          </p:nvGrpSpPr>
          <p:grpSpPr>
            <a:xfrm>
              <a:off x="6655478" y="3984907"/>
              <a:ext cx="4535637" cy="2149193"/>
              <a:chOff x="6655478" y="3984907"/>
              <a:chExt cx="4535637" cy="2149193"/>
            </a:xfrm>
          </p:grpSpPr>
          <p:sp>
            <p:nvSpPr>
              <p:cNvPr id="13" name="Number6">
                <a:extLst>
                  <a:ext uri="{FF2B5EF4-FFF2-40B4-BE49-F238E27FC236}">
                    <a16:creationId id="{529733E8-DCBB-4776-BFF6-2AAF44FEDDB7}"/>
                  </a:ext>
                </a:extLst>
              </p:cNvPr>
              <p:cNvSpPr/>
              <p:nvPr/>
            </p:nvSpPr>
            <p:spPr bwMode="auto">
              <a:xfrm>
                <a:off x="6655478" y="3984907"/>
                <a:ext cx="1274929" cy="1416821"/>
              </a:xfrm>
              <a:custGeom>
                <a:avLst/>
                <a:gdLst/>
                <a:ahLst/>
                <a:cxnLst>
                  <a:cxn ang="0">
                    <a:pos x="206" y="603"/>
                  </a:cxn>
                  <a:cxn ang="0">
                    <a:pos x="445" y="346"/>
                  </a:cxn>
                  <a:cxn ang="0">
                    <a:pos x="548" y="13"/>
                  </a:cxn>
                  <a:cxn ang="0">
                    <a:pos x="546" y="10"/>
                  </a:cxn>
                  <a:cxn ang="0">
                    <a:pos x="522" y="0"/>
                  </a:cxn>
                  <a:cxn ang="0">
                    <a:pos x="197" y="0"/>
                  </a:cxn>
                  <a:cxn ang="0">
                    <a:pos x="166" y="28"/>
                  </a:cxn>
                  <a:cxn ang="0">
                    <a:pos x="116" y="177"/>
                  </a:cxn>
                  <a:cxn ang="0">
                    <a:pos x="13" y="294"/>
                  </a:cxn>
                  <a:cxn ang="0">
                    <a:pos x="0" y="314"/>
                  </a:cxn>
                  <a:cxn ang="0">
                    <a:pos x="161" y="592"/>
                  </a:cxn>
                  <a:cxn ang="0">
                    <a:pos x="188" y="608"/>
                  </a:cxn>
                  <a:cxn ang="0">
                    <a:pos x="206" y="603"/>
                  </a:cxn>
                </a:cxnLst>
                <a:rect l="0" t="0" r="r" b="b"/>
                <a:pathLst>
                  <a:path w="548" h="608">
                    <a:moveTo>
                      <a:pt x="206" y="603"/>
                    </a:moveTo>
                    <a:cubicBezTo>
                      <a:pt x="303" y="537"/>
                      <a:pt x="386" y="448"/>
                      <a:pt x="445" y="346"/>
                    </a:cubicBezTo>
                    <a:cubicBezTo>
                      <a:pt x="504" y="243"/>
                      <a:pt x="539" y="131"/>
                      <a:pt x="548" y="13"/>
                    </a:cubicBezTo>
                    <a:cubicBezTo>
                      <a:pt x="547" y="12"/>
                      <a:pt x="546" y="11"/>
                      <a:pt x="546" y="10"/>
                    </a:cubicBezTo>
                    <a:cubicBezTo>
                      <a:pt x="540" y="4"/>
                      <a:pt x="531" y="0"/>
                      <a:pt x="522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182" y="0"/>
                      <a:pt x="168" y="12"/>
                      <a:pt x="166" y="28"/>
                    </a:cubicBezTo>
                    <a:cubicBezTo>
                      <a:pt x="159" y="81"/>
                      <a:pt x="142" y="131"/>
                      <a:pt x="116" y="177"/>
                    </a:cubicBezTo>
                    <a:cubicBezTo>
                      <a:pt x="89" y="222"/>
                      <a:pt x="55" y="262"/>
                      <a:pt x="13" y="294"/>
                    </a:cubicBezTo>
                    <a:cubicBezTo>
                      <a:pt x="6" y="299"/>
                      <a:pt x="2" y="307"/>
                      <a:pt x="0" y="314"/>
                    </a:cubicBezTo>
                    <a:cubicBezTo>
                      <a:pt x="161" y="592"/>
                      <a:pt x="161" y="592"/>
                      <a:pt x="161" y="592"/>
                    </a:cubicBezTo>
                    <a:cubicBezTo>
                      <a:pt x="167" y="602"/>
                      <a:pt x="177" y="608"/>
                      <a:pt x="188" y="608"/>
                    </a:cubicBezTo>
                    <a:cubicBezTo>
                      <a:pt x="195" y="608"/>
                      <a:pt x="201" y="606"/>
                      <a:pt x="206" y="603"/>
                    </a:cubicBez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</a:rPr>
                  <a:t>04</a:t>
                </a:r>
                <a:endParaRPr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5" name="Text6">
                <a:extLst>
                  <a:ext uri="{FF2B5EF4-FFF2-40B4-BE49-F238E27FC236}">
                    <a16:creationId id="{DB51ED1C-BA6D-4F78-85BD-CB4074443220}"/>
                  </a:ext>
                </a:extLst>
              </p:cNvPr>
              <p:cNvSpPr/>
              <p:nvPr/>
            </p:nvSpPr>
            <p:spPr bwMode="auto">
              <a:xfrm>
                <a:off x="7915482" y="5188248"/>
                <a:ext cx="3275631" cy="945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defTabSz="91440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/>
                  <a:t>根据健康需求提供适宜的烹饪方法和食材选择建议</a:t>
                </a:r>
                <a:endParaRPr lang="en-US" dirty="0"/>
              </a:p>
            </p:txBody>
          </p:sp>
          <p:sp>
            <p:nvSpPr>
              <p:cNvPr id="156" name="Bullet6">
                <a:extLst>
                  <a:ext uri="{FF2B5EF4-FFF2-40B4-BE49-F238E27FC236}">
                    <a16:creationId id="{3A83BAB0-1FF7-4DD0-9C04-9DBA5E091ABE}"/>
                  </a:ext>
                </a:extLst>
              </p:cNvPr>
              <p:cNvSpPr txBox="1"/>
              <p:nvPr/>
            </p:nvSpPr>
            <p:spPr bwMode="auto">
              <a:xfrm>
                <a:off x="7915482" y="4805675"/>
                <a:ext cx="3275633" cy="3825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accent1"/>
                    </a:solidFill>
                  </a:rPr>
                  <a:t>健康指导</a:t>
                </a:r>
                <a:endParaRPr lang="en-US" dirty="0"/>
              </a:p>
            </p:txBody>
          </p:sp>
        </p:grpSp>
      </p:grp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a16="http://schemas.microsoft.com/office/drawing/2014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资讯获取与利用</a:t>
            </a:r>
            <a:endParaRPr lang="en-US" dirty="0"/>
          </a:p>
        </p:txBody>
      </p:sp>
      <p:grpSp>
        <p:nvGrpSpPr>
          <p:cNvPr id="120" name="c90edb1d-5484-45cb-bb85-b576d163d8fe.source.7.zh-Hans.pptx">
            <a:extLst>
              <a:ext uri="{FF2B5EF4-FFF2-40B4-BE49-F238E27FC236}">
                <a16:creationId id="{66255D91-633D-E941-35CD-F83DC5A32865}"/>
              </a:ext>
            </a:extLst>
          </p:cNvPr>
          <p:cNvGrpSpPr/>
          <p:nvPr/>
        </p:nvGrpSpPr>
        <p:grpSpPr>
          <a:xfrm>
            <a:off x="959560" y="1250547"/>
            <a:ext cx="10559340" cy="4183706"/>
            <a:chOff x="959560" y="1250547"/>
            <a:chExt cx="10559340" cy="4183706"/>
          </a:xfrm>
        </p:grpSpPr>
        <p:sp>
          <p:nvSpPr>
            <p:cNvPr id="43" name="Title">
              <a:extLst>
                <a:ext uri="{FF2B5EF4-FFF2-40B4-BE49-F238E27FC236}">
                  <a16:creationId id="{EA5CA1C9-D9FD-83E6-6ABD-009433463780}"/>
                </a:ext>
              </a:extLst>
            </p:cNvPr>
            <p:cNvSpPr/>
            <p:nvPr/>
          </p:nvSpPr>
          <p:spPr>
            <a:xfrm>
              <a:off x="959560" y="1250547"/>
              <a:ext cx="5136440" cy="8508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normAutofit/>
            </a:bodyPr>
            <a:lstStyle/>
            <a:p>
              <a:pPr/>
              <a:r>
                <a:rPr kumimoji="1" lang="zh-CN" altLang="en-US" sz="2400" b="1" dirty="0">
                  <a:solidFill>
                    <a:schemeClr val="tx1"/>
                  </a:solidFill>
                </a:rPr>
                <a:t>帮助筛选和利用周边资讯</a:t>
              </a:r>
              <a:endParaRPr lang="en-US" dirty="0"/>
            </a:p>
          </p:txBody>
        </p:sp>
        <p:grpSp>
          <p:nvGrpSpPr>
            <p:cNvPr id="119" name="组合 118">
              <a:extLst>
                <a:ext uri="{FF2B5EF4-FFF2-40B4-BE49-F238E27FC236}">
                  <a16:creationId id="{585FF797-85CF-025E-062D-757C3D368F53}"/>
                </a:ext>
              </a:extLst>
            </p:cNvPr>
            <p:cNvGrpSpPr/>
            <p:nvPr/>
          </p:nvGrpSpPr>
          <p:grpSpPr>
            <a:xfrm>
              <a:off x="959560" y="1522833"/>
              <a:ext cx="10559340" cy="3911420"/>
              <a:chOff x="959560" y="1522833"/>
              <a:chExt cx="10559340" cy="3911420"/>
            </a:xfrm>
          </p:grpSpPr>
          <p:grpSp>
            <p:nvGrpSpPr>
              <p:cNvPr id="55" name="组合 54">
                <a:extLst>
                  <a:ext uri="{FF2B5EF4-FFF2-40B4-BE49-F238E27FC236}">
                    <a16:creationId id="{DDAA45E6-657B-0A49-4091-4B4BCFE6C3A8}"/>
                  </a:ext>
                </a:extLst>
              </p:cNvPr>
              <p:cNvGrpSpPr/>
              <p:nvPr/>
            </p:nvGrpSpPr>
            <p:grpSpPr>
              <a:xfrm>
                <a:off x="959560" y="2585857"/>
                <a:ext cx="5136440" cy="722348"/>
                <a:chOff x="2230633" y="2087082"/>
                <a:chExt cx="5136440" cy="722348"/>
              </a:xfrm>
            </p:grpSpPr>
            <p:sp>
              <p:nvSpPr>
                <p:cNvPr id="96" name="矩形: 圆角 95">
                  <a:extLst>
                    <a:ext uri="{FF2B5EF4-FFF2-40B4-BE49-F238E27FC236}">
                      <a16:creationId id="{DA34FAAB-D7A2-A346-0C49-6357FECE356C}"/>
                    </a:ext>
                  </a:extLst>
                </p:cNvPr>
                <p:cNvSpPr/>
                <p:nvPr/>
              </p:nvSpPr>
              <p:spPr>
                <a:xfrm>
                  <a:off x="2230633" y="2087082"/>
                  <a:ext cx="5136440" cy="7223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>
                    <a:alpha val="15000"/>
                  </a:schemeClr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872000" tIns="216000" rIns="108000" bIns="0" numCol="1" spcCol="0" rtlCol="0" fromWordArt="0" anchor="ctr" anchorCtr="1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r"/>
                  <a:endParaRPr lang="zh-CN" altLang="en-US" b="1" dirty="0">
                    <a:solidFill>
                      <a:schemeClr val="accent1"/>
                    </a:solidFill>
                  </a:endParaRPr>
                </a:p>
              </p:txBody>
            </p:sp>
            <p:grpSp>
              <p:nvGrpSpPr>
                <p:cNvPr id="97" name="组合 96">
                  <a:extLst>
                    <a:ext uri="{FF2B5EF4-FFF2-40B4-BE49-F238E27FC236}">
                      <a16:creationId id="{BE66CFFE-0F5A-DB57-1A86-49D580D812EA}"/>
                    </a:ext>
                  </a:extLst>
                </p:cNvPr>
                <p:cNvGrpSpPr/>
                <p:nvPr/>
              </p:nvGrpSpPr>
              <p:grpSpPr>
                <a:xfrm>
                  <a:off x="2318198" y="2174646"/>
                  <a:ext cx="547222" cy="547220"/>
                  <a:chOff x="3888431" y="2142223"/>
                  <a:chExt cx="547222" cy="547220"/>
                </a:xfrm>
              </p:grpSpPr>
              <p:sp>
                <p:nvSpPr>
                  <p:cNvPr id="101" name="椭圆 100">
                    <a:extLst>
                      <a:ext uri="{FF2B5EF4-FFF2-40B4-BE49-F238E27FC236}">
                        <a16:creationId id="{49CECBED-3A17-3A2B-ECA5-BC872DC0AFAE}"/>
                      </a:ext>
                    </a:extLst>
                  </p:cNvPr>
                  <p:cNvSpPr/>
                  <p:nvPr/>
                </p:nvSpPr>
                <p:spPr>
                  <a:xfrm>
                    <a:off x="3888431" y="2142223"/>
                    <a:ext cx="547222" cy="547220"/>
                  </a:xfrm>
                  <a:prstGeom prst="ellipse">
                    <a:avLst/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 kumimoji="1" lang="zh-CN" altLang="en-US" dirty="0">
                      <a:noFill/>
                    </a:endParaRPr>
                  </a:p>
                </p:txBody>
              </p:sp>
              <p:sp>
                <p:nvSpPr>
                  <p:cNvPr id="102" name="Icon1">
                    <a:extLst>
                      <a:ext uri="{FF2B5EF4-FFF2-40B4-BE49-F238E27FC236}">
                        <a16:creationId id="{34BCE736-1CB0-B1EC-53D8-70B927E5D3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430" y="2320875"/>
                    <a:ext cx="253223" cy="189917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419 w 533400"/>
                      <a:gd name="connsiteY9" fmla="*/ 198646 h 400050"/>
                      <a:gd name="connsiteX10" fmla="*/ 351414 w 533400"/>
                      <a:gd name="connsiteY10" fmla="*/ 204170 h 400050"/>
                      <a:gd name="connsiteX11" fmla="*/ 351414 w 533400"/>
                      <a:gd name="connsiteY11" fmla="*/ 204170 h 400050"/>
                      <a:gd name="connsiteX12" fmla="*/ 267118 w 533400"/>
                      <a:gd name="connsiteY12" fmla="*/ 315613 h 400050"/>
                      <a:gd name="connsiteX13" fmla="*/ 264641 w 533400"/>
                      <a:gd name="connsiteY13" fmla="*/ 318470 h 400050"/>
                      <a:gd name="connsiteX14" fmla="*/ 224255 w 533400"/>
                      <a:gd name="connsiteY14" fmla="*/ 318756 h 400050"/>
                      <a:gd name="connsiteX15" fmla="*/ 224255 w 533400"/>
                      <a:gd name="connsiteY15" fmla="*/ 318756 h 400050"/>
                      <a:gd name="connsiteX16" fmla="*/ 162152 w 533400"/>
                      <a:gd name="connsiteY16" fmla="*/ 257415 h 400050"/>
                      <a:gd name="connsiteX17" fmla="*/ 160247 w 533400"/>
                      <a:gd name="connsiteY17" fmla="*/ 255701 h 400050"/>
                      <a:gd name="connsiteX18" fmla="*/ 120052 w 533400"/>
                      <a:gd name="connsiteY18" fmla="*/ 259606 h 400050"/>
                      <a:gd name="connsiteX19" fmla="*/ 120052 w 533400"/>
                      <a:gd name="connsiteY19" fmla="*/ 259606 h 400050"/>
                      <a:gd name="connsiteX20" fmla="*/ 32517 w 533400"/>
                      <a:gd name="connsiteY20" fmla="*/ 366095 h 400050"/>
                      <a:gd name="connsiteX21" fmla="*/ 30326 w 533400"/>
                      <a:gd name="connsiteY21" fmla="*/ 372096 h 400050"/>
                      <a:gd name="connsiteX22" fmla="*/ 39851 w 533400"/>
                      <a:gd name="connsiteY22" fmla="*/ 381621 h 400050"/>
                      <a:gd name="connsiteX23" fmla="*/ 39851 w 533400"/>
                      <a:gd name="connsiteY23" fmla="*/ 381621 h 400050"/>
                      <a:gd name="connsiteX24" fmla="*/ 497242 w 533400"/>
                      <a:gd name="connsiteY24" fmla="*/ 381621 h 400050"/>
                      <a:gd name="connsiteX25" fmla="*/ 502480 w 533400"/>
                      <a:gd name="connsiteY25" fmla="*/ 380002 h 400050"/>
                      <a:gd name="connsiteX26" fmla="*/ 505147 w 533400"/>
                      <a:gd name="connsiteY26" fmla="*/ 366762 h 400050"/>
                      <a:gd name="connsiteX27" fmla="*/ 505147 w 533400"/>
                      <a:gd name="connsiteY27" fmla="*/ 366762 h 400050"/>
                      <a:gd name="connsiteX28" fmla="*/ 397991 w 533400"/>
                      <a:gd name="connsiteY28" fmla="*/ 205504 h 400050"/>
                      <a:gd name="connsiteX29" fmla="*/ 391419 w 533400"/>
                      <a:gd name="connsiteY29" fmla="*/ 198646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245" y="621"/>
                          <a:pt x="534008" y="13385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7907"/>
                          <a:pt x="521245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3371" y="400671"/>
                          <a:pt x="608" y="387907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385"/>
                          <a:pt x="13371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419" y="198646"/>
                        </a:moveTo>
                        <a:cubicBezTo>
                          <a:pt x="378846" y="189121"/>
                          <a:pt x="360939" y="191597"/>
                          <a:pt x="351414" y="204170"/>
                        </a:cubicBezTo>
                        <a:lnTo>
                          <a:pt x="351414" y="204170"/>
                        </a:lnTo>
                        <a:lnTo>
                          <a:pt x="267118" y="315613"/>
                        </a:lnTo>
                        <a:cubicBezTo>
                          <a:pt x="266355" y="316660"/>
                          <a:pt x="265498" y="317518"/>
                          <a:pt x="264641" y="318470"/>
                        </a:cubicBezTo>
                        <a:cubicBezTo>
                          <a:pt x="253592" y="329710"/>
                          <a:pt x="235495" y="329805"/>
                          <a:pt x="224255" y="318756"/>
                        </a:cubicBezTo>
                        <a:lnTo>
                          <a:pt x="224255" y="318756"/>
                        </a:lnTo>
                        <a:lnTo>
                          <a:pt x="162152" y="257415"/>
                        </a:lnTo>
                        <a:cubicBezTo>
                          <a:pt x="161485" y="256844"/>
                          <a:pt x="160914" y="256177"/>
                          <a:pt x="160247" y="255701"/>
                        </a:cubicBezTo>
                        <a:cubicBezTo>
                          <a:pt x="148055" y="245699"/>
                          <a:pt x="130053" y="247414"/>
                          <a:pt x="120052" y="259606"/>
                        </a:cubicBezTo>
                        <a:lnTo>
                          <a:pt x="120052" y="259606"/>
                        </a:lnTo>
                        <a:lnTo>
                          <a:pt x="32517" y="366095"/>
                        </a:lnTo>
                        <a:cubicBezTo>
                          <a:pt x="31088" y="367810"/>
                          <a:pt x="30326" y="369905"/>
                          <a:pt x="30326" y="372096"/>
                        </a:cubicBezTo>
                        <a:cubicBezTo>
                          <a:pt x="30326" y="377335"/>
                          <a:pt x="34612" y="381621"/>
                          <a:pt x="39851" y="381621"/>
                        </a:cubicBezTo>
                        <a:lnTo>
                          <a:pt x="39851" y="381621"/>
                        </a:lnTo>
                        <a:lnTo>
                          <a:pt x="497242" y="381621"/>
                        </a:lnTo>
                        <a:cubicBezTo>
                          <a:pt x="499146" y="381621"/>
                          <a:pt x="500956" y="381050"/>
                          <a:pt x="502480" y="380002"/>
                        </a:cubicBezTo>
                        <a:cubicBezTo>
                          <a:pt x="506862" y="377049"/>
                          <a:pt x="508005" y="371144"/>
                          <a:pt x="505147" y="366762"/>
                        </a:cubicBezTo>
                        <a:lnTo>
                          <a:pt x="505147" y="366762"/>
                        </a:lnTo>
                        <a:lnTo>
                          <a:pt x="397991" y="205504"/>
                        </a:lnTo>
                        <a:cubicBezTo>
                          <a:pt x="396181" y="202932"/>
                          <a:pt x="393990" y="200551"/>
                          <a:pt x="391419" y="198646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808" y="57771"/>
                          <a:pt x="57758" y="74821"/>
                          <a:pt x="57758" y="95871"/>
                        </a:cubicBezTo>
                        <a:cubicBezTo>
                          <a:pt x="57758" y="116921"/>
                          <a:pt x="74808" y="133971"/>
                          <a:pt x="95858" y="133971"/>
                        </a:cubicBezTo>
                        <a:cubicBezTo>
                          <a:pt x="116908" y="133971"/>
                          <a:pt x="133958" y="116921"/>
                          <a:pt x="133958" y="95871"/>
                        </a:cubicBezTo>
                        <a:cubicBezTo>
                          <a:pt x="133958" y="74821"/>
                          <a:pt x="116908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98" name="组合 97">
                  <a:extLst>
                    <a:ext uri="{FF2B5EF4-FFF2-40B4-BE49-F238E27FC236}">
                      <a16:creationId id="{2D9B2963-63B0-7FD8-8A9D-5BE36EE9D2CE}"/>
                    </a:ext>
                  </a:extLst>
                </p:cNvPr>
                <p:cNvGrpSpPr/>
                <p:nvPr/>
              </p:nvGrpSpPr>
              <p:grpSpPr>
                <a:xfrm>
                  <a:off x="2952985" y="2174647"/>
                  <a:ext cx="4254265" cy="547218"/>
                  <a:chOff x="2952985" y="2174647"/>
                  <a:chExt cx="4254265" cy="547218"/>
                </a:xfrm>
              </p:grpSpPr>
              <p:sp>
                <p:nvSpPr>
                  <p:cNvPr id="99" name="Bullet1">
                    <a:extLst>
                      <a:ext uri="{FF2B5EF4-FFF2-40B4-BE49-F238E27FC236}">
                        <a16:creationId id="{57A1EFCA-6072-18D5-FF1A-B38C0C580C47}"/>
                      </a:ext>
                    </a:extLst>
                  </p:cNvPr>
                  <p:cNvSpPr txBox="1"/>
                  <p:nvPr/>
                </p:nvSpPr>
                <p:spPr>
                  <a:xfrm>
                    <a:off x="2952985" y="2174647"/>
                    <a:ext cx="1955564" cy="547218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rmAutofit/>
                  </a:bodyPr>
                  <a:lstStyle/>
                  <a:p>
                    <a:pPr/>
                    <a:r>
                      <a:rPr lang="zh-CN" altLang="en-US" b="1" dirty="0"/>
                      <a:t>新闻更新</a:t>
                    </a:r>
                    <a:endParaRPr lang="en-US" dirty="0"/>
                  </a:p>
                </p:txBody>
              </p:sp>
              <p:sp>
                <p:nvSpPr>
                  <p:cNvPr id="100" name="Text1">
                    <a:extLst>
                      <a:ext uri="{FF2B5EF4-FFF2-40B4-BE49-F238E27FC236}">
                        <a16:creationId id="{8F01AA77-6FBC-ED23-ABA6-CDA75AE26FAC}"/>
                      </a:ext>
                    </a:extLst>
                  </p:cNvPr>
                  <p:cNvSpPr txBox="1"/>
                  <p:nvPr/>
                </p:nvSpPr>
                <p:spPr>
                  <a:xfrm>
                    <a:off x="4908549" y="2205006"/>
                    <a:ext cx="2298701" cy="48650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ctr" anchorCtr="0">
                    <a:normAutofit lnSpcReduction="1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机器人可定期为老人播报最新新闻，确保信息的及时性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56" name="组合 55">
                <a:extLst>
                  <a:ext uri="{FF2B5EF4-FFF2-40B4-BE49-F238E27FC236}">
                    <a16:creationId id="{C8A8E746-8E36-377E-666D-EBBF83DB747E}"/>
                  </a:ext>
                </a:extLst>
              </p:cNvPr>
              <p:cNvGrpSpPr/>
              <p:nvPr/>
            </p:nvGrpSpPr>
            <p:grpSpPr>
              <a:xfrm>
                <a:off x="959560" y="3648881"/>
                <a:ext cx="5136440" cy="722348"/>
                <a:chOff x="2230633" y="3150106"/>
                <a:chExt cx="5136440" cy="722348"/>
              </a:xfrm>
            </p:grpSpPr>
            <p:sp>
              <p:nvSpPr>
                <p:cNvPr id="89" name="矩形: 圆角 88">
                  <a:extLst>
                    <a:ext uri="{FF2B5EF4-FFF2-40B4-BE49-F238E27FC236}">
                      <a16:creationId id="{AA6DA790-285C-4FF5-1251-6C420D5F5BB4}"/>
                    </a:ext>
                  </a:extLst>
                </p:cNvPr>
                <p:cNvSpPr/>
                <p:nvPr/>
              </p:nvSpPr>
              <p:spPr>
                <a:xfrm>
                  <a:off x="2230633" y="3150106"/>
                  <a:ext cx="5136440" cy="7223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alpha val="15000"/>
                  </a:schemeClr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872000" tIns="216000" rIns="108000" bIns="0" numCol="1" spcCol="0" rtlCol="0" fromWordArt="0" anchor="ctr" anchorCtr="1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r"/>
                  <a:endParaRPr lang="zh-CN" altLang="en-US" b="1" dirty="0">
                    <a:solidFill>
                      <a:schemeClr val="accent1"/>
                    </a:solidFill>
                  </a:endParaRPr>
                </a:p>
              </p:txBody>
            </p:sp>
            <p:grpSp>
              <p:nvGrpSpPr>
                <p:cNvPr id="90" name="组合 89">
                  <a:extLst>
                    <a:ext uri="{FF2B5EF4-FFF2-40B4-BE49-F238E27FC236}">
                      <a16:creationId id="{00CA7AE7-C604-4D68-E7F6-E728812C84D5}"/>
                    </a:ext>
                  </a:extLst>
                </p:cNvPr>
                <p:cNvGrpSpPr/>
                <p:nvPr/>
              </p:nvGrpSpPr>
              <p:grpSpPr>
                <a:xfrm>
                  <a:off x="2318198" y="3237670"/>
                  <a:ext cx="547222" cy="547220"/>
                  <a:chOff x="3888431" y="3544513"/>
                  <a:chExt cx="547222" cy="547220"/>
                </a:xfrm>
              </p:grpSpPr>
              <p:sp>
                <p:nvSpPr>
                  <p:cNvPr id="94" name="椭圆 93">
                    <a:extLst>
                      <a:ext uri="{FF2B5EF4-FFF2-40B4-BE49-F238E27FC236}">
                        <a16:creationId id="{E9F9E57C-450C-585D-B836-ED25B69ACDF7}"/>
                      </a:ext>
                    </a:extLst>
                  </p:cNvPr>
                  <p:cNvSpPr/>
                  <p:nvPr/>
                </p:nvSpPr>
                <p:spPr>
                  <a:xfrm>
                    <a:off x="3888431" y="3544513"/>
                    <a:ext cx="547222" cy="547220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 kumimoji="1" lang="zh-CN" altLang="en-US" dirty="0">
                      <a:noFill/>
                    </a:endParaRPr>
                  </a:p>
                </p:txBody>
              </p:sp>
              <p:sp>
                <p:nvSpPr>
                  <p:cNvPr id="95" name="Icon2">
                    <a:extLst>
                      <a:ext uri="{FF2B5EF4-FFF2-40B4-BE49-F238E27FC236}">
                        <a16:creationId id="{A239F2EE-8A14-32A7-4E15-999D5677EA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430" y="3723165"/>
                    <a:ext cx="253223" cy="189917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419 w 533400"/>
                      <a:gd name="connsiteY9" fmla="*/ 198646 h 400050"/>
                      <a:gd name="connsiteX10" fmla="*/ 351414 w 533400"/>
                      <a:gd name="connsiteY10" fmla="*/ 204170 h 400050"/>
                      <a:gd name="connsiteX11" fmla="*/ 351414 w 533400"/>
                      <a:gd name="connsiteY11" fmla="*/ 204170 h 400050"/>
                      <a:gd name="connsiteX12" fmla="*/ 267118 w 533400"/>
                      <a:gd name="connsiteY12" fmla="*/ 315613 h 400050"/>
                      <a:gd name="connsiteX13" fmla="*/ 264641 w 533400"/>
                      <a:gd name="connsiteY13" fmla="*/ 318470 h 400050"/>
                      <a:gd name="connsiteX14" fmla="*/ 224255 w 533400"/>
                      <a:gd name="connsiteY14" fmla="*/ 318756 h 400050"/>
                      <a:gd name="connsiteX15" fmla="*/ 224255 w 533400"/>
                      <a:gd name="connsiteY15" fmla="*/ 318756 h 400050"/>
                      <a:gd name="connsiteX16" fmla="*/ 162152 w 533400"/>
                      <a:gd name="connsiteY16" fmla="*/ 257415 h 400050"/>
                      <a:gd name="connsiteX17" fmla="*/ 160247 w 533400"/>
                      <a:gd name="connsiteY17" fmla="*/ 255701 h 400050"/>
                      <a:gd name="connsiteX18" fmla="*/ 120052 w 533400"/>
                      <a:gd name="connsiteY18" fmla="*/ 259606 h 400050"/>
                      <a:gd name="connsiteX19" fmla="*/ 120052 w 533400"/>
                      <a:gd name="connsiteY19" fmla="*/ 259606 h 400050"/>
                      <a:gd name="connsiteX20" fmla="*/ 32517 w 533400"/>
                      <a:gd name="connsiteY20" fmla="*/ 366095 h 400050"/>
                      <a:gd name="connsiteX21" fmla="*/ 30326 w 533400"/>
                      <a:gd name="connsiteY21" fmla="*/ 372096 h 400050"/>
                      <a:gd name="connsiteX22" fmla="*/ 39851 w 533400"/>
                      <a:gd name="connsiteY22" fmla="*/ 381621 h 400050"/>
                      <a:gd name="connsiteX23" fmla="*/ 39851 w 533400"/>
                      <a:gd name="connsiteY23" fmla="*/ 381621 h 400050"/>
                      <a:gd name="connsiteX24" fmla="*/ 497242 w 533400"/>
                      <a:gd name="connsiteY24" fmla="*/ 381621 h 400050"/>
                      <a:gd name="connsiteX25" fmla="*/ 502480 w 533400"/>
                      <a:gd name="connsiteY25" fmla="*/ 380002 h 400050"/>
                      <a:gd name="connsiteX26" fmla="*/ 505147 w 533400"/>
                      <a:gd name="connsiteY26" fmla="*/ 366762 h 400050"/>
                      <a:gd name="connsiteX27" fmla="*/ 505147 w 533400"/>
                      <a:gd name="connsiteY27" fmla="*/ 366762 h 400050"/>
                      <a:gd name="connsiteX28" fmla="*/ 397991 w 533400"/>
                      <a:gd name="connsiteY28" fmla="*/ 205504 h 400050"/>
                      <a:gd name="connsiteX29" fmla="*/ 391419 w 533400"/>
                      <a:gd name="connsiteY29" fmla="*/ 198646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245" y="621"/>
                          <a:pt x="534008" y="13385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7907"/>
                          <a:pt x="521245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3371" y="400671"/>
                          <a:pt x="608" y="387907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385"/>
                          <a:pt x="13371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419" y="198646"/>
                        </a:moveTo>
                        <a:cubicBezTo>
                          <a:pt x="378846" y="189121"/>
                          <a:pt x="360939" y="191597"/>
                          <a:pt x="351414" y="204170"/>
                        </a:cubicBezTo>
                        <a:lnTo>
                          <a:pt x="351414" y="204170"/>
                        </a:lnTo>
                        <a:lnTo>
                          <a:pt x="267118" y="315613"/>
                        </a:lnTo>
                        <a:cubicBezTo>
                          <a:pt x="266355" y="316660"/>
                          <a:pt x="265498" y="317518"/>
                          <a:pt x="264641" y="318470"/>
                        </a:cubicBezTo>
                        <a:cubicBezTo>
                          <a:pt x="253592" y="329710"/>
                          <a:pt x="235495" y="329805"/>
                          <a:pt x="224255" y="318756"/>
                        </a:cubicBezTo>
                        <a:lnTo>
                          <a:pt x="224255" y="318756"/>
                        </a:lnTo>
                        <a:lnTo>
                          <a:pt x="162152" y="257415"/>
                        </a:lnTo>
                        <a:cubicBezTo>
                          <a:pt x="161485" y="256844"/>
                          <a:pt x="160914" y="256177"/>
                          <a:pt x="160247" y="255701"/>
                        </a:cubicBezTo>
                        <a:cubicBezTo>
                          <a:pt x="148055" y="245699"/>
                          <a:pt x="130053" y="247414"/>
                          <a:pt x="120052" y="259606"/>
                        </a:cubicBezTo>
                        <a:lnTo>
                          <a:pt x="120052" y="259606"/>
                        </a:lnTo>
                        <a:lnTo>
                          <a:pt x="32517" y="366095"/>
                        </a:lnTo>
                        <a:cubicBezTo>
                          <a:pt x="31088" y="367810"/>
                          <a:pt x="30326" y="369905"/>
                          <a:pt x="30326" y="372096"/>
                        </a:cubicBezTo>
                        <a:cubicBezTo>
                          <a:pt x="30326" y="377335"/>
                          <a:pt x="34612" y="381621"/>
                          <a:pt x="39851" y="381621"/>
                        </a:cubicBezTo>
                        <a:lnTo>
                          <a:pt x="39851" y="381621"/>
                        </a:lnTo>
                        <a:lnTo>
                          <a:pt x="497242" y="381621"/>
                        </a:lnTo>
                        <a:cubicBezTo>
                          <a:pt x="499146" y="381621"/>
                          <a:pt x="500956" y="381050"/>
                          <a:pt x="502480" y="380002"/>
                        </a:cubicBezTo>
                        <a:cubicBezTo>
                          <a:pt x="506862" y="377049"/>
                          <a:pt x="508005" y="371144"/>
                          <a:pt x="505147" y="366762"/>
                        </a:cubicBezTo>
                        <a:lnTo>
                          <a:pt x="505147" y="366762"/>
                        </a:lnTo>
                        <a:lnTo>
                          <a:pt x="397991" y="205504"/>
                        </a:lnTo>
                        <a:cubicBezTo>
                          <a:pt x="396181" y="202932"/>
                          <a:pt x="393990" y="200551"/>
                          <a:pt x="391419" y="198646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808" y="57771"/>
                          <a:pt x="57758" y="74821"/>
                          <a:pt x="57758" y="95871"/>
                        </a:cubicBezTo>
                        <a:cubicBezTo>
                          <a:pt x="57758" y="116921"/>
                          <a:pt x="74808" y="133971"/>
                          <a:pt x="95858" y="133971"/>
                        </a:cubicBezTo>
                        <a:cubicBezTo>
                          <a:pt x="116908" y="133971"/>
                          <a:pt x="133958" y="116921"/>
                          <a:pt x="133958" y="95871"/>
                        </a:cubicBezTo>
                        <a:cubicBezTo>
                          <a:pt x="133958" y="74821"/>
                          <a:pt x="116908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91" name="组合 90">
                  <a:extLst>
                    <a:ext uri="{FF2B5EF4-FFF2-40B4-BE49-F238E27FC236}">
                      <a16:creationId id="{F8A56631-3B4F-A295-6EED-DE5D204E30EB}"/>
                    </a:ext>
                  </a:extLst>
                </p:cNvPr>
                <p:cNvGrpSpPr/>
                <p:nvPr/>
              </p:nvGrpSpPr>
              <p:grpSpPr>
                <a:xfrm>
                  <a:off x="2952985" y="3237671"/>
                  <a:ext cx="4254265" cy="547218"/>
                  <a:chOff x="2952985" y="3237671"/>
                  <a:chExt cx="4254265" cy="547218"/>
                </a:xfrm>
              </p:grpSpPr>
              <p:sp>
                <p:nvSpPr>
                  <p:cNvPr id="92" name="Bullet2">
                    <a:extLst>
                      <a:ext uri="{FF2B5EF4-FFF2-40B4-BE49-F238E27FC236}">
                        <a16:creationId id="{C22B9145-CB13-0FE4-54E0-06B8295BE363}"/>
                      </a:ext>
                    </a:extLst>
                  </p:cNvPr>
                  <p:cNvSpPr txBox="1"/>
                  <p:nvPr/>
                </p:nvSpPr>
                <p:spPr>
                  <a:xfrm>
                    <a:off x="2952985" y="3237671"/>
                    <a:ext cx="1955564" cy="547218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rmAutofit/>
                  </a:bodyPr>
                  <a:lstStyle/>
                  <a:p>
                    <a:pPr/>
                    <a:r>
                      <a:rPr lang="zh-CN" altLang="en-US" b="1" dirty="0"/>
                      <a:t>健康提示</a:t>
                    </a:r>
                    <a:endParaRPr lang="en-US" dirty="0"/>
                  </a:p>
                </p:txBody>
              </p:sp>
              <p:sp>
                <p:nvSpPr>
                  <p:cNvPr id="93" name="Text2">
                    <a:extLst>
                      <a:ext uri="{FF2B5EF4-FFF2-40B4-BE49-F238E27FC236}">
                        <a16:creationId id="{45F335AD-E643-A2DB-89D0-635F327AD1F1}"/>
                      </a:ext>
                    </a:extLst>
                  </p:cNvPr>
                  <p:cNvSpPr txBox="1"/>
                  <p:nvPr/>
                </p:nvSpPr>
                <p:spPr>
                  <a:xfrm>
                    <a:off x="4908549" y="3268030"/>
                    <a:ext cx="2298701" cy="48650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ctr" anchorCtr="0">
                    <a:normAutofit lnSpcReduction="1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提供健康养生资讯，包括饮食、运动及疾病预防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57" name="组合 56">
                <a:extLst>
                  <a:ext uri="{FF2B5EF4-FFF2-40B4-BE49-F238E27FC236}">
                    <a16:creationId id="{6B9D7157-399E-6CB4-7B77-FFF03667FE27}"/>
                  </a:ext>
                </a:extLst>
              </p:cNvPr>
              <p:cNvGrpSpPr/>
              <p:nvPr/>
            </p:nvGrpSpPr>
            <p:grpSpPr>
              <a:xfrm>
                <a:off x="959560" y="4711905"/>
                <a:ext cx="5136440" cy="722348"/>
                <a:chOff x="2230633" y="4213130"/>
                <a:chExt cx="5136440" cy="722348"/>
              </a:xfrm>
            </p:grpSpPr>
            <p:sp>
              <p:nvSpPr>
                <p:cNvPr id="82" name="矩形: 圆角 81">
                  <a:extLst>
                    <a:ext uri="{FF2B5EF4-FFF2-40B4-BE49-F238E27FC236}">
                      <a16:creationId id="{811E4EE0-1EEA-BACB-5898-775C2D4AADB1}"/>
                    </a:ext>
                  </a:extLst>
                </p:cNvPr>
                <p:cNvSpPr/>
                <p:nvPr/>
              </p:nvSpPr>
              <p:spPr>
                <a:xfrm>
                  <a:off x="2230633" y="4213130"/>
                  <a:ext cx="5136440" cy="7223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>
                    <a:alpha val="15000"/>
                  </a:schemeClr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872000" tIns="216000" rIns="108000" bIns="0" numCol="1" spcCol="0" rtlCol="0" fromWordArt="0" anchor="ctr" anchorCtr="1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r"/>
                  <a:endParaRPr lang="zh-CN" altLang="en-US" b="1" dirty="0">
                    <a:solidFill>
                      <a:schemeClr val="accent1"/>
                    </a:solidFill>
                  </a:endParaRPr>
                </a:p>
              </p:txBody>
            </p:sp>
            <p:grpSp>
              <p:nvGrpSpPr>
                <p:cNvPr id="83" name="组合 82">
                  <a:extLst>
                    <a:ext uri="{FF2B5EF4-FFF2-40B4-BE49-F238E27FC236}">
                      <a16:creationId id="{3912DAC6-6981-279C-C969-B368B9760605}"/>
                    </a:ext>
                  </a:extLst>
                </p:cNvPr>
                <p:cNvGrpSpPr/>
                <p:nvPr/>
              </p:nvGrpSpPr>
              <p:grpSpPr>
                <a:xfrm>
                  <a:off x="2318198" y="4300694"/>
                  <a:ext cx="547222" cy="547220"/>
                  <a:chOff x="3888431" y="4946803"/>
                  <a:chExt cx="547222" cy="547220"/>
                </a:xfrm>
              </p:grpSpPr>
              <p:sp>
                <p:nvSpPr>
                  <p:cNvPr id="87" name="椭圆 86">
                    <a:extLst>
                      <a:ext uri="{FF2B5EF4-FFF2-40B4-BE49-F238E27FC236}">
                        <a16:creationId id="{75B87756-47A1-7AE0-090A-A99CE8A78F4F}"/>
                      </a:ext>
                    </a:extLst>
                  </p:cNvPr>
                  <p:cNvSpPr/>
                  <p:nvPr/>
                </p:nvSpPr>
                <p:spPr>
                  <a:xfrm>
                    <a:off x="3888431" y="4946803"/>
                    <a:ext cx="547222" cy="547220"/>
                  </a:xfrm>
                  <a:prstGeom prst="ellipse">
                    <a:avLst/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 kumimoji="1" lang="zh-CN" altLang="en-US" dirty="0">
                      <a:noFill/>
                    </a:endParaRPr>
                  </a:p>
                </p:txBody>
              </p:sp>
              <p:sp>
                <p:nvSpPr>
                  <p:cNvPr id="88" name="Icon3">
                    <a:extLst>
                      <a:ext uri="{FF2B5EF4-FFF2-40B4-BE49-F238E27FC236}">
                        <a16:creationId id="{282DCB0D-631F-B161-6E52-BD72C2E222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430" y="5125455"/>
                    <a:ext cx="253223" cy="189917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419 w 533400"/>
                      <a:gd name="connsiteY9" fmla="*/ 198646 h 400050"/>
                      <a:gd name="connsiteX10" fmla="*/ 351414 w 533400"/>
                      <a:gd name="connsiteY10" fmla="*/ 204170 h 400050"/>
                      <a:gd name="connsiteX11" fmla="*/ 351414 w 533400"/>
                      <a:gd name="connsiteY11" fmla="*/ 204170 h 400050"/>
                      <a:gd name="connsiteX12" fmla="*/ 267118 w 533400"/>
                      <a:gd name="connsiteY12" fmla="*/ 315613 h 400050"/>
                      <a:gd name="connsiteX13" fmla="*/ 264641 w 533400"/>
                      <a:gd name="connsiteY13" fmla="*/ 318470 h 400050"/>
                      <a:gd name="connsiteX14" fmla="*/ 224255 w 533400"/>
                      <a:gd name="connsiteY14" fmla="*/ 318756 h 400050"/>
                      <a:gd name="connsiteX15" fmla="*/ 224255 w 533400"/>
                      <a:gd name="connsiteY15" fmla="*/ 318756 h 400050"/>
                      <a:gd name="connsiteX16" fmla="*/ 162152 w 533400"/>
                      <a:gd name="connsiteY16" fmla="*/ 257415 h 400050"/>
                      <a:gd name="connsiteX17" fmla="*/ 160247 w 533400"/>
                      <a:gd name="connsiteY17" fmla="*/ 255701 h 400050"/>
                      <a:gd name="connsiteX18" fmla="*/ 120052 w 533400"/>
                      <a:gd name="connsiteY18" fmla="*/ 259606 h 400050"/>
                      <a:gd name="connsiteX19" fmla="*/ 120052 w 533400"/>
                      <a:gd name="connsiteY19" fmla="*/ 259606 h 400050"/>
                      <a:gd name="connsiteX20" fmla="*/ 32517 w 533400"/>
                      <a:gd name="connsiteY20" fmla="*/ 366095 h 400050"/>
                      <a:gd name="connsiteX21" fmla="*/ 30326 w 533400"/>
                      <a:gd name="connsiteY21" fmla="*/ 372096 h 400050"/>
                      <a:gd name="connsiteX22" fmla="*/ 39851 w 533400"/>
                      <a:gd name="connsiteY22" fmla="*/ 381621 h 400050"/>
                      <a:gd name="connsiteX23" fmla="*/ 39851 w 533400"/>
                      <a:gd name="connsiteY23" fmla="*/ 381621 h 400050"/>
                      <a:gd name="connsiteX24" fmla="*/ 497242 w 533400"/>
                      <a:gd name="connsiteY24" fmla="*/ 381621 h 400050"/>
                      <a:gd name="connsiteX25" fmla="*/ 502480 w 533400"/>
                      <a:gd name="connsiteY25" fmla="*/ 380002 h 400050"/>
                      <a:gd name="connsiteX26" fmla="*/ 505147 w 533400"/>
                      <a:gd name="connsiteY26" fmla="*/ 366762 h 400050"/>
                      <a:gd name="connsiteX27" fmla="*/ 505147 w 533400"/>
                      <a:gd name="connsiteY27" fmla="*/ 366762 h 400050"/>
                      <a:gd name="connsiteX28" fmla="*/ 397991 w 533400"/>
                      <a:gd name="connsiteY28" fmla="*/ 205504 h 400050"/>
                      <a:gd name="connsiteX29" fmla="*/ 391419 w 533400"/>
                      <a:gd name="connsiteY29" fmla="*/ 198646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245" y="621"/>
                          <a:pt x="534008" y="13385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7907"/>
                          <a:pt x="521245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3371" y="400671"/>
                          <a:pt x="608" y="387907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385"/>
                          <a:pt x="13371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419" y="198646"/>
                        </a:moveTo>
                        <a:cubicBezTo>
                          <a:pt x="378846" y="189121"/>
                          <a:pt x="360939" y="191597"/>
                          <a:pt x="351414" y="204170"/>
                        </a:cubicBezTo>
                        <a:lnTo>
                          <a:pt x="351414" y="204170"/>
                        </a:lnTo>
                        <a:lnTo>
                          <a:pt x="267118" y="315613"/>
                        </a:lnTo>
                        <a:cubicBezTo>
                          <a:pt x="266355" y="316660"/>
                          <a:pt x="265498" y="317518"/>
                          <a:pt x="264641" y="318470"/>
                        </a:cubicBezTo>
                        <a:cubicBezTo>
                          <a:pt x="253592" y="329710"/>
                          <a:pt x="235495" y="329805"/>
                          <a:pt x="224255" y="318756"/>
                        </a:cubicBezTo>
                        <a:lnTo>
                          <a:pt x="224255" y="318756"/>
                        </a:lnTo>
                        <a:lnTo>
                          <a:pt x="162152" y="257415"/>
                        </a:lnTo>
                        <a:cubicBezTo>
                          <a:pt x="161485" y="256844"/>
                          <a:pt x="160914" y="256177"/>
                          <a:pt x="160247" y="255701"/>
                        </a:cubicBezTo>
                        <a:cubicBezTo>
                          <a:pt x="148055" y="245699"/>
                          <a:pt x="130053" y="247414"/>
                          <a:pt x="120052" y="259606"/>
                        </a:cubicBezTo>
                        <a:lnTo>
                          <a:pt x="120052" y="259606"/>
                        </a:lnTo>
                        <a:lnTo>
                          <a:pt x="32517" y="366095"/>
                        </a:lnTo>
                        <a:cubicBezTo>
                          <a:pt x="31088" y="367810"/>
                          <a:pt x="30326" y="369905"/>
                          <a:pt x="30326" y="372096"/>
                        </a:cubicBezTo>
                        <a:cubicBezTo>
                          <a:pt x="30326" y="377335"/>
                          <a:pt x="34612" y="381621"/>
                          <a:pt x="39851" y="381621"/>
                        </a:cubicBezTo>
                        <a:lnTo>
                          <a:pt x="39851" y="381621"/>
                        </a:lnTo>
                        <a:lnTo>
                          <a:pt x="497242" y="381621"/>
                        </a:lnTo>
                        <a:cubicBezTo>
                          <a:pt x="499146" y="381621"/>
                          <a:pt x="500956" y="381050"/>
                          <a:pt x="502480" y="380002"/>
                        </a:cubicBezTo>
                        <a:cubicBezTo>
                          <a:pt x="506862" y="377049"/>
                          <a:pt x="508005" y="371144"/>
                          <a:pt x="505147" y="366762"/>
                        </a:cubicBezTo>
                        <a:lnTo>
                          <a:pt x="505147" y="366762"/>
                        </a:lnTo>
                        <a:lnTo>
                          <a:pt x="397991" y="205504"/>
                        </a:lnTo>
                        <a:cubicBezTo>
                          <a:pt x="396181" y="202932"/>
                          <a:pt x="393990" y="200551"/>
                          <a:pt x="391419" y="198646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808" y="57771"/>
                          <a:pt x="57758" y="74821"/>
                          <a:pt x="57758" y="95871"/>
                        </a:cubicBezTo>
                        <a:cubicBezTo>
                          <a:pt x="57758" y="116921"/>
                          <a:pt x="74808" y="133971"/>
                          <a:pt x="95858" y="133971"/>
                        </a:cubicBezTo>
                        <a:cubicBezTo>
                          <a:pt x="116908" y="133971"/>
                          <a:pt x="133958" y="116921"/>
                          <a:pt x="133958" y="95871"/>
                        </a:cubicBezTo>
                        <a:cubicBezTo>
                          <a:pt x="133958" y="74821"/>
                          <a:pt x="116908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4" name="组合 83">
                  <a:extLst>
                    <a:ext uri="{FF2B5EF4-FFF2-40B4-BE49-F238E27FC236}">
                      <a16:creationId id="{2A939BB0-2135-3889-1D47-48BE9BB7C057}"/>
                    </a:ext>
                  </a:extLst>
                </p:cNvPr>
                <p:cNvGrpSpPr/>
                <p:nvPr/>
              </p:nvGrpSpPr>
              <p:grpSpPr>
                <a:xfrm>
                  <a:off x="2952985" y="4300695"/>
                  <a:ext cx="4254265" cy="547218"/>
                  <a:chOff x="2952985" y="4300695"/>
                  <a:chExt cx="4254265" cy="547218"/>
                </a:xfrm>
              </p:grpSpPr>
              <p:sp>
                <p:nvSpPr>
                  <p:cNvPr id="85" name="Bullet3">
                    <a:extLst>
                      <a:ext uri="{FF2B5EF4-FFF2-40B4-BE49-F238E27FC236}">
                        <a16:creationId id="{06D1F54B-B790-BD2E-7DC5-E0FEAA5092AC}"/>
                      </a:ext>
                    </a:extLst>
                  </p:cNvPr>
                  <p:cNvSpPr txBox="1"/>
                  <p:nvPr/>
                </p:nvSpPr>
                <p:spPr>
                  <a:xfrm>
                    <a:off x="2952985" y="4300695"/>
                    <a:ext cx="1955564" cy="547218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rmAutofit/>
                  </a:bodyPr>
                  <a:lstStyle/>
                  <a:p>
                    <a:pPr/>
                    <a:r>
                      <a:rPr lang="zh-CN" altLang="en-US" b="1" dirty="0"/>
                      <a:t>教育课程</a:t>
                    </a:r>
                    <a:endParaRPr lang="en-US" dirty="0"/>
                  </a:p>
                </p:txBody>
              </p:sp>
              <p:sp>
                <p:nvSpPr>
                  <p:cNvPr id="86" name="Text3">
                    <a:extLst>
                      <a:ext uri="{FF2B5EF4-FFF2-40B4-BE49-F238E27FC236}">
                        <a16:creationId id="{C9579CFC-8D42-7FFF-BB57-CE896B307F2E}"/>
                      </a:ext>
                    </a:extLst>
                  </p:cNvPr>
                  <p:cNvSpPr txBox="1"/>
                  <p:nvPr/>
                </p:nvSpPr>
                <p:spPr>
                  <a:xfrm>
                    <a:off x="4908549" y="4331054"/>
                    <a:ext cx="2298701" cy="48650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ctr" anchorCtr="0">
                    <a:normAutofit lnSpcReduction="1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配合学习软件，机器人帮助老人学习新技能，如外语、书法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58" name="组合 57">
                <a:extLst>
                  <a:ext uri="{FF2B5EF4-FFF2-40B4-BE49-F238E27FC236}">
                    <a16:creationId id="{3604BA48-3812-8EE0-1F38-D2322252317B}"/>
                  </a:ext>
                </a:extLst>
              </p:cNvPr>
              <p:cNvGrpSpPr/>
              <p:nvPr/>
            </p:nvGrpSpPr>
            <p:grpSpPr>
              <a:xfrm>
                <a:off x="6382460" y="1522833"/>
                <a:ext cx="5136440" cy="722348"/>
                <a:chOff x="2230633" y="2087082"/>
                <a:chExt cx="5136440" cy="722348"/>
              </a:xfrm>
            </p:grpSpPr>
            <p:sp>
              <p:nvSpPr>
                <p:cNvPr id="75" name="矩形: 圆角 74">
                  <a:extLst>
                    <a:ext uri="{FF2B5EF4-FFF2-40B4-BE49-F238E27FC236}">
                      <a16:creationId id="{627568B8-5F08-C98B-907B-D86D43913AFB}"/>
                    </a:ext>
                  </a:extLst>
                </p:cNvPr>
                <p:cNvSpPr/>
                <p:nvPr/>
              </p:nvSpPr>
              <p:spPr>
                <a:xfrm>
                  <a:off x="2230633" y="2087082"/>
                  <a:ext cx="5136440" cy="7223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>
                    <a:alpha val="15000"/>
                  </a:schemeClr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872000" tIns="216000" rIns="108000" bIns="0" numCol="1" spcCol="0" rtlCol="0" fromWordArt="0" anchor="ctr" anchorCtr="1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r"/>
                  <a:endParaRPr lang="zh-CN" altLang="en-US" b="1" dirty="0">
                    <a:solidFill>
                      <a:schemeClr val="accent1"/>
                    </a:solidFill>
                  </a:endParaRPr>
                </a:p>
              </p:txBody>
            </p:sp>
            <p:grpSp>
              <p:nvGrpSpPr>
                <p:cNvPr id="76" name="组合 75">
                  <a:extLst>
                    <a:ext uri="{FF2B5EF4-FFF2-40B4-BE49-F238E27FC236}">
                      <a16:creationId id="{BEE06344-31D4-6180-19CA-C1191B32AF76}"/>
                    </a:ext>
                  </a:extLst>
                </p:cNvPr>
                <p:cNvGrpSpPr/>
                <p:nvPr/>
              </p:nvGrpSpPr>
              <p:grpSpPr>
                <a:xfrm>
                  <a:off x="2318198" y="2174646"/>
                  <a:ext cx="547222" cy="547220"/>
                  <a:chOff x="3888431" y="2142223"/>
                  <a:chExt cx="547222" cy="547220"/>
                </a:xfrm>
              </p:grpSpPr>
              <p:sp>
                <p:nvSpPr>
                  <p:cNvPr id="80" name="椭圆 79">
                    <a:extLst>
                      <a:ext uri="{FF2B5EF4-FFF2-40B4-BE49-F238E27FC236}">
                        <a16:creationId id="{D692DE9E-2EF8-45A6-E9C2-6F400B084EB2}"/>
                      </a:ext>
                    </a:extLst>
                  </p:cNvPr>
                  <p:cNvSpPr/>
                  <p:nvPr/>
                </p:nvSpPr>
                <p:spPr>
                  <a:xfrm>
                    <a:off x="3888431" y="2142223"/>
                    <a:ext cx="547222" cy="547220"/>
                  </a:xfrm>
                  <a:prstGeom prst="ellipse">
                    <a:avLst/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 kumimoji="1" lang="zh-CN" altLang="en-US" dirty="0">
                      <a:noFill/>
                    </a:endParaRPr>
                  </a:p>
                </p:txBody>
              </p:sp>
              <p:sp>
                <p:nvSpPr>
                  <p:cNvPr id="81" name="Icon4">
                    <a:extLst>
                      <a:ext uri="{FF2B5EF4-FFF2-40B4-BE49-F238E27FC236}">
                        <a16:creationId id="{58E50552-47A1-0795-204E-BEE255043E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430" y="2320875"/>
                    <a:ext cx="253223" cy="189917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419 w 533400"/>
                      <a:gd name="connsiteY9" fmla="*/ 198646 h 400050"/>
                      <a:gd name="connsiteX10" fmla="*/ 351414 w 533400"/>
                      <a:gd name="connsiteY10" fmla="*/ 204170 h 400050"/>
                      <a:gd name="connsiteX11" fmla="*/ 351414 w 533400"/>
                      <a:gd name="connsiteY11" fmla="*/ 204170 h 400050"/>
                      <a:gd name="connsiteX12" fmla="*/ 267118 w 533400"/>
                      <a:gd name="connsiteY12" fmla="*/ 315613 h 400050"/>
                      <a:gd name="connsiteX13" fmla="*/ 264641 w 533400"/>
                      <a:gd name="connsiteY13" fmla="*/ 318470 h 400050"/>
                      <a:gd name="connsiteX14" fmla="*/ 224255 w 533400"/>
                      <a:gd name="connsiteY14" fmla="*/ 318756 h 400050"/>
                      <a:gd name="connsiteX15" fmla="*/ 224255 w 533400"/>
                      <a:gd name="connsiteY15" fmla="*/ 318756 h 400050"/>
                      <a:gd name="connsiteX16" fmla="*/ 162152 w 533400"/>
                      <a:gd name="connsiteY16" fmla="*/ 257415 h 400050"/>
                      <a:gd name="connsiteX17" fmla="*/ 160247 w 533400"/>
                      <a:gd name="connsiteY17" fmla="*/ 255701 h 400050"/>
                      <a:gd name="connsiteX18" fmla="*/ 120052 w 533400"/>
                      <a:gd name="connsiteY18" fmla="*/ 259606 h 400050"/>
                      <a:gd name="connsiteX19" fmla="*/ 120052 w 533400"/>
                      <a:gd name="connsiteY19" fmla="*/ 259606 h 400050"/>
                      <a:gd name="connsiteX20" fmla="*/ 32517 w 533400"/>
                      <a:gd name="connsiteY20" fmla="*/ 366095 h 400050"/>
                      <a:gd name="connsiteX21" fmla="*/ 30326 w 533400"/>
                      <a:gd name="connsiteY21" fmla="*/ 372096 h 400050"/>
                      <a:gd name="connsiteX22" fmla="*/ 39851 w 533400"/>
                      <a:gd name="connsiteY22" fmla="*/ 381621 h 400050"/>
                      <a:gd name="connsiteX23" fmla="*/ 39851 w 533400"/>
                      <a:gd name="connsiteY23" fmla="*/ 381621 h 400050"/>
                      <a:gd name="connsiteX24" fmla="*/ 497242 w 533400"/>
                      <a:gd name="connsiteY24" fmla="*/ 381621 h 400050"/>
                      <a:gd name="connsiteX25" fmla="*/ 502480 w 533400"/>
                      <a:gd name="connsiteY25" fmla="*/ 380002 h 400050"/>
                      <a:gd name="connsiteX26" fmla="*/ 505147 w 533400"/>
                      <a:gd name="connsiteY26" fmla="*/ 366762 h 400050"/>
                      <a:gd name="connsiteX27" fmla="*/ 505147 w 533400"/>
                      <a:gd name="connsiteY27" fmla="*/ 366762 h 400050"/>
                      <a:gd name="connsiteX28" fmla="*/ 397991 w 533400"/>
                      <a:gd name="connsiteY28" fmla="*/ 205504 h 400050"/>
                      <a:gd name="connsiteX29" fmla="*/ 391419 w 533400"/>
                      <a:gd name="connsiteY29" fmla="*/ 198646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245" y="621"/>
                          <a:pt x="534008" y="13385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7907"/>
                          <a:pt x="521245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3371" y="400671"/>
                          <a:pt x="608" y="387907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385"/>
                          <a:pt x="13371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419" y="198646"/>
                        </a:moveTo>
                        <a:cubicBezTo>
                          <a:pt x="378846" y="189121"/>
                          <a:pt x="360939" y="191597"/>
                          <a:pt x="351414" y="204170"/>
                        </a:cubicBezTo>
                        <a:lnTo>
                          <a:pt x="351414" y="204170"/>
                        </a:lnTo>
                        <a:lnTo>
                          <a:pt x="267118" y="315613"/>
                        </a:lnTo>
                        <a:cubicBezTo>
                          <a:pt x="266355" y="316660"/>
                          <a:pt x="265498" y="317518"/>
                          <a:pt x="264641" y="318470"/>
                        </a:cubicBezTo>
                        <a:cubicBezTo>
                          <a:pt x="253592" y="329710"/>
                          <a:pt x="235495" y="329805"/>
                          <a:pt x="224255" y="318756"/>
                        </a:cubicBezTo>
                        <a:lnTo>
                          <a:pt x="224255" y="318756"/>
                        </a:lnTo>
                        <a:lnTo>
                          <a:pt x="162152" y="257415"/>
                        </a:lnTo>
                        <a:cubicBezTo>
                          <a:pt x="161485" y="256844"/>
                          <a:pt x="160914" y="256177"/>
                          <a:pt x="160247" y="255701"/>
                        </a:cubicBezTo>
                        <a:cubicBezTo>
                          <a:pt x="148055" y="245699"/>
                          <a:pt x="130053" y="247414"/>
                          <a:pt x="120052" y="259606"/>
                        </a:cubicBezTo>
                        <a:lnTo>
                          <a:pt x="120052" y="259606"/>
                        </a:lnTo>
                        <a:lnTo>
                          <a:pt x="32517" y="366095"/>
                        </a:lnTo>
                        <a:cubicBezTo>
                          <a:pt x="31088" y="367810"/>
                          <a:pt x="30326" y="369905"/>
                          <a:pt x="30326" y="372096"/>
                        </a:cubicBezTo>
                        <a:cubicBezTo>
                          <a:pt x="30326" y="377335"/>
                          <a:pt x="34612" y="381621"/>
                          <a:pt x="39851" y="381621"/>
                        </a:cubicBezTo>
                        <a:lnTo>
                          <a:pt x="39851" y="381621"/>
                        </a:lnTo>
                        <a:lnTo>
                          <a:pt x="497242" y="381621"/>
                        </a:lnTo>
                        <a:cubicBezTo>
                          <a:pt x="499146" y="381621"/>
                          <a:pt x="500956" y="381050"/>
                          <a:pt x="502480" y="380002"/>
                        </a:cubicBezTo>
                        <a:cubicBezTo>
                          <a:pt x="506862" y="377049"/>
                          <a:pt x="508005" y="371144"/>
                          <a:pt x="505147" y="366762"/>
                        </a:cubicBezTo>
                        <a:lnTo>
                          <a:pt x="505147" y="366762"/>
                        </a:lnTo>
                        <a:lnTo>
                          <a:pt x="397991" y="205504"/>
                        </a:lnTo>
                        <a:cubicBezTo>
                          <a:pt x="396181" y="202932"/>
                          <a:pt x="393990" y="200551"/>
                          <a:pt x="391419" y="198646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808" y="57771"/>
                          <a:pt x="57758" y="74821"/>
                          <a:pt x="57758" y="95871"/>
                        </a:cubicBezTo>
                        <a:cubicBezTo>
                          <a:pt x="57758" y="116921"/>
                          <a:pt x="74808" y="133971"/>
                          <a:pt x="95858" y="133971"/>
                        </a:cubicBezTo>
                        <a:cubicBezTo>
                          <a:pt x="116908" y="133971"/>
                          <a:pt x="133958" y="116921"/>
                          <a:pt x="133958" y="95871"/>
                        </a:cubicBezTo>
                        <a:cubicBezTo>
                          <a:pt x="133958" y="74821"/>
                          <a:pt x="116908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7" name="组合 76">
                  <a:extLst>
                    <a:ext uri="{FF2B5EF4-FFF2-40B4-BE49-F238E27FC236}">
                      <a16:creationId id="{7EE7D17D-5B58-03E2-E76F-4E317AD28EC1}"/>
                    </a:ext>
                  </a:extLst>
                </p:cNvPr>
                <p:cNvGrpSpPr/>
                <p:nvPr/>
              </p:nvGrpSpPr>
              <p:grpSpPr>
                <a:xfrm>
                  <a:off x="2952985" y="2174647"/>
                  <a:ext cx="4254265" cy="547218"/>
                  <a:chOff x="2952985" y="2174647"/>
                  <a:chExt cx="4254265" cy="547218"/>
                </a:xfrm>
              </p:grpSpPr>
              <p:sp>
                <p:nvSpPr>
                  <p:cNvPr id="78" name="Bullet4">
                    <a:extLst>
                      <a:ext uri="{FF2B5EF4-FFF2-40B4-BE49-F238E27FC236}">
                        <a16:creationId id="{442BAD17-A75C-9F1E-343E-316455AE9335}"/>
                      </a:ext>
                    </a:extLst>
                  </p:cNvPr>
                  <p:cNvSpPr txBox="1"/>
                  <p:nvPr/>
                </p:nvSpPr>
                <p:spPr>
                  <a:xfrm>
                    <a:off x="2952985" y="2174647"/>
                    <a:ext cx="1955564" cy="547218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rmAutofit/>
                  </a:bodyPr>
                  <a:lstStyle/>
                  <a:p>
                    <a:pPr/>
                    <a:r>
                      <a:rPr lang="zh-CN" altLang="en-US" b="1" dirty="0"/>
                      <a:t>互动学习</a:t>
                    </a:r>
                    <a:endParaRPr lang="en-US" dirty="0"/>
                  </a:p>
                </p:txBody>
              </p:sp>
              <p:sp>
                <p:nvSpPr>
                  <p:cNvPr id="79" name="Text4">
                    <a:extLst>
                      <a:ext uri="{FF2B5EF4-FFF2-40B4-BE49-F238E27FC236}">
                        <a16:creationId id="{9ED2FD7E-2FA5-DCEF-4A19-07DF9D1065EF}"/>
                      </a:ext>
                    </a:extLst>
                  </p:cNvPr>
                  <p:cNvSpPr txBox="1"/>
                  <p:nvPr/>
                </p:nvSpPr>
                <p:spPr>
                  <a:xfrm>
                    <a:off x="4908549" y="2205006"/>
                    <a:ext cx="2298701" cy="48650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ctr" anchorCtr="0">
                    <a:normAutofit lnSpcReduction="1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通过视频通话技术，机器人协助老人与远方亲人或教师互动学习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59" name="组合 58">
                <a:extLst>
                  <a:ext uri="{FF2B5EF4-FFF2-40B4-BE49-F238E27FC236}">
                    <a16:creationId id="{6D0995AD-3A33-A8FE-47CF-172A01B8B6DD}"/>
                  </a:ext>
                </a:extLst>
              </p:cNvPr>
              <p:cNvGrpSpPr/>
              <p:nvPr/>
            </p:nvGrpSpPr>
            <p:grpSpPr>
              <a:xfrm>
                <a:off x="6382460" y="2585857"/>
                <a:ext cx="5136440" cy="722348"/>
                <a:chOff x="2230633" y="3150106"/>
                <a:chExt cx="5136440" cy="722348"/>
              </a:xfrm>
            </p:grpSpPr>
            <p:sp>
              <p:nvSpPr>
                <p:cNvPr id="68" name="矩形: 圆角 67">
                  <a:extLst>
                    <a:ext uri="{FF2B5EF4-FFF2-40B4-BE49-F238E27FC236}">
                      <a16:creationId id="{D3DB6507-402E-4D6B-DBBE-008ED4DEB7BB}"/>
                    </a:ext>
                  </a:extLst>
                </p:cNvPr>
                <p:cNvSpPr/>
                <p:nvPr/>
              </p:nvSpPr>
              <p:spPr>
                <a:xfrm>
                  <a:off x="2230633" y="3150106"/>
                  <a:ext cx="5136440" cy="7223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alpha val="15000"/>
                  </a:schemeClr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872000" tIns="216000" rIns="108000" bIns="0" numCol="1" spcCol="0" rtlCol="0" fromWordArt="0" anchor="ctr" anchorCtr="1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r"/>
                  <a:endParaRPr lang="zh-CN" altLang="en-US" b="1" dirty="0">
                    <a:solidFill>
                      <a:schemeClr val="accent1"/>
                    </a:solidFill>
                  </a:endParaRPr>
                </a:p>
              </p:txBody>
            </p:sp>
            <p:grpSp>
              <p:nvGrpSpPr>
                <p:cNvPr id="69" name="组合 68">
                  <a:extLst>
                    <a:ext uri="{FF2B5EF4-FFF2-40B4-BE49-F238E27FC236}">
                      <a16:creationId id="{6136BAB3-DF0F-64B9-00CD-F7F968686DFF}"/>
                    </a:ext>
                  </a:extLst>
                </p:cNvPr>
                <p:cNvGrpSpPr/>
                <p:nvPr/>
              </p:nvGrpSpPr>
              <p:grpSpPr>
                <a:xfrm>
                  <a:off x="2318198" y="3237670"/>
                  <a:ext cx="547222" cy="547220"/>
                  <a:chOff x="3888431" y="3544513"/>
                  <a:chExt cx="547222" cy="547220"/>
                </a:xfrm>
              </p:grpSpPr>
              <p:sp>
                <p:nvSpPr>
                  <p:cNvPr id="73" name="椭圆 72">
                    <a:extLst>
                      <a:ext uri="{FF2B5EF4-FFF2-40B4-BE49-F238E27FC236}">
                        <a16:creationId id="{3F2AD438-3E5F-EE7E-DE7A-A69727DFCC44}"/>
                      </a:ext>
                    </a:extLst>
                  </p:cNvPr>
                  <p:cNvSpPr/>
                  <p:nvPr/>
                </p:nvSpPr>
                <p:spPr>
                  <a:xfrm>
                    <a:off x="3888431" y="3544513"/>
                    <a:ext cx="547222" cy="547220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 kumimoji="1" lang="zh-CN" altLang="en-US" dirty="0">
                      <a:noFill/>
                    </a:endParaRPr>
                  </a:p>
                </p:txBody>
              </p:sp>
              <p:sp>
                <p:nvSpPr>
                  <p:cNvPr id="74" name="Icon5">
                    <a:extLst>
                      <a:ext uri="{FF2B5EF4-FFF2-40B4-BE49-F238E27FC236}">
                        <a16:creationId id="{2BEFCFAF-567F-F489-D13F-027CC514B1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430" y="3723165"/>
                    <a:ext cx="253223" cy="189917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419 w 533400"/>
                      <a:gd name="connsiteY9" fmla="*/ 198646 h 400050"/>
                      <a:gd name="connsiteX10" fmla="*/ 351414 w 533400"/>
                      <a:gd name="connsiteY10" fmla="*/ 204170 h 400050"/>
                      <a:gd name="connsiteX11" fmla="*/ 351414 w 533400"/>
                      <a:gd name="connsiteY11" fmla="*/ 204170 h 400050"/>
                      <a:gd name="connsiteX12" fmla="*/ 267118 w 533400"/>
                      <a:gd name="connsiteY12" fmla="*/ 315613 h 400050"/>
                      <a:gd name="connsiteX13" fmla="*/ 264641 w 533400"/>
                      <a:gd name="connsiteY13" fmla="*/ 318470 h 400050"/>
                      <a:gd name="connsiteX14" fmla="*/ 224255 w 533400"/>
                      <a:gd name="connsiteY14" fmla="*/ 318756 h 400050"/>
                      <a:gd name="connsiteX15" fmla="*/ 224255 w 533400"/>
                      <a:gd name="connsiteY15" fmla="*/ 318756 h 400050"/>
                      <a:gd name="connsiteX16" fmla="*/ 162152 w 533400"/>
                      <a:gd name="connsiteY16" fmla="*/ 257415 h 400050"/>
                      <a:gd name="connsiteX17" fmla="*/ 160247 w 533400"/>
                      <a:gd name="connsiteY17" fmla="*/ 255701 h 400050"/>
                      <a:gd name="connsiteX18" fmla="*/ 120052 w 533400"/>
                      <a:gd name="connsiteY18" fmla="*/ 259606 h 400050"/>
                      <a:gd name="connsiteX19" fmla="*/ 120052 w 533400"/>
                      <a:gd name="connsiteY19" fmla="*/ 259606 h 400050"/>
                      <a:gd name="connsiteX20" fmla="*/ 32517 w 533400"/>
                      <a:gd name="connsiteY20" fmla="*/ 366095 h 400050"/>
                      <a:gd name="connsiteX21" fmla="*/ 30326 w 533400"/>
                      <a:gd name="connsiteY21" fmla="*/ 372096 h 400050"/>
                      <a:gd name="connsiteX22" fmla="*/ 39851 w 533400"/>
                      <a:gd name="connsiteY22" fmla="*/ 381621 h 400050"/>
                      <a:gd name="connsiteX23" fmla="*/ 39851 w 533400"/>
                      <a:gd name="connsiteY23" fmla="*/ 381621 h 400050"/>
                      <a:gd name="connsiteX24" fmla="*/ 497242 w 533400"/>
                      <a:gd name="connsiteY24" fmla="*/ 381621 h 400050"/>
                      <a:gd name="connsiteX25" fmla="*/ 502480 w 533400"/>
                      <a:gd name="connsiteY25" fmla="*/ 380002 h 400050"/>
                      <a:gd name="connsiteX26" fmla="*/ 505147 w 533400"/>
                      <a:gd name="connsiteY26" fmla="*/ 366762 h 400050"/>
                      <a:gd name="connsiteX27" fmla="*/ 505147 w 533400"/>
                      <a:gd name="connsiteY27" fmla="*/ 366762 h 400050"/>
                      <a:gd name="connsiteX28" fmla="*/ 397991 w 533400"/>
                      <a:gd name="connsiteY28" fmla="*/ 205504 h 400050"/>
                      <a:gd name="connsiteX29" fmla="*/ 391419 w 533400"/>
                      <a:gd name="connsiteY29" fmla="*/ 198646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245" y="621"/>
                          <a:pt x="534008" y="13385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7907"/>
                          <a:pt x="521245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3371" y="400671"/>
                          <a:pt x="608" y="387907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385"/>
                          <a:pt x="13371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419" y="198646"/>
                        </a:moveTo>
                        <a:cubicBezTo>
                          <a:pt x="378846" y="189121"/>
                          <a:pt x="360939" y="191597"/>
                          <a:pt x="351414" y="204170"/>
                        </a:cubicBezTo>
                        <a:lnTo>
                          <a:pt x="351414" y="204170"/>
                        </a:lnTo>
                        <a:lnTo>
                          <a:pt x="267118" y="315613"/>
                        </a:lnTo>
                        <a:cubicBezTo>
                          <a:pt x="266355" y="316660"/>
                          <a:pt x="265498" y="317518"/>
                          <a:pt x="264641" y="318470"/>
                        </a:cubicBezTo>
                        <a:cubicBezTo>
                          <a:pt x="253592" y="329710"/>
                          <a:pt x="235495" y="329805"/>
                          <a:pt x="224255" y="318756"/>
                        </a:cubicBezTo>
                        <a:lnTo>
                          <a:pt x="224255" y="318756"/>
                        </a:lnTo>
                        <a:lnTo>
                          <a:pt x="162152" y="257415"/>
                        </a:lnTo>
                        <a:cubicBezTo>
                          <a:pt x="161485" y="256844"/>
                          <a:pt x="160914" y="256177"/>
                          <a:pt x="160247" y="255701"/>
                        </a:cubicBezTo>
                        <a:cubicBezTo>
                          <a:pt x="148055" y="245699"/>
                          <a:pt x="130053" y="247414"/>
                          <a:pt x="120052" y="259606"/>
                        </a:cubicBezTo>
                        <a:lnTo>
                          <a:pt x="120052" y="259606"/>
                        </a:lnTo>
                        <a:lnTo>
                          <a:pt x="32517" y="366095"/>
                        </a:lnTo>
                        <a:cubicBezTo>
                          <a:pt x="31088" y="367810"/>
                          <a:pt x="30326" y="369905"/>
                          <a:pt x="30326" y="372096"/>
                        </a:cubicBezTo>
                        <a:cubicBezTo>
                          <a:pt x="30326" y="377335"/>
                          <a:pt x="34612" y="381621"/>
                          <a:pt x="39851" y="381621"/>
                        </a:cubicBezTo>
                        <a:lnTo>
                          <a:pt x="39851" y="381621"/>
                        </a:lnTo>
                        <a:lnTo>
                          <a:pt x="497242" y="381621"/>
                        </a:lnTo>
                        <a:cubicBezTo>
                          <a:pt x="499146" y="381621"/>
                          <a:pt x="500956" y="381050"/>
                          <a:pt x="502480" y="380002"/>
                        </a:cubicBezTo>
                        <a:cubicBezTo>
                          <a:pt x="506862" y="377049"/>
                          <a:pt x="508005" y="371144"/>
                          <a:pt x="505147" y="366762"/>
                        </a:cubicBezTo>
                        <a:lnTo>
                          <a:pt x="505147" y="366762"/>
                        </a:lnTo>
                        <a:lnTo>
                          <a:pt x="397991" y="205504"/>
                        </a:lnTo>
                        <a:cubicBezTo>
                          <a:pt x="396181" y="202932"/>
                          <a:pt x="393990" y="200551"/>
                          <a:pt x="391419" y="198646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808" y="57771"/>
                          <a:pt x="57758" y="74821"/>
                          <a:pt x="57758" y="95871"/>
                        </a:cubicBezTo>
                        <a:cubicBezTo>
                          <a:pt x="57758" y="116921"/>
                          <a:pt x="74808" y="133971"/>
                          <a:pt x="95858" y="133971"/>
                        </a:cubicBezTo>
                        <a:cubicBezTo>
                          <a:pt x="116908" y="133971"/>
                          <a:pt x="133958" y="116921"/>
                          <a:pt x="133958" y="95871"/>
                        </a:cubicBezTo>
                        <a:cubicBezTo>
                          <a:pt x="133958" y="74821"/>
                          <a:pt x="116908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70" name="组合 69">
                  <a:extLst>
                    <a:ext uri="{FF2B5EF4-FFF2-40B4-BE49-F238E27FC236}">
                      <a16:creationId id="{AD7D6720-54DA-FFCB-ED19-245F18143704}"/>
                    </a:ext>
                  </a:extLst>
                </p:cNvPr>
                <p:cNvGrpSpPr/>
                <p:nvPr/>
              </p:nvGrpSpPr>
              <p:grpSpPr>
                <a:xfrm>
                  <a:off x="2952985" y="3237671"/>
                  <a:ext cx="4254265" cy="547218"/>
                  <a:chOff x="2952985" y="3237671"/>
                  <a:chExt cx="4254265" cy="547218"/>
                </a:xfrm>
              </p:grpSpPr>
              <p:sp>
                <p:nvSpPr>
                  <p:cNvPr id="71" name="Bullet5">
                    <a:extLst>
                      <a:ext uri="{FF2B5EF4-FFF2-40B4-BE49-F238E27FC236}">
                        <a16:creationId id="{7AD15885-AF64-B505-0B63-1B0AD38C40DA}"/>
                      </a:ext>
                    </a:extLst>
                  </p:cNvPr>
                  <p:cNvSpPr txBox="1"/>
                  <p:nvPr/>
                </p:nvSpPr>
                <p:spPr>
                  <a:xfrm>
                    <a:off x="2952985" y="3237671"/>
                    <a:ext cx="1955564" cy="547218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rmAutofit/>
                  </a:bodyPr>
                  <a:lstStyle/>
                  <a:p>
                    <a:pPr/>
                    <a:r>
                      <a:rPr lang="zh-CN" altLang="en-US" b="1" dirty="0"/>
                      <a:t>智能提醒</a:t>
                    </a:r>
                    <a:endParaRPr lang="en-US" dirty="0"/>
                  </a:p>
                </p:txBody>
              </p:sp>
              <p:sp>
                <p:nvSpPr>
                  <p:cNvPr id="72" name="Text5">
                    <a:extLst>
                      <a:ext uri="{FF2B5EF4-FFF2-40B4-BE49-F238E27FC236}">
                        <a16:creationId id="{186E5389-44C1-3892-3AEC-E9D16CDF63EE}"/>
                      </a:ext>
                    </a:extLst>
                  </p:cNvPr>
                  <p:cNvSpPr txBox="1"/>
                  <p:nvPr/>
                </p:nvSpPr>
                <p:spPr>
                  <a:xfrm>
                    <a:off x="4908549" y="3268030"/>
                    <a:ext cx="2298701" cy="48650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ctr" anchorCtr="0">
                    <a:normAutofit lnSpcReduction="1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设置日常提醒，如吃药、休息时间，增强生活自律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60" name="组合 59">
                <a:extLst>
                  <a:ext uri="{FF2B5EF4-FFF2-40B4-BE49-F238E27FC236}">
                    <a16:creationId id="{915AA0D0-3CC0-CFCE-0214-592E14B2D6FE}"/>
                  </a:ext>
                </a:extLst>
              </p:cNvPr>
              <p:cNvGrpSpPr/>
              <p:nvPr/>
            </p:nvGrpSpPr>
            <p:grpSpPr>
              <a:xfrm>
                <a:off x="6382460" y="3648881"/>
                <a:ext cx="5136440" cy="722348"/>
                <a:chOff x="2230633" y="4213130"/>
                <a:chExt cx="5136440" cy="722348"/>
              </a:xfrm>
            </p:grpSpPr>
            <p:sp>
              <p:nvSpPr>
                <p:cNvPr id="61" name="矩形: 圆角 60">
                  <a:extLst>
                    <a:ext uri="{FF2B5EF4-FFF2-40B4-BE49-F238E27FC236}">
                      <a16:creationId id="{3C43CA04-BA2F-E3B0-94DD-3353350BF55F}"/>
                    </a:ext>
                  </a:extLst>
                </p:cNvPr>
                <p:cNvSpPr/>
                <p:nvPr/>
              </p:nvSpPr>
              <p:spPr>
                <a:xfrm>
                  <a:off x="2230633" y="4213130"/>
                  <a:ext cx="5136440" cy="7223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>
                    <a:alpha val="15000"/>
                  </a:schemeClr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872000" tIns="216000" rIns="108000" bIns="0" numCol="1" spcCol="0" rtlCol="0" fromWordArt="0" anchor="ctr" anchorCtr="1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r"/>
                  <a:endParaRPr lang="zh-CN" altLang="en-US" b="1" dirty="0">
                    <a:solidFill>
                      <a:schemeClr val="accent1"/>
                    </a:solidFill>
                  </a:endParaRPr>
                </a:p>
              </p:txBody>
            </p:sp>
            <p:grpSp>
              <p:nvGrpSpPr>
                <p:cNvPr id="62" name="组合 61">
                  <a:extLst>
                    <a:ext uri="{FF2B5EF4-FFF2-40B4-BE49-F238E27FC236}">
                      <a16:creationId id="{50C05F36-039A-F2A8-7F95-F7E50908F498}"/>
                    </a:ext>
                  </a:extLst>
                </p:cNvPr>
                <p:cNvGrpSpPr/>
                <p:nvPr/>
              </p:nvGrpSpPr>
              <p:grpSpPr>
                <a:xfrm>
                  <a:off x="2318198" y="4300694"/>
                  <a:ext cx="547222" cy="547220"/>
                  <a:chOff x="3888431" y="4946803"/>
                  <a:chExt cx="547222" cy="547220"/>
                </a:xfrm>
              </p:grpSpPr>
              <p:sp>
                <p:nvSpPr>
                  <p:cNvPr id="66" name="椭圆 65">
                    <a:extLst>
                      <a:ext uri="{FF2B5EF4-FFF2-40B4-BE49-F238E27FC236}">
                        <a16:creationId id="{B7B573CC-EB18-5301-5450-20B84E16C454}"/>
                      </a:ext>
                    </a:extLst>
                  </p:cNvPr>
                  <p:cNvSpPr/>
                  <p:nvPr/>
                </p:nvSpPr>
                <p:spPr>
                  <a:xfrm>
                    <a:off x="3888431" y="4946803"/>
                    <a:ext cx="547222" cy="547220"/>
                  </a:xfrm>
                  <a:prstGeom prst="ellipse">
                    <a:avLst/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 kumimoji="1" lang="zh-CN" altLang="en-US" dirty="0">
                      <a:noFill/>
                    </a:endParaRPr>
                  </a:p>
                </p:txBody>
              </p:sp>
              <p:sp>
                <p:nvSpPr>
                  <p:cNvPr id="67" name="Icon6">
                    <a:extLst>
                      <a:ext uri="{FF2B5EF4-FFF2-40B4-BE49-F238E27FC236}">
                        <a16:creationId id="{681563CF-8C9B-BB24-BC0E-AC68C44364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430" y="5125455"/>
                    <a:ext cx="253223" cy="189917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419 w 533400"/>
                      <a:gd name="connsiteY9" fmla="*/ 198646 h 400050"/>
                      <a:gd name="connsiteX10" fmla="*/ 351414 w 533400"/>
                      <a:gd name="connsiteY10" fmla="*/ 204170 h 400050"/>
                      <a:gd name="connsiteX11" fmla="*/ 351414 w 533400"/>
                      <a:gd name="connsiteY11" fmla="*/ 204170 h 400050"/>
                      <a:gd name="connsiteX12" fmla="*/ 267118 w 533400"/>
                      <a:gd name="connsiteY12" fmla="*/ 315613 h 400050"/>
                      <a:gd name="connsiteX13" fmla="*/ 264641 w 533400"/>
                      <a:gd name="connsiteY13" fmla="*/ 318470 h 400050"/>
                      <a:gd name="connsiteX14" fmla="*/ 224255 w 533400"/>
                      <a:gd name="connsiteY14" fmla="*/ 318756 h 400050"/>
                      <a:gd name="connsiteX15" fmla="*/ 224255 w 533400"/>
                      <a:gd name="connsiteY15" fmla="*/ 318756 h 400050"/>
                      <a:gd name="connsiteX16" fmla="*/ 162152 w 533400"/>
                      <a:gd name="connsiteY16" fmla="*/ 257415 h 400050"/>
                      <a:gd name="connsiteX17" fmla="*/ 160247 w 533400"/>
                      <a:gd name="connsiteY17" fmla="*/ 255701 h 400050"/>
                      <a:gd name="connsiteX18" fmla="*/ 120052 w 533400"/>
                      <a:gd name="connsiteY18" fmla="*/ 259606 h 400050"/>
                      <a:gd name="connsiteX19" fmla="*/ 120052 w 533400"/>
                      <a:gd name="connsiteY19" fmla="*/ 259606 h 400050"/>
                      <a:gd name="connsiteX20" fmla="*/ 32517 w 533400"/>
                      <a:gd name="connsiteY20" fmla="*/ 366095 h 400050"/>
                      <a:gd name="connsiteX21" fmla="*/ 30326 w 533400"/>
                      <a:gd name="connsiteY21" fmla="*/ 372096 h 400050"/>
                      <a:gd name="connsiteX22" fmla="*/ 39851 w 533400"/>
                      <a:gd name="connsiteY22" fmla="*/ 381621 h 400050"/>
                      <a:gd name="connsiteX23" fmla="*/ 39851 w 533400"/>
                      <a:gd name="connsiteY23" fmla="*/ 381621 h 400050"/>
                      <a:gd name="connsiteX24" fmla="*/ 497242 w 533400"/>
                      <a:gd name="connsiteY24" fmla="*/ 381621 h 400050"/>
                      <a:gd name="connsiteX25" fmla="*/ 502480 w 533400"/>
                      <a:gd name="connsiteY25" fmla="*/ 380002 h 400050"/>
                      <a:gd name="connsiteX26" fmla="*/ 505147 w 533400"/>
                      <a:gd name="connsiteY26" fmla="*/ 366762 h 400050"/>
                      <a:gd name="connsiteX27" fmla="*/ 505147 w 533400"/>
                      <a:gd name="connsiteY27" fmla="*/ 366762 h 400050"/>
                      <a:gd name="connsiteX28" fmla="*/ 397991 w 533400"/>
                      <a:gd name="connsiteY28" fmla="*/ 205504 h 400050"/>
                      <a:gd name="connsiteX29" fmla="*/ 391419 w 533400"/>
                      <a:gd name="connsiteY29" fmla="*/ 198646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245" y="621"/>
                          <a:pt x="534008" y="13385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7907"/>
                          <a:pt x="521245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3371" y="400671"/>
                          <a:pt x="608" y="387907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385"/>
                          <a:pt x="13371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419" y="198646"/>
                        </a:moveTo>
                        <a:cubicBezTo>
                          <a:pt x="378846" y="189121"/>
                          <a:pt x="360939" y="191597"/>
                          <a:pt x="351414" y="204170"/>
                        </a:cubicBezTo>
                        <a:lnTo>
                          <a:pt x="351414" y="204170"/>
                        </a:lnTo>
                        <a:lnTo>
                          <a:pt x="267118" y="315613"/>
                        </a:lnTo>
                        <a:cubicBezTo>
                          <a:pt x="266355" y="316660"/>
                          <a:pt x="265498" y="317518"/>
                          <a:pt x="264641" y="318470"/>
                        </a:cubicBezTo>
                        <a:cubicBezTo>
                          <a:pt x="253592" y="329710"/>
                          <a:pt x="235495" y="329805"/>
                          <a:pt x="224255" y="318756"/>
                        </a:cubicBezTo>
                        <a:lnTo>
                          <a:pt x="224255" y="318756"/>
                        </a:lnTo>
                        <a:lnTo>
                          <a:pt x="162152" y="257415"/>
                        </a:lnTo>
                        <a:cubicBezTo>
                          <a:pt x="161485" y="256844"/>
                          <a:pt x="160914" y="256177"/>
                          <a:pt x="160247" y="255701"/>
                        </a:cubicBezTo>
                        <a:cubicBezTo>
                          <a:pt x="148055" y="245699"/>
                          <a:pt x="130053" y="247414"/>
                          <a:pt x="120052" y="259606"/>
                        </a:cubicBezTo>
                        <a:lnTo>
                          <a:pt x="120052" y="259606"/>
                        </a:lnTo>
                        <a:lnTo>
                          <a:pt x="32517" y="366095"/>
                        </a:lnTo>
                        <a:cubicBezTo>
                          <a:pt x="31088" y="367810"/>
                          <a:pt x="30326" y="369905"/>
                          <a:pt x="30326" y="372096"/>
                        </a:cubicBezTo>
                        <a:cubicBezTo>
                          <a:pt x="30326" y="377335"/>
                          <a:pt x="34612" y="381621"/>
                          <a:pt x="39851" y="381621"/>
                        </a:cubicBezTo>
                        <a:lnTo>
                          <a:pt x="39851" y="381621"/>
                        </a:lnTo>
                        <a:lnTo>
                          <a:pt x="497242" y="381621"/>
                        </a:lnTo>
                        <a:cubicBezTo>
                          <a:pt x="499146" y="381621"/>
                          <a:pt x="500956" y="381050"/>
                          <a:pt x="502480" y="380002"/>
                        </a:cubicBezTo>
                        <a:cubicBezTo>
                          <a:pt x="506862" y="377049"/>
                          <a:pt x="508005" y="371144"/>
                          <a:pt x="505147" y="366762"/>
                        </a:cubicBezTo>
                        <a:lnTo>
                          <a:pt x="505147" y="366762"/>
                        </a:lnTo>
                        <a:lnTo>
                          <a:pt x="397991" y="205504"/>
                        </a:lnTo>
                        <a:cubicBezTo>
                          <a:pt x="396181" y="202932"/>
                          <a:pt x="393990" y="200551"/>
                          <a:pt x="391419" y="198646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808" y="57771"/>
                          <a:pt x="57758" y="74821"/>
                          <a:pt x="57758" y="95871"/>
                        </a:cubicBezTo>
                        <a:cubicBezTo>
                          <a:pt x="57758" y="116921"/>
                          <a:pt x="74808" y="133971"/>
                          <a:pt x="95858" y="133971"/>
                        </a:cubicBezTo>
                        <a:cubicBezTo>
                          <a:pt x="116908" y="133971"/>
                          <a:pt x="133958" y="116921"/>
                          <a:pt x="133958" y="95871"/>
                        </a:cubicBezTo>
                        <a:cubicBezTo>
                          <a:pt x="133958" y="74821"/>
                          <a:pt x="116908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63" name="组合 62">
                  <a:extLst>
                    <a:ext uri="{FF2B5EF4-FFF2-40B4-BE49-F238E27FC236}">
                      <a16:creationId id="{FDFDB009-1CFA-4991-3693-AAF71849FAE6}"/>
                    </a:ext>
                  </a:extLst>
                </p:cNvPr>
                <p:cNvGrpSpPr/>
                <p:nvPr/>
              </p:nvGrpSpPr>
              <p:grpSpPr>
                <a:xfrm>
                  <a:off x="2952985" y="4300695"/>
                  <a:ext cx="4254265" cy="547218"/>
                  <a:chOff x="2952985" y="4300695"/>
                  <a:chExt cx="4254265" cy="547218"/>
                </a:xfrm>
              </p:grpSpPr>
              <p:sp>
                <p:nvSpPr>
                  <p:cNvPr id="64" name="Bullet6">
                    <a:extLst>
                      <a:ext uri="{FF2B5EF4-FFF2-40B4-BE49-F238E27FC236}">
                        <a16:creationId id="{26E5A2B0-D3CF-5A1F-2D5D-F5130A1B6C21}"/>
                      </a:ext>
                    </a:extLst>
                  </p:cNvPr>
                  <p:cNvSpPr txBox="1"/>
                  <p:nvPr/>
                </p:nvSpPr>
                <p:spPr>
                  <a:xfrm>
                    <a:off x="2952985" y="4300695"/>
                    <a:ext cx="1955564" cy="547218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rmAutofit/>
                  </a:bodyPr>
                  <a:lstStyle/>
                  <a:p>
                    <a:pPr/>
                    <a:r>
                      <a:rPr lang="zh-CN" altLang="en-US" b="1" dirty="0"/>
                      <a:t>社区信息</a:t>
                    </a:r>
                    <a:endParaRPr lang="en-US" dirty="0"/>
                  </a:p>
                </p:txBody>
              </p:sp>
              <p:sp>
                <p:nvSpPr>
                  <p:cNvPr id="65" name="Text6">
                    <a:extLst>
                      <a:ext uri="{FF2B5EF4-FFF2-40B4-BE49-F238E27FC236}">
                        <a16:creationId id="{B9D0D858-22D8-C5DD-C245-FA8CD890D437}"/>
                      </a:ext>
                    </a:extLst>
                  </p:cNvPr>
                  <p:cNvSpPr txBox="1"/>
                  <p:nvPr/>
                </p:nvSpPr>
                <p:spPr>
                  <a:xfrm>
                    <a:off x="4908549" y="4331054"/>
                    <a:ext cx="2298701" cy="48650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ctr" anchorCtr="0">
                    <a:normAutofit lnSpcReduction="1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定期提供社区活动和资源信息，鼓励老人参与社交活动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111" name="组合 110">
                <a:extLst>
                  <a:ext uri="{FF2B5EF4-FFF2-40B4-BE49-F238E27FC236}">
                    <a16:creationId id="{C476EFE6-04FF-C0F9-8A85-4E949A9FDE9B}"/>
                  </a:ext>
                </a:extLst>
              </p:cNvPr>
              <p:cNvGrpSpPr/>
              <p:nvPr/>
            </p:nvGrpSpPr>
            <p:grpSpPr>
              <a:xfrm>
                <a:off x="6382460" y="4711905"/>
                <a:ext cx="5136440" cy="722348"/>
                <a:chOff x="2230633" y="4213130"/>
                <a:chExt cx="5136440" cy="722348"/>
              </a:xfrm>
            </p:grpSpPr>
            <p:sp>
              <p:nvSpPr>
                <p:cNvPr id="112" name="矩形: 圆角 111">
                  <a:extLst>
                    <a:ext uri="{FF2B5EF4-FFF2-40B4-BE49-F238E27FC236}">
                      <a16:creationId id="{B3BD29AE-9C4A-9848-FE26-A6C0949C0791}"/>
                    </a:ext>
                  </a:extLst>
                </p:cNvPr>
                <p:cNvSpPr/>
                <p:nvPr/>
              </p:nvSpPr>
              <p:spPr>
                <a:xfrm>
                  <a:off x="2230633" y="4213130"/>
                  <a:ext cx="5136440" cy="7223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>
                    <a:alpha val="15000"/>
                  </a:schemeClr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1872000" tIns="216000" rIns="108000" bIns="0" numCol="1" spcCol="0" rtlCol="0" fromWordArt="0" anchor="ctr" anchorCtr="1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r"/>
                  <a:endParaRPr lang="zh-CN" altLang="en-US" b="1" dirty="0">
                    <a:solidFill>
                      <a:schemeClr val="accent1"/>
                    </a:solidFill>
                  </a:endParaRPr>
                </a:p>
              </p:txBody>
            </p:sp>
            <p:grpSp>
              <p:nvGrpSpPr>
                <p:cNvPr id="113" name="组合 112">
                  <a:extLst>
                    <a:ext uri="{FF2B5EF4-FFF2-40B4-BE49-F238E27FC236}">
                      <a16:creationId id="{4F3386F5-07FE-EE9F-D945-F78AD3771E88}"/>
                    </a:ext>
                  </a:extLst>
                </p:cNvPr>
                <p:cNvGrpSpPr/>
                <p:nvPr/>
              </p:nvGrpSpPr>
              <p:grpSpPr>
                <a:xfrm>
                  <a:off x="2318198" y="4300694"/>
                  <a:ext cx="547222" cy="547220"/>
                  <a:chOff x="3888431" y="4946803"/>
                  <a:chExt cx="547222" cy="547220"/>
                </a:xfrm>
              </p:grpSpPr>
              <p:sp>
                <p:nvSpPr>
                  <p:cNvPr id="117" name="椭圆 116">
                    <a:extLst>
                      <a:ext uri="{FF2B5EF4-FFF2-40B4-BE49-F238E27FC236}">
                        <a16:creationId id="{55D6D27E-DE3E-C8C5-A2B1-4BF83CAB6213}"/>
                      </a:ext>
                    </a:extLst>
                  </p:cNvPr>
                  <p:cNvSpPr/>
                  <p:nvPr/>
                </p:nvSpPr>
                <p:spPr>
                  <a:xfrm>
                    <a:off x="3888431" y="4946803"/>
                    <a:ext cx="547222" cy="547220"/>
                  </a:xfrm>
                  <a:prstGeom prst="ellipse">
                    <a:avLst/>
                  </a:prstGeom>
                  <a:solidFill>
                    <a:schemeClr val="tx2">
                      <a:alpha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 kumimoji="1" lang="zh-CN" altLang="en-US" dirty="0">
                      <a:noFill/>
                    </a:endParaRPr>
                  </a:p>
                </p:txBody>
              </p:sp>
              <p:sp>
                <p:nvSpPr>
                  <p:cNvPr id="118" name="Icon7">
                    <a:extLst>
                      <a:ext uri="{FF2B5EF4-FFF2-40B4-BE49-F238E27FC236}">
                        <a16:creationId id="{8B072010-5F63-B674-8FE8-D2967B6022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35430" y="5125455"/>
                    <a:ext cx="253223" cy="189917"/>
                  </a:xfrm>
                  <a:custGeom>
                    <a:avLst/>
                    <a:gdLst>
                      <a:gd name="connsiteX0" fmla="*/ 505433 w 533400"/>
                      <a:gd name="connsiteY0" fmla="*/ 621 h 400050"/>
                      <a:gd name="connsiteX1" fmla="*/ 534008 w 533400"/>
                      <a:gd name="connsiteY1" fmla="*/ 29196 h 400050"/>
                      <a:gd name="connsiteX2" fmla="*/ 534008 w 533400"/>
                      <a:gd name="connsiteY2" fmla="*/ 372096 h 400050"/>
                      <a:gd name="connsiteX3" fmla="*/ 505433 w 533400"/>
                      <a:gd name="connsiteY3" fmla="*/ 400671 h 400050"/>
                      <a:gd name="connsiteX4" fmla="*/ 29183 w 533400"/>
                      <a:gd name="connsiteY4" fmla="*/ 400671 h 400050"/>
                      <a:gd name="connsiteX5" fmla="*/ 608 w 533400"/>
                      <a:gd name="connsiteY5" fmla="*/ 372096 h 400050"/>
                      <a:gd name="connsiteX6" fmla="*/ 608 w 533400"/>
                      <a:gd name="connsiteY6" fmla="*/ 29196 h 400050"/>
                      <a:gd name="connsiteX7" fmla="*/ 29183 w 533400"/>
                      <a:gd name="connsiteY7" fmla="*/ 621 h 400050"/>
                      <a:gd name="connsiteX8" fmla="*/ 505433 w 533400"/>
                      <a:gd name="connsiteY8" fmla="*/ 621 h 400050"/>
                      <a:gd name="connsiteX9" fmla="*/ 391419 w 533400"/>
                      <a:gd name="connsiteY9" fmla="*/ 198646 h 400050"/>
                      <a:gd name="connsiteX10" fmla="*/ 351414 w 533400"/>
                      <a:gd name="connsiteY10" fmla="*/ 204170 h 400050"/>
                      <a:gd name="connsiteX11" fmla="*/ 351414 w 533400"/>
                      <a:gd name="connsiteY11" fmla="*/ 204170 h 400050"/>
                      <a:gd name="connsiteX12" fmla="*/ 267118 w 533400"/>
                      <a:gd name="connsiteY12" fmla="*/ 315613 h 400050"/>
                      <a:gd name="connsiteX13" fmla="*/ 264641 w 533400"/>
                      <a:gd name="connsiteY13" fmla="*/ 318470 h 400050"/>
                      <a:gd name="connsiteX14" fmla="*/ 224255 w 533400"/>
                      <a:gd name="connsiteY14" fmla="*/ 318756 h 400050"/>
                      <a:gd name="connsiteX15" fmla="*/ 224255 w 533400"/>
                      <a:gd name="connsiteY15" fmla="*/ 318756 h 400050"/>
                      <a:gd name="connsiteX16" fmla="*/ 162152 w 533400"/>
                      <a:gd name="connsiteY16" fmla="*/ 257415 h 400050"/>
                      <a:gd name="connsiteX17" fmla="*/ 160247 w 533400"/>
                      <a:gd name="connsiteY17" fmla="*/ 255701 h 400050"/>
                      <a:gd name="connsiteX18" fmla="*/ 120052 w 533400"/>
                      <a:gd name="connsiteY18" fmla="*/ 259606 h 400050"/>
                      <a:gd name="connsiteX19" fmla="*/ 120052 w 533400"/>
                      <a:gd name="connsiteY19" fmla="*/ 259606 h 400050"/>
                      <a:gd name="connsiteX20" fmla="*/ 32517 w 533400"/>
                      <a:gd name="connsiteY20" fmla="*/ 366095 h 400050"/>
                      <a:gd name="connsiteX21" fmla="*/ 30326 w 533400"/>
                      <a:gd name="connsiteY21" fmla="*/ 372096 h 400050"/>
                      <a:gd name="connsiteX22" fmla="*/ 39851 w 533400"/>
                      <a:gd name="connsiteY22" fmla="*/ 381621 h 400050"/>
                      <a:gd name="connsiteX23" fmla="*/ 39851 w 533400"/>
                      <a:gd name="connsiteY23" fmla="*/ 381621 h 400050"/>
                      <a:gd name="connsiteX24" fmla="*/ 497242 w 533400"/>
                      <a:gd name="connsiteY24" fmla="*/ 381621 h 400050"/>
                      <a:gd name="connsiteX25" fmla="*/ 502480 w 533400"/>
                      <a:gd name="connsiteY25" fmla="*/ 380002 h 400050"/>
                      <a:gd name="connsiteX26" fmla="*/ 505147 w 533400"/>
                      <a:gd name="connsiteY26" fmla="*/ 366762 h 400050"/>
                      <a:gd name="connsiteX27" fmla="*/ 505147 w 533400"/>
                      <a:gd name="connsiteY27" fmla="*/ 366762 h 400050"/>
                      <a:gd name="connsiteX28" fmla="*/ 397991 w 533400"/>
                      <a:gd name="connsiteY28" fmla="*/ 205504 h 400050"/>
                      <a:gd name="connsiteX29" fmla="*/ 391419 w 533400"/>
                      <a:gd name="connsiteY29" fmla="*/ 198646 h 400050"/>
                      <a:gd name="connsiteX30" fmla="*/ 95858 w 533400"/>
                      <a:gd name="connsiteY30" fmla="*/ 57771 h 400050"/>
                      <a:gd name="connsiteX31" fmla="*/ 57758 w 533400"/>
                      <a:gd name="connsiteY31" fmla="*/ 95871 h 400050"/>
                      <a:gd name="connsiteX32" fmla="*/ 95858 w 533400"/>
                      <a:gd name="connsiteY32" fmla="*/ 133971 h 400050"/>
                      <a:gd name="connsiteX33" fmla="*/ 133958 w 533400"/>
                      <a:gd name="connsiteY33" fmla="*/ 95871 h 400050"/>
                      <a:gd name="connsiteX34" fmla="*/ 95858 w 533400"/>
                      <a:gd name="connsiteY34" fmla="*/ 57771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33400" h="400050">
                        <a:moveTo>
                          <a:pt x="505433" y="621"/>
                        </a:moveTo>
                        <a:cubicBezTo>
                          <a:pt x="521245" y="621"/>
                          <a:pt x="534008" y="13385"/>
                          <a:pt x="534008" y="29196"/>
                        </a:cubicBezTo>
                        <a:lnTo>
                          <a:pt x="534008" y="372096"/>
                        </a:lnTo>
                        <a:cubicBezTo>
                          <a:pt x="534008" y="387907"/>
                          <a:pt x="521245" y="400671"/>
                          <a:pt x="505433" y="400671"/>
                        </a:cubicBezTo>
                        <a:lnTo>
                          <a:pt x="29183" y="400671"/>
                        </a:lnTo>
                        <a:cubicBezTo>
                          <a:pt x="13371" y="400671"/>
                          <a:pt x="608" y="387907"/>
                          <a:pt x="608" y="372096"/>
                        </a:cubicBezTo>
                        <a:lnTo>
                          <a:pt x="608" y="29196"/>
                        </a:lnTo>
                        <a:cubicBezTo>
                          <a:pt x="608" y="13385"/>
                          <a:pt x="13371" y="621"/>
                          <a:pt x="29183" y="621"/>
                        </a:cubicBezTo>
                        <a:lnTo>
                          <a:pt x="505433" y="621"/>
                        </a:lnTo>
                        <a:close/>
                        <a:moveTo>
                          <a:pt x="391419" y="198646"/>
                        </a:moveTo>
                        <a:cubicBezTo>
                          <a:pt x="378846" y="189121"/>
                          <a:pt x="360939" y="191597"/>
                          <a:pt x="351414" y="204170"/>
                        </a:cubicBezTo>
                        <a:lnTo>
                          <a:pt x="351414" y="204170"/>
                        </a:lnTo>
                        <a:lnTo>
                          <a:pt x="267118" y="315613"/>
                        </a:lnTo>
                        <a:cubicBezTo>
                          <a:pt x="266355" y="316660"/>
                          <a:pt x="265498" y="317518"/>
                          <a:pt x="264641" y="318470"/>
                        </a:cubicBezTo>
                        <a:cubicBezTo>
                          <a:pt x="253592" y="329710"/>
                          <a:pt x="235495" y="329805"/>
                          <a:pt x="224255" y="318756"/>
                        </a:cubicBezTo>
                        <a:lnTo>
                          <a:pt x="224255" y="318756"/>
                        </a:lnTo>
                        <a:lnTo>
                          <a:pt x="162152" y="257415"/>
                        </a:lnTo>
                        <a:cubicBezTo>
                          <a:pt x="161485" y="256844"/>
                          <a:pt x="160914" y="256177"/>
                          <a:pt x="160247" y="255701"/>
                        </a:cubicBezTo>
                        <a:cubicBezTo>
                          <a:pt x="148055" y="245699"/>
                          <a:pt x="130053" y="247414"/>
                          <a:pt x="120052" y="259606"/>
                        </a:cubicBezTo>
                        <a:lnTo>
                          <a:pt x="120052" y="259606"/>
                        </a:lnTo>
                        <a:lnTo>
                          <a:pt x="32517" y="366095"/>
                        </a:lnTo>
                        <a:cubicBezTo>
                          <a:pt x="31088" y="367810"/>
                          <a:pt x="30326" y="369905"/>
                          <a:pt x="30326" y="372096"/>
                        </a:cubicBezTo>
                        <a:cubicBezTo>
                          <a:pt x="30326" y="377335"/>
                          <a:pt x="34612" y="381621"/>
                          <a:pt x="39851" y="381621"/>
                        </a:cubicBezTo>
                        <a:lnTo>
                          <a:pt x="39851" y="381621"/>
                        </a:lnTo>
                        <a:lnTo>
                          <a:pt x="497242" y="381621"/>
                        </a:lnTo>
                        <a:cubicBezTo>
                          <a:pt x="499146" y="381621"/>
                          <a:pt x="500956" y="381050"/>
                          <a:pt x="502480" y="380002"/>
                        </a:cubicBezTo>
                        <a:cubicBezTo>
                          <a:pt x="506862" y="377049"/>
                          <a:pt x="508005" y="371144"/>
                          <a:pt x="505147" y="366762"/>
                        </a:cubicBezTo>
                        <a:lnTo>
                          <a:pt x="505147" y="366762"/>
                        </a:lnTo>
                        <a:lnTo>
                          <a:pt x="397991" y="205504"/>
                        </a:lnTo>
                        <a:cubicBezTo>
                          <a:pt x="396181" y="202932"/>
                          <a:pt x="393990" y="200551"/>
                          <a:pt x="391419" y="198646"/>
                        </a:cubicBezTo>
                        <a:close/>
                        <a:moveTo>
                          <a:pt x="95858" y="57771"/>
                        </a:moveTo>
                        <a:cubicBezTo>
                          <a:pt x="74808" y="57771"/>
                          <a:pt x="57758" y="74821"/>
                          <a:pt x="57758" y="95871"/>
                        </a:cubicBezTo>
                        <a:cubicBezTo>
                          <a:pt x="57758" y="116921"/>
                          <a:pt x="74808" y="133971"/>
                          <a:pt x="95858" y="133971"/>
                        </a:cubicBezTo>
                        <a:cubicBezTo>
                          <a:pt x="116908" y="133971"/>
                          <a:pt x="133958" y="116921"/>
                          <a:pt x="133958" y="95871"/>
                        </a:cubicBezTo>
                        <a:cubicBezTo>
                          <a:pt x="133958" y="74821"/>
                          <a:pt x="116908" y="57771"/>
                          <a:pt x="95858" y="5777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14" name="组合 113">
                  <a:extLst>
                    <a:ext uri="{FF2B5EF4-FFF2-40B4-BE49-F238E27FC236}">
                      <a16:creationId id="{5278E1EB-1207-C648-BDB2-BAA3F3F7130D}"/>
                    </a:ext>
                  </a:extLst>
                </p:cNvPr>
                <p:cNvGrpSpPr/>
                <p:nvPr/>
              </p:nvGrpSpPr>
              <p:grpSpPr>
                <a:xfrm>
                  <a:off x="2952985" y="4300695"/>
                  <a:ext cx="4254265" cy="547218"/>
                  <a:chOff x="2952985" y="4300695"/>
                  <a:chExt cx="4254265" cy="547218"/>
                </a:xfrm>
              </p:grpSpPr>
              <p:sp>
                <p:nvSpPr>
                  <p:cNvPr id="115" name="Bullet7">
                    <a:extLst>
                      <a:ext uri="{FF2B5EF4-FFF2-40B4-BE49-F238E27FC236}">
                        <a16:creationId id="{A09058B8-D5A4-C401-4C53-3C95BF83FA19}"/>
                      </a:ext>
                    </a:extLst>
                  </p:cNvPr>
                  <p:cNvSpPr txBox="1"/>
                  <p:nvPr/>
                </p:nvSpPr>
                <p:spPr>
                  <a:xfrm>
                    <a:off x="2952985" y="4300695"/>
                    <a:ext cx="1955564" cy="547218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rmAutofit/>
                  </a:bodyPr>
                  <a:lstStyle/>
                  <a:p>
                    <a:pPr/>
                    <a:r>
                      <a:rPr lang="zh-CN" altLang="en-US" b="1" dirty="0"/>
                      <a:t>技术支持</a:t>
                    </a:r>
                    <a:endParaRPr lang="en-US" dirty="0"/>
                  </a:p>
                </p:txBody>
              </p:sp>
              <p:sp>
                <p:nvSpPr>
                  <p:cNvPr id="116" name="Text7">
                    <a:extLst>
                      <a:ext uri="{FF2B5EF4-FFF2-40B4-BE49-F238E27FC236}">
                        <a16:creationId id="{BFCEEFBA-56A6-C58E-7BA3-370DE8034E8E}"/>
                      </a:ext>
                    </a:extLst>
                  </p:cNvPr>
                  <p:cNvSpPr txBox="1"/>
                  <p:nvPr/>
                </p:nvSpPr>
                <p:spPr>
                  <a:xfrm>
                    <a:off x="4908549" y="4331054"/>
                    <a:ext cx="2298701" cy="486500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ctr" anchorCtr="0">
                    <a:normAutofit lnSpcReduction="10000"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200" dirty="0"/>
                      <a:t>教授老人使用智能设备和技术工具，以跟上数字化时代步伐</a:t>
                    </a:r>
                    <a:endParaRPr lang="en-US" dirty="0"/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谢谢观看</a:t>
            </a:r>
            <a:endParaRPr lang="en-US" dirty="0"/>
          </a:p>
        </p:txBody>
      </p:sp>
      <p:sp>
        <p:nvSpPr>
          <p:cNvPr id="4" name=""/>
          <p:cNvSpPr>
            <a:spLocks noGrp="1"/>
          </p:cNvSpPr>
          <p:nvPr>
            <p:ph type="body" sz="quarter" idx="13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报告人名称</a:t>
            </a:r>
            <a:endParaRPr lang="en-US" dirty="0"/>
          </a:p>
        </p:txBody>
      </p:sp>
      <p:sp>
        <p:nvSpPr>
          <p:cNvPr id="5" name=""/>
          <p:cNvSpPr>
            <a:spLocks noGrp="1"/>
          </p:cNvSpPr>
          <p:nvPr>
            <p:ph type="body" sz="quarter" idx="14" hasCustomPrompt="1"/>
          </p:nvPr>
        </p:nvSpPr>
        <p:spPr/>
        <p:txBody>
          <a:bodyPr/>
          <a:lstStyle/>
          <a:p>
            <a:pPr/>
            <a:r>
              <a:rPr lang="zh-CN" altLang="en-US" dirty="0"/>
              <a:t>20xx.xx.xx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AS_NET" val="8.0.2"/>
  <p:tag name="AS_OS" val="Microsoft Windows NT 10.0.22631.0"/>
  <p:tag name="AS_RELEASE_DATE" val="2023.10.14"/>
  <p:tag name="AS_TITLE" val="Aspose.Slides for .NET6"/>
  <p:tag name="AS_VERSION" val="23.10"/>
  <p:tag name="ISLIDE.GUIDESSETTING" val="{&quot;Id&quot;:&quot;GuidesStyle_Normal&quot;,&quot;Name&quot;:&quot;GuidesStyle_Normal&quot;,&quot;Kind&quot;:0,&quot;OldGuidesSetting&quot;:{&quot;HeaderHeight&quot;:15.0,&quot;FooterHeight&quot;:9.0,&quot;SideMargin&quot;:5.5,&quot;TopMargin&quot;:0.0,&quot;BottomMargin&quot;:0.0,&quot;IntervalMargin&quot;:1.5}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26;#423022;#423021;#423029;#423028;#423030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901336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752858;#748649;#752858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64170;"/>
</p:tagLst>
</file>

<file path=ppt/theme/theme1.xml><?xml version="1.0" encoding="utf-8"?>
<a:theme xmlns:r="http://schemas.openxmlformats.org/officeDocument/2006/relationships" xmlns:a="http://schemas.openxmlformats.org/drawingml/2006/main" name="Designed by iSlide">
  <a:themeElements>
    <a:clrScheme name="iSlide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11E7EC"/>
      </a:accent1>
      <a:accent2>
        <a:srgbClr val="0D59A1"/>
      </a:accent2>
      <a:accent3>
        <a:srgbClr val="00C6CC"/>
      </a:accent3>
      <a:accent4>
        <a:srgbClr val="0A6080"/>
      </a:accent4>
      <a:accent5>
        <a:srgbClr val="000624"/>
      </a:accent5>
      <a:accent6>
        <a:srgbClr val="073868"/>
      </a:accent6>
      <a:hlink>
        <a:srgbClr val="4276AA"/>
      </a:hlink>
      <a:folHlink>
        <a:srgbClr val="BFBFBF"/>
      </a:folHlink>
    </a:clrScheme>
    <a:fontScheme name="iSlide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iSlid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iSlid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等线 Light" panose="0211000402020202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等线" panose="0211000402020202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iSlide Presentation Template</Template>
  <Manager>iSlide</Manager>
  <Company>iSlide</Company>
  <PresentationFormat>宽屏</PresentationFormat>
  <Paragraphs>105</Paragraphs>
  <Slides>12</Slides>
  <Notes>7</Notes>
  <TotalTime>128</TotalTime>
  <HiddenSlides>7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7">
      <vt:lpstr>Arial</vt:lpstr>
      <vt:lpstr>微软雅黑</vt:lpstr>
      <vt:lpstr>等线 Light</vt:lpstr>
      <vt:lpstr>等线</vt:lpstr>
      <vt:lpstr>Designed by iSlide</vt:lpstr>
      <vt:lpstr>Presentation Title Goes Here</vt:lpstr>
      <vt:lpstr>Agenda</vt:lpstr>
      <vt:lpstr>Click to add title</vt:lpstr>
      <vt:lpstr>Click to add title</vt:lpstr>
      <vt:lpstr>Thank you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23.1000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iSlide</dc:creator>
  <cp:lastModifiedBy>iSlide</cp:lastModifiedBy>
  <cp:revision>1</cp:revision>
  <cp:lastPrinted>2024-01-14T16:00:00.000</cp:lastPrinted>
  <dcterms:created xsi:type="dcterms:W3CDTF">2024-01-14T16:00:00Z</dcterms:created>
  <dcterms:modified xsi:type="dcterms:W3CDTF">2024-03-05T13:44:08Z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Slide.THEME">
    <vt:lpwstr>cf28ed49-0a29-4f3b-9f71-4aec70c3812d</vt:lpwstr>
  </property>
</Properties>
</file>