
<file path=[Content_Types].xml><?xml version="1.0" encoding="utf-8"?>
<Types xmlns="http://schemas.openxmlformats.org/package/2006/content-types">
  <Default Extension="jpeg" ContentType="image/jpeg"/>
  <Default Extension="JPG" ContentType="image/.jpg"/>
  <Default Extension="png" ContentType="image/png"/>
  <Default Extension="mp4" ContentType="video/mp4"/>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5"/>
  </p:notesMasterIdLst>
  <p:sldIdLst>
    <p:sldId id="425" r:id="rId3"/>
    <p:sldId id="397" r:id="rId4"/>
    <p:sldId id="408" r:id="rId5"/>
    <p:sldId id="372" r:id="rId6"/>
    <p:sldId id="355" r:id="rId7"/>
    <p:sldId id="356" r:id="rId8"/>
    <p:sldId id="410" r:id="rId9"/>
    <p:sldId id="382" r:id="rId10"/>
    <p:sldId id="401" r:id="rId11"/>
    <p:sldId id="353" r:id="rId12"/>
    <p:sldId id="411" r:id="rId13"/>
    <p:sldId id="415" r:id="rId14"/>
    <p:sldId id="414" r:id="rId15"/>
    <p:sldId id="416" r:id="rId16"/>
    <p:sldId id="421" r:id="rId17"/>
    <p:sldId id="422" r:id="rId18"/>
    <p:sldId id="420" r:id="rId19"/>
    <p:sldId id="463" r:id="rId20"/>
    <p:sldId id="462" r:id="rId21"/>
    <p:sldId id="466" r:id="rId22"/>
    <p:sldId id="452" r:id="rId23"/>
    <p:sldId id="467" r:id="rId24"/>
  </p:sldIdLst>
  <p:sldSz cx="12192000" cy="6858000"/>
  <p:notesSz cx="6858000" cy="9144000"/>
  <p:custDataLst>
    <p:tags r:id="rId2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1BA86"/>
    <a:srgbClr val="30681D"/>
    <a:srgbClr val="A3864C"/>
    <a:srgbClr val="7DB546"/>
    <a:srgbClr val="D7B262"/>
    <a:srgbClr val="E2F0D9"/>
    <a:srgbClr val="6D5A32"/>
    <a:srgbClr val="E7820E"/>
    <a:srgbClr val="FED52E"/>
    <a:srgbClr val="FFD63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050" autoAdjust="0"/>
    <p:restoredTop sz="94660"/>
  </p:normalViewPr>
  <p:slideViewPr>
    <p:cSldViewPr snapToGrid="0">
      <p:cViewPr varScale="1">
        <p:scale>
          <a:sx n="91" d="100"/>
          <a:sy n="91" d="100"/>
        </p:scale>
        <p:origin x="348" y="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9" Type="http://schemas.openxmlformats.org/officeDocument/2006/relationships/tags" Target="tags/tag1.xml"/><Relationship Id="rId28" Type="http://schemas.openxmlformats.org/officeDocument/2006/relationships/tableStyles" Target="tableStyles.xml"/><Relationship Id="rId27" Type="http://schemas.openxmlformats.org/officeDocument/2006/relationships/viewProps" Target="viewProps.xml"/><Relationship Id="rId26" Type="http://schemas.openxmlformats.org/officeDocument/2006/relationships/presProps" Target="presProps.xml"/><Relationship Id="rId25" Type="http://schemas.openxmlformats.org/officeDocument/2006/relationships/notesMaster" Target="notesMasters/notesMaster1.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71336DE-E5B3-468F-B15E-BF4F2AABCD1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C190617-57D2-4552-B8B0-33BED30431F4}"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单击以编辑母版副标题样式</a:t>
            </a:r>
            <a:endParaRPr lang="zh-CN" altLang="en-US"/>
          </a:p>
        </p:txBody>
      </p:sp>
      <p:sp>
        <p:nvSpPr>
          <p:cNvPr id="4" name="日期占位符 3"/>
          <p:cNvSpPr>
            <a:spLocks noGrp="1"/>
          </p:cNvSpPr>
          <p:nvPr>
            <p:ph type="dt" sz="half" idx="10"/>
          </p:nvPr>
        </p:nvSpPr>
        <p:spPr/>
        <p:txBody>
          <a:bodyPr/>
          <a:lstStyle/>
          <a:p>
            <a:fld id="{05E9ACDE-6435-44EF-B400-B070F2E61E74}"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CA46CA9-FBC9-41EC-8F60-A462902F1AA4}"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print">
            <a:extLst>
              <a:ext uri="{28A0092B-C50C-407E-A947-70E740481C1C}">
                <a14:useLocalDpi xmlns:a14="http://schemas.microsoft.com/office/drawing/2010/main" val="0"/>
              </a:ext>
            </a:extLst>
          </a:blip>
          <a:srcRect l="7249" t="1566" r="6271" b="1132"/>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3" name="矩形 2"/>
          <p:cNvSpPr/>
          <p:nvPr userDrawn="1"/>
        </p:nvSpPr>
        <p:spPr>
          <a:xfrm>
            <a:off x="331838" y="274074"/>
            <a:ext cx="11528323" cy="630985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46"/>
          <p:cNvSpPr txBox="1"/>
          <p:nvPr userDrawn="1"/>
        </p:nvSpPr>
        <p:spPr>
          <a:xfrm>
            <a:off x="1201230" y="542006"/>
            <a:ext cx="3047759" cy="429895"/>
          </a:xfrm>
          <a:prstGeom prst="rect">
            <a:avLst/>
          </a:prstGeom>
          <a:noFill/>
        </p:spPr>
        <p:txBody>
          <a:bodyPr wrap="square" rtlCol="0">
            <a:spAutoFit/>
          </a:bodyPr>
          <a:lstStyle>
            <a:defPPr>
              <a:defRPr lang="zh-CN"/>
            </a:defPPr>
            <a:lvl1pPr>
              <a:defRPr sz="2200" b="1">
                <a:solidFill>
                  <a:schemeClr val="accent1"/>
                </a:solidFill>
                <a:latin typeface="微软雅黑" panose="020B0503020204020204" charset="-122"/>
                <a:ea typeface="微软雅黑" panose="020B0503020204020204" charset="-122"/>
              </a:defRPr>
            </a:lvl1pPr>
          </a:lstStyle>
          <a:p>
            <a:pPr marL="0" marR="0" indent="0" algn="l" defTabSz="914400" rtl="0" eaLnBrk="1" fontAlgn="auto" latinLnBrk="0" hangingPunct="1">
              <a:lnSpc>
                <a:spcPct val="100000"/>
              </a:lnSpc>
              <a:spcBef>
                <a:spcPts val="0"/>
              </a:spcBef>
              <a:spcAft>
                <a:spcPts val="0"/>
              </a:spcAft>
              <a:buClrTx/>
              <a:buSzTx/>
              <a:buFontTx/>
              <a:buNone/>
              <a:defRPr/>
            </a:pPr>
            <a:r>
              <a:rPr lang="zh-CN" altLang="en-US" dirty="0">
                <a:solidFill>
                  <a:srgbClr val="30681D"/>
                </a:solidFill>
              </a:rPr>
              <a:t>产品展示与</a:t>
            </a:r>
            <a:r>
              <a:rPr lang="zh-CN" altLang="en-US" dirty="0">
                <a:solidFill>
                  <a:srgbClr val="30681D"/>
                </a:solidFill>
              </a:rPr>
              <a:t>分析</a:t>
            </a:r>
            <a:endParaRPr lang="zh-CN" altLang="en-US" dirty="0">
              <a:solidFill>
                <a:srgbClr val="30681D"/>
              </a:solidFill>
            </a:endParaRPr>
          </a:p>
        </p:txBody>
      </p:sp>
      <p:cxnSp>
        <p:nvCxnSpPr>
          <p:cNvPr id="5" name="直接连接符 4"/>
          <p:cNvCxnSpPr/>
          <p:nvPr userDrawn="1"/>
        </p:nvCxnSpPr>
        <p:spPr>
          <a:xfrm>
            <a:off x="1258018" y="1010971"/>
            <a:ext cx="10088408" cy="0"/>
          </a:xfrm>
          <a:prstGeom prst="line">
            <a:avLst/>
          </a:prstGeom>
          <a:ln w="6350">
            <a:solidFill>
              <a:srgbClr val="30681D"/>
            </a:solidFill>
            <a:prstDash val="sysDot"/>
          </a:ln>
        </p:spPr>
        <p:style>
          <a:lnRef idx="1">
            <a:schemeClr val="accent1"/>
          </a:lnRef>
          <a:fillRef idx="0">
            <a:schemeClr val="accent1"/>
          </a:fillRef>
          <a:effectRef idx="0">
            <a:schemeClr val="accent1"/>
          </a:effectRef>
          <a:fontRef idx="minor">
            <a:schemeClr val="tx1"/>
          </a:fontRef>
        </p:style>
      </p:cxnSp>
      <p:grpSp>
        <p:nvGrpSpPr>
          <p:cNvPr id="6" name="组合 5"/>
          <p:cNvGrpSpPr/>
          <p:nvPr userDrawn="1"/>
        </p:nvGrpSpPr>
        <p:grpSpPr>
          <a:xfrm>
            <a:off x="566698" y="457042"/>
            <a:ext cx="810693" cy="613758"/>
            <a:chOff x="252066" y="221068"/>
            <a:chExt cx="810693" cy="613758"/>
          </a:xfrm>
        </p:grpSpPr>
        <p:sp>
          <p:nvSpPr>
            <p:cNvPr id="7" name="椭圆 6"/>
            <p:cNvSpPr/>
            <p:nvPr/>
          </p:nvSpPr>
          <p:spPr>
            <a:xfrm>
              <a:off x="252066" y="221068"/>
              <a:ext cx="613758" cy="613758"/>
            </a:xfrm>
            <a:prstGeom prst="ellipse">
              <a:avLst/>
            </a:prstGeom>
            <a:solidFill>
              <a:srgbClr val="30681D"/>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50"/>
            <p:cNvSpPr txBox="1"/>
            <p:nvPr/>
          </p:nvSpPr>
          <p:spPr>
            <a:xfrm>
              <a:off x="271730" y="230325"/>
              <a:ext cx="791029" cy="554004"/>
            </a:xfrm>
            <a:prstGeom prst="rect">
              <a:avLst/>
            </a:prstGeom>
            <a:noFill/>
          </p:spPr>
          <p:txBody>
            <a:bodyPr wrap="square" lIns="121926" tIns="60963" rIns="121926" bIns="60963" rtlCol="0">
              <a:spAutoFit/>
            </a:bodyPr>
            <a:lstStyle/>
            <a:p>
              <a:r>
                <a:rPr lang="en-US" altLang="zh-CN" sz="2800" dirty="0" smtClean="0">
                  <a:solidFill>
                    <a:schemeClr val="bg1"/>
                  </a:solidFill>
                  <a:latin typeface="Impact" panose="020B0806030902050204" pitchFamily="34" charset="0"/>
                  <a:ea typeface="DFMincho-UB" panose="02010609010101010101" pitchFamily="1" charset="-128"/>
                </a:rPr>
                <a:t>04</a:t>
              </a:r>
              <a:endParaRPr lang="zh-CN" altLang="en-US" sz="2800" dirty="0">
                <a:solidFill>
                  <a:schemeClr val="bg1"/>
                </a:solidFill>
                <a:latin typeface="Impact" panose="020B0806030902050204" pitchFamily="34" charset="0"/>
                <a:ea typeface="DFMincho-UB" panose="02010609010101010101" pitchFamily="1" charset="-128"/>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par>
                                <p:cTn id="10" presetID="22" presetClass="entr" presetSubtype="2"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right)">
                                      <p:cBhvr>
                                        <p:cTn id="12" dur="500"/>
                                        <p:tgtEl>
                                          <p:spTgt spid="5"/>
                                        </p:tgtEl>
                                      </p:cBhvr>
                                    </p:animEffect>
                                  </p:childTnLst>
                                </p:cTn>
                              </p:par>
                            </p:childTnLst>
                          </p:cTn>
                        </p:par>
                        <p:par>
                          <p:cTn id="13" fill="hold">
                            <p:stCondLst>
                              <p:cond delay="500"/>
                            </p:stCondLst>
                            <p:childTnLst>
                              <p:par>
                                <p:cTn id="14" presetID="56" presetClass="entr" presetSubtype="0" fill="hold" grpId="0" nodeType="afterEffect">
                                  <p:stCondLst>
                                    <p:cond delay="0"/>
                                  </p:stCondLst>
                                  <p:iterate type="lt">
                                    <p:tmPct val="10000"/>
                                  </p:iterate>
                                  <p:childTnLst>
                                    <p:set>
                                      <p:cBhvr>
                                        <p:cTn id="15" dur="1" fill="hold">
                                          <p:stCondLst>
                                            <p:cond delay="0"/>
                                          </p:stCondLst>
                                        </p:cTn>
                                        <p:tgtEl>
                                          <p:spTgt spid="4"/>
                                        </p:tgtEl>
                                        <p:attrNameLst>
                                          <p:attrName>style.visibility</p:attrName>
                                        </p:attrNameLst>
                                      </p:cBhvr>
                                      <p:to>
                                        <p:strVal val="visible"/>
                                      </p:to>
                                    </p:set>
                                    <p:anim by="(-#ppt_w*2)" calcmode="lin" valueType="num">
                                      <p:cBhvr rctx="PPT">
                                        <p:cTn id="16" dur="300" autoRev="1" fill="hold">
                                          <p:stCondLst>
                                            <p:cond delay="0"/>
                                          </p:stCondLst>
                                        </p:cTn>
                                        <p:tgtEl>
                                          <p:spTgt spid="4"/>
                                        </p:tgtEl>
                                        <p:attrNameLst>
                                          <p:attrName>ppt_w</p:attrName>
                                        </p:attrNameLst>
                                      </p:cBhvr>
                                    </p:anim>
                                    <p:anim by="(#ppt_w*0.50)" calcmode="lin" valueType="num">
                                      <p:cBhvr>
                                        <p:cTn id="17" dur="300" decel="50000" autoRev="1" fill="hold">
                                          <p:stCondLst>
                                            <p:cond delay="0"/>
                                          </p:stCondLst>
                                        </p:cTn>
                                        <p:tgtEl>
                                          <p:spTgt spid="4"/>
                                        </p:tgtEl>
                                        <p:attrNameLst>
                                          <p:attrName>ppt_x</p:attrName>
                                        </p:attrNameLst>
                                      </p:cBhvr>
                                    </p:anim>
                                    <p:anim from="(-#ppt_h/2)" to="(#ppt_y)" calcmode="lin" valueType="num">
                                      <p:cBhvr>
                                        <p:cTn id="18" dur="600" fill="hold">
                                          <p:stCondLst>
                                            <p:cond delay="0"/>
                                          </p:stCondLst>
                                        </p:cTn>
                                        <p:tgtEl>
                                          <p:spTgt spid="4"/>
                                        </p:tgtEl>
                                        <p:attrNameLst>
                                          <p:attrName>ppt_y</p:attrName>
                                        </p:attrNameLst>
                                      </p:cBhvr>
                                    </p:anim>
                                    <p:animRot by="21600000">
                                      <p:cBhvr>
                                        <p:cTn id="19" dur="600" fill="hold">
                                          <p:stCondLst>
                                            <p:cond delay="0"/>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print">
            <a:extLst>
              <a:ext uri="{28A0092B-C50C-407E-A947-70E740481C1C}">
                <a14:useLocalDpi xmlns:a14="http://schemas.microsoft.com/office/drawing/2010/main" val="0"/>
              </a:ext>
            </a:extLst>
          </a:blip>
          <a:srcRect l="7249" t="1566" r="6271" b="1132"/>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3" name="矩形 2"/>
          <p:cNvSpPr/>
          <p:nvPr userDrawn="1"/>
        </p:nvSpPr>
        <p:spPr>
          <a:xfrm>
            <a:off x="331838" y="274074"/>
            <a:ext cx="11528323" cy="630985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竖排标题与文本">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2_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5E9ACDE-6435-44EF-B400-B070F2E61E74}"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CA46CA9-FBC9-41EC-8F60-A462902F1AA4}" type="slidenum">
              <a:rPr lang="zh-CN" altLang="en-US" smtClean="0"/>
            </a:fld>
            <a:endParaRPr lang="zh-CN" altLang="en-US"/>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编辑母版文本样式</a:t>
            </a:r>
            <a:endParaRPr lang="zh-CN" altLang="en-US" smtClean="0"/>
          </a:p>
        </p:txBody>
      </p:sp>
      <p:sp>
        <p:nvSpPr>
          <p:cNvPr id="4" name="日期占位符 3"/>
          <p:cNvSpPr>
            <a:spLocks noGrp="1"/>
          </p:cNvSpPr>
          <p:nvPr>
            <p:ph type="dt" sz="half" idx="10"/>
          </p:nvPr>
        </p:nvSpPr>
        <p:spPr/>
        <p:txBody>
          <a:bodyPr/>
          <a:lstStyle/>
          <a:p>
            <a:fld id="{05E9ACDE-6435-44EF-B400-B070F2E61E74}"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CA46CA9-FBC9-41EC-8F60-A462902F1AA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05E9ACDE-6435-44EF-B400-B070F2E61E74}"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CA46CA9-FBC9-41EC-8F60-A462902F1AA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endParaRPr lang="zh-CN" altLang="en-US" smtClean="0"/>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endParaRPr lang="zh-CN" altLang="en-US" smtClean="0"/>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05E9ACDE-6435-44EF-B400-B070F2E61E74}"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CA46CA9-FBC9-41EC-8F60-A462902F1AA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print">
            <a:extLst>
              <a:ext uri="{28A0092B-C50C-407E-A947-70E740481C1C}">
                <a14:useLocalDpi xmlns:a14="http://schemas.microsoft.com/office/drawing/2010/main" val="0"/>
              </a:ext>
            </a:extLst>
          </a:blip>
          <a:srcRect l="7249" t="1566" r="6271" b="1132"/>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3" name="矩形 2"/>
          <p:cNvSpPr/>
          <p:nvPr userDrawn="1"/>
        </p:nvSpPr>
        <p:spPr>
          <a:xfrm>
            <a:off x="331838" y="274074"/>
            <a:ext cx="11528323" cy="630985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46"/>
          <p:cNvSpPr txBox="1"/>
          <p:nvPr userDrawn="1"/>
        </p:nvSpPr>
        <p:spPr>
          <a:xfrm>
            <a:off x="1201230" y="542006"/>
            <a:ext cx="3047759" cy="429895"/>
          </a:xfrm>
          <a:prstGeom prst="rect">
            <a:avLst/>
          </a:prstGeom>
          <a:noFill/>
        </p:spPr>
        <p:txBody>
          <a:bodyPr wrap="square" rtlCol="0">
            <a:spAutoFit/>
          </a:bodyPr>
          <a:lstStyle>
            <a:defPPr>
              <a:defRPr lang="zh-CN"/>
            </a:defPPr>
            <a:lvl1pPr>
              <a:defRPr sz="2200" b="1">
                <a:solidFill>
                  <a:schemeClr val="accent1"/>
                </a:solidFill>
                <a:latin typeface="微软雅黑" panose="020B0503020204020204" charset="-122"/>
                <a:ea typeface="微软雅黑" panose="020B0503020204020204" charset="-122"/>
              </a:defRPr>
            </a:lvl1pPr>
          </a:lstStyle>
          <a:p>
            <a:pPr marL="0" marR="0" indent="0" algn="l" defTabSz="914400" rtl="0" eaLnBrk="1" fontAlgn="auto" latinLnBrk="0" hangingPunct="1">
              <a:lnSpc>
                <a:spcPct val="100000"/>
              </a:lnSpc>
              <a:spcBef>
                <a:spcPts val="0"/>
              </a:spcBef>
              <a:spcAft>
                <a:spcPts val="0"/>
              </a:spcAft>
              <a:buClrTx/>
              <a:buSzTx/>
              <a:buFontTx/>
              <a:buNone/>
              <a:defRPr/>
            </a:pPr>
            <a:r>
              <a:rPr lang="zh-CN" altLang="en-US" dirty="0">
                <a:solidFill>
                  <a:srgbClr val="30681D"/>
                </a:solidFill>
              </a:rPr>
              <a:t>项目背景</a:t>
            </a:r>
            <a:endParaRPr lang="zh-CN" altLang="en-US" dirty="0">
              <a:solidFill>
                <a:srgbClr val="30681D"/>
              </a:solidFill>
            </a:endParaRPr>
          </a:p>
        </p:txBody>
      </p:sp>
      <p:cxnSp>
        <p:nvCxnSpPr>
          <p:cNvPr id="5" name="直接连接符 4"/>
          <p:cNvCxnSpPr/>
          <p:nvPr userDrawn="1"/>
        </p:nvCxnSpPr>
        <p:spPr>
          <a:xfrm>
            <a:off x="1258018" y="1010971"/>
            <a:ext cx="10088408" cy="0"/>
          </a:xfrm>
          <a:prstGeom prst="line">
            <a:avLst/>
          </a:prstGeom>
          <a:ln w="6350">
            <a:solidFill>
              <a:srgbClr val="30681D"/>
            </a:solidFill>
            <a:prstDash val="sysDot"/>
          </a:ln>
        </p:spPr>
        <p:style>
          <a:lnRef idx="1">
            <a:schemeClr val="accent1"/>
          </a:lnRef>
          <a:fillRef idx="0">
            <a:schemeClr val="accent1"/>
          </a:fillRef>
          <a:effectRef idx="0">
            <a:schemeClr val="accent1"/>
          </a:effectRef>
          <a:fontRef idx="minor">
            <a:schemeClr val="tx1"/>
          </a:fontRef>
        </p:style>
      </p:cxnSp>
      <p:grpSp>
        <p:nvGrpSpPr>
          <p:cNvPr id="6" name="组合 5"/>
          <p:cNvGrpSpPr/>
          <p:nvPr userDrawn="1"/>
        </p:nvGrpSpPr>
        <p:grpSpPr>
          <a:xfrm>
            <a:off x="566698" y="457042"/>
            <a:ext cx="810693" cy="613758"/>
            <a:chOff x="252066" y="221068"/>
            <a:chExt cx="810693" cy="613758"/>
          </a:xfrm>
        </p:grpSpPr>
        <p:sp>
          <p:nvSpPr>
            <p:cNvPr id="7" name="椭圆 6"/>
            <p:cNvSpPr/>
            <p:nvPr/>
          </p:nvSpPr>
          <p:spPr>
            <a:xfrm>
              <a:off x="252066" y="221068"/>
              <a:ext cx="613758" cy="613758"/>
            </a:xfrm>
            <a:prstGeom prst="ellipse">
              <a:avLst/>
            </a:prstGeom>
            <a:solidFill>
              <a:srgbClr val="30681D"/>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50"/>
            <p:cNvSpPr txBox="1"/>
            <p:nvPr/>
          </p:nvSpPr>
          <p:spPr>
            <a:xfrm>
              <a:off x="271730" y="230325"/>
              <a:ext cx="791029" cy="554004"/>
            </a:xfrm>
            <a:prstGeom prst="rect">
              <a:avLst/>
            </a:prstGeom>
            <a:noFill/>
          </p:spPr>
          <p:txBody>
            <a:bodyPr wrap="square" lIns="121926" tIns="60963" rIns="121926" bIns="60963" rtlCol="0">
              <a:spAutoFit/>
            </a:bodyPr>
            <a:lstStyle/>
            <a:p>
              <a:r>
                <a:rPr lang="en-US" altLang="zh-CN" sz="2800" dirty="0" smtClean="0">
                  <a:solidFill>
                    <a:schemeClr val="bg1"/>
                  </a:solidFill>
                  <a:latin typeface="Impact" panose="020B0806030902050204" pitchFamily="34" charset="0"/>
                  <a:ea typeface="DFMincho-UB" panose="02010609010101010101" pitchFamily="1" charset="-128"/>
                </a:rPr>
                <a:t>01</a:t>
              </a:r>
              <a:endParaRPr lang="zh-CN" altLang="en-US" sz="2800" dirty="0">
                <a:solidFill>
                  <a:schemeClr val="bg1"/>
                </a:solidFill>
                <a:latin typeface="Impact" panose="020B0806030902050204" pitchFamily="34" charset="0"/>
                <a:ea typeface="DFMincho-UB" panose="02010609010101010101" pitchFamily="1" charset="-128"/>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par>
                                <p:cTn id="10" presetID="22" presetClass="entr" presetSubtype="2"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right)">
                                      <p:cBhvr>
                                        <p:cTn id="12" dur="500"/>
                                        <p:tgtEl>
                                          <p:spTgt spid="5"/>
                                        </p:tgtEl>
                                      </p:cBhvr>
                                    </p:animEffect>
                                  </p:childTnLst>
                                </p:cTn>
                              </p:par>
                            </p:childTnLst>
                          </p:cTn>
                        </p:par>
                        <p:par>
                          <p:cTn id="13" fill="hold">
                            <p:stCondLst>
                              <p:cond delay="500"/>
                            </p:stCondLst>
                            <p:childTnLst>
                              <p:par>
                                <p:cTn id="14" presetID="56" presetClass="entr" presetSubtype="0" fill="hold" grpId="0" nodeType="afterEffect">
                                  <p:stCondLst>
                                    <p:cond delay="0"/>
                                  </p:stCondLst>
                                  <p:iterate type="lt">
                                    <p:tmPct val="10000"/>
                                  </p:iterate>
                                  <p:childTnLst>
                                    <p:set>
                                      <p:cBhvr>
                                        <p:cTn id="15" dur="1" fill="hold">
                                          <p:stCondLst>
                                            <p:cond delay="0"/>
                                          </p:stCondLst>
                                        </p:cTn>
                                        <p:tgtEl>
                                          <p:spTgt spid="4"/>
                                        </p:tgtEl>
                                        <p:attrNameLst>
                                          <p:attrName>style.visibility</p:attrName>
                                        </p:attrNameLst>
                                      </p:cBhvr>
                                      <p:to>
                                        <p:strVal val="visible"/>
                                      </p:to>
                                    </p:set>
                                    <p:anim by="(-#ppt_w*2)" calcmode="lin" valueType="num">
                                      <p:cBhvr rctx="PPT">
                                        <p:cTn id="16" dur="300" autoRev="1" fill="hold">
                                          <p:stCondLst>
                                            <p:cond delay="0"/>
                                          </p:stCondLst>
                                        </p:cTn>
                                        <p:tgtEl>
                                          <p:spTgt spid="4"/>
                                        </p:tgtEl>
                                        <p:attrNameLst>
                                          <p:attrName>ppt_w</p:attrName>
                                        </p:attrNameLst>
                                      </p:cBhvr>
                                    </p:anim>
                                    <p:anim by="(#ppt_w*0.50)" calcmode="lin" valueType="num">
                                      <p:cBhvr>
                                        <p:cTn id="17" dur="300" decel="50000" autoRev="1" fill="hold">
                                          <p:stCondLst>
                                            <p:cond delay="0"/>
                                          </p:stCondLst>
                                        </p:cTn>
                                        <p:tgtEl>
                                          <p:spTgt spid="4"/>
                                        </p:tgtEl>
                                        <p:attrNameLst>
                                          <p:attrName>ppt_x</p:attrName>
                                        </p:attrNameLst>
                                      </p:cBhvr>
                                    </p:anim>
                                    <p:anim from="(-#ppt_h/2)" to="(#ppt_y)" calcmode="lin" valueType="num">
                                      <p:cBhvr>
                                        <p:cTn id="18" dur="600" fill="hold">
                                          <p:stCondLst>
                                            <p:cond delay="0"/>
                                          </p:stCondLst>
                                        </p:cTn>
                                        <p:tgtEl>
                                          <p:spTgt spid="4"/>
                                        </p:tgtEl>
                                        <p:attrNameLst>
                                          <p:attrName>ppt_y</p:attrName>
                                        </p:attrNameLst>
                                      </p:cBhvr>
                                    </p:anim>
                                    <p:animRot by="21600000">
                                      <p:cBhvr>
                                        <p:cTn id="19" dur="600" fill="hold">
                                          <p:stCondLst>
                                            <p:cond delay="0"/>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print">
            <a:extLst>
              <a:ext uri="{28A0092B-C50C-407E-A947-70E740481C1C}">
                <a14:useLocalDpi xmlns:a14="http://schemas.microsoft.com/office/drawing/2010/main" val="0"/>
              </a:ext>
            </a:extLst>
          </a:blip>
          <a:srcRect l="7249" t="1566" r="6271" b="1132"/>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3" name="矩形 2"/>
          <p:cNvSpPr/>
          <p:nvPr userDrawn="1"/>
        </p:nvSpPr>
        <p:spPr>
          <a:xfrm>
            <a:off x="331838" y="274074"/>
            <a:ext cx="11528323" cy="630985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46"/>
          <p:cNvSpPr txBox="1"/>
          <p:nvPr userDrawn="1"/>
        </p:nvSpPr>
        <p:spPr>
          <a:xfrm>
            <a:off x="1201230" y="542006"/>
            <a:ext cx="3047759" cy="429895"/>
          </a:xfrm>
          <a:prstGeom prst="rect">
            <a:avLst/>
          </a:prstGeom>
          <a:noFill/>
        </p:spPr>
        <p:txBody>
          <a:bodyPr wrap="square" rtlCol="0">
            <a:spAutoFit/>
          </a:bodyPr>
          <a:lstStyle>
            <a:defPPr>
              <a:defRPr lang="zh-CN"/>
            </a:defPPr>
            <a:lvl1pPr>
              <a:defRPr sz="2200" b="1">
                <a:solidFill>
                  <a:schemeClr val="accent1"/>
                </a:solidFill>
                <a:latin typeface="微软雅黑" panose="020B0503020204020204" charset="-122"/>
                <a:ea typeface="微软雅黑" panose="020B0503020204020204" charset="-122"/>
              </a:defRPr>
            </a:lvl1pPr>
          </a:lstStyle>
          <a:p>
            <a:pPr marL="0" marR="0" indent="0" algn="l" defTabSz="914400" rtl="0" eaLnBrk="1" fontAlgn="auto" latinLnBrk="0" hangingPunct="1">
              <a:lnSpc>
                <a:spcPct val="100000"/>
              </a:lnSpc>
              <a:spcBef>
                <a:spcPts val="0"/>
              </a:spcBef>
              <a:spcAft>
                <a:spcPts val="0"/>
              </a:spcAft>
              <a:buClrTx/>
              <a:buSzTx/>
              <a:buFontTx/>
              <a:buNone/>
              <a:defRPr/>
            </a:pPr>
            <a:r>
              <a:rPr lang="zh-CN" altLang="en-US" dirty="0">
                <a:solidFill>
                  <a:srgbClr val="30681D"/>
                </a:solidFill>
              </a:rPr>
              <a:t>项目介绍</a:t>
            </a:r>
            <a:endParaRPr lang="zh-CN" altLang="en-US" dirty="0">
              <a:solidFill>
                <a:srgbClr val="30681D"/>
              </a:solidFill>
            </a:endParaRPr>
          </a:p>
        </p:txBody>
      </p:sp>
      <p:cxnSp>
        <p:nvCxnSpPr>
          <p:cNvPr id="5" name="直接连接符 4"/>
          <p:cNvCxnSpPr/>
          <p:nvPr userDrawn="1"/>
        </p:nvCxnSpPr>
        <p:spPr>
          <a:xfrm>
            <a:off x="1258018" y="1010971"/>
            <a:ext cx="10088408" cy="0"/>
          </a:xfrm>
          <a:prstGeom prst="line">
            <a:avLst/>
          </a:prstGeom>
          <a:ln w="6350">
            <a:solidFill>
              <a:srgbClr val="30681D"/>
            </a:solidFill>
            <a:prstDash val="sysDot"/>
          </a:ln>
        </p:spPr>
        <p:style>
          <a:lnRef idx="1">
            <a:schemeClr val="accent1"/>
          </a:lnRef>
          <a:fillRef idx="0">
            <a:schemeClr val="accent1"/>
          </a:fillRef>
          <a:effectRef idx="0">
            <a:schemeClr val="accent1"/>
          </a:effectRef>
          <a:fontRef idx="minor">
            <a:schemeClr val="tx1"/>
          </a:fontRef>
        </p:style>
      </p:cxnSp>
      <p:grpSp>
        <p:nvGrpSpPr>
          <p:cNvPr id="6" name="组合 5"/>
          <p:cNvGrpSpPr/>
          <p:nvPr userDrawn="1"/>
        </p:nvGrpSpPr>
        <p:grpSpPr>
          <a:xfrm>
            <a:off x="566698" y="457042"/>
            <a:ext cx="810693" cy="613758"/>
            <a:chOff x="252066" y="221068"/>
            <a:chExt cx="810693" cy="613758"/>
          </a:xfrm>
        </p:grpSpPr>
        <p:sp>
          <p:nvSpPr>
            <p:cNvPr id="7" name="椭圆 6"/>
            <p:cNvSpPr/>
            <p:nvPr/>
          </p:nvSpPr>
          <p:spPr>
            <a:xfrm>
              <a:off x="252066" y="221068"/>
              <a:ext cx="613758" cy="613758"/>
            </a:xfrm>
            <a:prstGeom prst="ellipse">
              <a:avLst/>
            </a:prstGeom>
            <a:solidFill>
              <a:srgbClr val="30681D"/>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50"/>
            <p:cNvSpPr txBox="1"/>
            <p:nvPr/>
          </p:nvSpPr>
          <p:spPr>
            <a:xfrm>
              <a:off x="271730" y="230325"/>
              <a:ext cx="791029" cy="554004"/>
            </a:xfrm>
            <a:prstGeom prst="rect">
              <a:avLst/>
            </a:prstGeom>
            <a:noFill/>
          </p:spPr>
          <p:txBody>
            <a:bodyPr wrap="square" lIns="121926" tIns="60963" rIns="121926" bIns="60963" rtlCol="0">
              <a:spAutoFit/>
            </a:bodyPr>
            <a:lstStyle/>
            <a:p>
              <a:r>
                <a:rPr lang="en-US" altLang="zh-CN" sz="2800" dirty="0" smtClean="0">
                  <a:solidFill>
                    <a:schemeClr val="bg1"/>
                  </a:solidFill>
                  <a:latin typeface="Impact" panose="020B0806030902050204" pitchFamily="34" charset="0"/>
                  <a:ea typeface="DFMincho-UB" panose="02010609010101010101" pitchFamily="1" charset="-128"/>
                </a:rPr>
                <a:t>02</a:t>
              </a:r>
              <a:endParaRPr lang="zh-CN" altLang="en-US" sz="2800" dirty="0">
                <a:solidFill>
                  <a:schemeClr val="bg1"/>
                </a:solidFill>
                <a:latin typeface="Impact" panose="020B0806030902050204" pitchFamily="34" charset="0"/>
                <a:ea typeface="DFMincho-UB" panose="02010609010101010101" pitchFamily="1" charset="-128"/>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par>
                                <p:cTn id="10" presetID="22" presetClass="entr" presetSubtype="2"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right)">
                                      <p:cBhvr>
                                        <p:cTn id="12" dur="500"/>
                                        <p:tgtEl>
                                          <p:spTgt spid="5"/>
                                        </p:tgtEl>
                                      </p:cBhvr>
                                    </p:animEffect>
                                  </p:childTnLst>
                                </p:cTn>
                              </p:par>
                            </p:childTnLst>
                          </p:cTn>
                        </p:par>
                        <p:par>
                          <p:cTn id="13" fill="hold">
                            <p:stCondLst>
                              <p:cond delay="500"/>
                            </p:stCondLst>
                            <p:childTnLst>
                              <p:par>
                                <p:cTn id="14" presetID="56" presetClass="entr" presetSubtype="0" fill="hold" grpId="0" nodeType="afterEffect">
                                  <p:stCondLst>
                                    <p:cond delay="0"/>
                                  </p:stCondLst>
                                  <p:iterate type="lt">
                                    <p:tmPct val="10000"/>
                                  </p:iterate>
                                  <p:childTnLst>
                                    <p:set>
                                      <p:cBhvr>
                                        <p:cTn id="15" dur="1" fill="hold">
                                          <p:stCondLst>
                                            <p:cond delay="0"/>
                                          </p:stCondLst>
                                        </p:cTn>
                                        <p:tgtEl>
                                          <p:spTgt spid="4"/>
                                        </p:tgtEl>
                                        <p:attrNameLst>
                                          <p:attrName>style.visibility</p:attrName>
                                        </p:attrNameLst>
                                      </p:cBhvr>
                                      <p:to>
                                        <p:strVal val="visible"/>
                                      </p:to>
                                    </p:set>
                                    <p:anim by="(-#ppt_w*2)" calcmode="lin" valueType="num">
                                      <p:cBhvr rctx="PPT">
                                        <p:cTn id="16" dur="300" autoRev="1" fill="hold">
                                          <p:stCondLst>
                                            <p:cond delay="0"/>
                                          </p:stCondLst>
                                        </p:cTn>
                                        <p:tgtEl>
                                          <p:spTgt spid="4"/>
                                        </p:tgtEl>
                                        <p:attrNameLst>
                                          <p:attrName>ppt_w</p:attrName>
                                        </p:attrNameLst>
                                      </p:cBhvr>
                                    </p:anim>
                                    <p:anim by="(#ppt_w*0.50)" calcmode="lin" valueType="num">
                                      <p:cBhvr>
                                        <p:cTn id="17" dur="300" decel="50000" autoRev="1" fill="hold">
                                          <p:stCondLst>
                                            <p:cond delay="0"/>
                                          </p:stCondLst>
                                        </p:cTn>
                                        <p:tgtEl>
                                          <p:spTgt spid="4"/>
                                        </p:tgtEl>
                                        <p:attrNameLst>
                                          <p:attrName>ppt_x</p:attrName>
                                        </p:attrNameLst>
                                      </p:cBhvr>
                                    </p:anim>
                                    <p:anim from="(-#ppt_h/2)" to="(#ppt_y)" calcmode="lin" valueType="num">
                                      <p:cBhvr>
                                        <p:cTn id="18" dur="600" fill="hold">
                                          <p:stCondLst>
                                            <p:cond delay="0"/>
                                          </p:stCondLst>
                                        </p:cTn>
                                        <p:tgtEl>
                                          <p:spTgt spid="4"/>
                                        </p:tgtEl>
                                        <p:attrNameLst>
                                          <p:attrName>ppt_y</p:attrName>
                                        </p:attrNameLst>
                                      </p:cBhvr>
                                    </p:anim>
                                    <p:animRot by="21600000">
                                      <p:cBhvr>
                                        <p:cTn id="19" dur="600" fill="hold">
                                          <p:stCondLst>
                                            <p:cond delay="0"/>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2_空白">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print">
            <a:extLst>
              <a:ext uri="{28A0092B-C50C-407E-A947-70E740481C1C}">
                <a14:useLocalDpi xmlns:a14="http://schemas.microsoft.com/office/drawing/2010/main" val="0"/>
              </a:ext>
            </a:extLst>
          </a:blip>
          <a:srcRect l="7249" t="1566" r="6271" b="1132"/>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3" name="矩形 2"/>
          <p:cNvSpPr/>
          <p:nvPr userDrawn="1"/>
        </p:nvSpPr>
        <p:spPr>
          <a:xfrm>
            <a:off x="331838" y="274074"/>
            <a:ext cx="11528323" cy="630985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46"/>
          <p:cNvSpPr txBox="1"/>
          <p:nvPr userDrawn="1"/>
        </p:nvSpPr>
        <p:spPr>
          <a:xfrm>
            <a:off x="1201230" y="542006"/>
            <a:ext cx="3047759" cy="429895"/>
          </a:xfrm>
          <a:prstGeom prst="rect">
            <a:avLst/>
          </a:prstGeom>
          <a:noFill/>
        </p:spPr>
        <p:txBody>
          <a:bodyPr wrap="square" rtlCol="0">
            <a:spAutoFit/>
          </a:bodyPr>
          <a:lstStyle>
            <a:defPPr>
              <a:defRPr lang="zh-CN"/>
            </a:defPPr>
            <a:lvl1pPr>
              <a:defRPr sz="2200" b="1">
                <a:solidFill>
                  <a:schemeClr val="accent1"/>
                </a:solidFill>
                <a:latin typeface="微软雅黑" panose="020B0503020204020204" charset="-122"/>
                <a:ea typeface="微软雅黑" panose="020B0503020204020204" charset="-122"/>
              </a:defRPr>
            </a:lvl1pPr>
          </a:lstStyle>
          <a:p>
            <a:pPr marL="0" marR="0" indent="0" algn="l" defTabSz="914400" rtl="0" eaLnBrk="1" fontAlgn="auto" latinLnBrk="0" hangingPunct="1">
              <a:lnSpc>
                <a:spcPct val="100000"/>
              </a:lnSpc>
              <a:spcBef>
                <a:spcPts val="0"/>
              </a:spcBef>
              <a:spcAft>
                <a:spcPts val="0"/>
              </a:spcAft>
              <a:buClrTx/>
              <a:buSzTx/>
              <a:buFontTx/>
              <a:buNone/>
              <a:defRPr/>
            </a:pPr>
            <a:r>
              <a:rPr lang="zh-CN" altLang="en-US" dirty="0">
                <a:solidFill>
                  <a:srgbClr val="30681D"/>
                </a:solidFill>
              </a:rPr>
              <a:t>项目优势及</a:t>
            </a:r>
            <a:r>
              <a:rPr lang="zh-CN" altLang="en-US" dirty="0">
                <a:solidFill>
                  <a:srgbClr val="30681D"/>
                </a:solidFill>
              </a:rPr>
              <a:t>创新点</a:t>
            </a:r>
            <a:endParaRPr lang="zh-CN" altLang="en-US" dirty="0">
              <a:solidFill>
                <a:srgbClr val="30681D"/>
              </a:solidFill>
            </a:endParaRPr>
          </a:p>
        </p:txBody>
      </p:sp>
      <p:cxnSp>
        <p:nvCxnSpPr>
          <p:cNvPr id="5" name="直接连接符 4"/>
          <p:cNvCxnSpPr/>
          <p:nvPr userDrawn="1"/>
        </p:nvCxnSpPr>
        <p:spPr>
          <a:xfrm>
            <a:off x="1258018" y="1010971"/>
            <a:ext cx="10088408" cy="0"/>
          </a:xfrm>
          <a:prstGeom prst="line">
            <a:avLst/>
          </a:prstGeom>
          <a:ln w="6350">
            <a:solidFill>
              <a:srgbClr val="30681D"/>
            </a:solidFill>
            <a:prstDash val="sysDot"/>
          </a:ln>
        </p:spPr>
        <p:style>
          <a:lnRef idx="1">
            <a:schemeClr val="accent1"/>
          </a:lnRef>
          <a:fillRef idx="0">
            <a:schemeClr val="accent1"/>
          </a:fillRef>
          <a:effectRef idx="0">
            <a:schemeClr val="accent1"/>
          </a:effectRef>
          <a:fontRef idx="minor">
            <a:schemeClr val="tx1"/>
          </a:fontRef>
        </p:style>
      </p:cxnSp>
      <p:grpSp>
        <p:nvGrpSpPr>
          <p:cNvPr id="6" name="组合 5"/>
          <p:cNvGrpSpPr/>
          <p:nvPr userDrawn="1"/>
        </p:nvGrpSpPr>
        <p:grpSpPr>
          <a:xfrm>
            <a:off x="566698" y="457042"/>
            <a:ext cx="810693" cy="613758"/>
            <a:chOff x="252066" y="221068"/>
            <a:chExt cx="810693" cy="613758"/>
          </a:xfrm>
        </p:grpSpPr>
        <p:sp>
          <p:nvSpPr>
            <p:cNvPr id="7" name="椭圆 6"/>
            <p:cNvSpPr/>
            <p:nvPr/>
          </p:nvSpPr>
          <p:spPr>
            <a:xfrm>
              <a:off x="252066" y="221068"/>
              <a:ext cx="613758" cy="613758"/>
            </a:xfrm>
            <a:prstGeom prst="ellipse">
              <a:avLst/>
            </a:prstGeom>
            <a:solidFill>
              <a:srgbClr val="30681D"/>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50"/>
            <p:cNvSpPr txBox="1"/>
            <p:nvPr/>
          </p:nvSpPr>
          <p:spPr>
            <a:xfrm>
              <a:off x="271730" y="230325"/>
              <a:ext cx="791029" cy="554004"/>
            </a:xfrm>
            <a:prstGeom prst="rect">
              <a:avLst/>
            </a:prstGeom>
            <a:noFill/>
          </p:spPr>
          <p:txBody>
            <a:bodyPr wrap="square" lIns="121926" tIns="60963" rIns="121926" bIns="60963" rtlCol="0">
              <a:spAutoFit/>
            </a:bodyPr>
            <a:lstStyle/>
            <a:p>
              <a:r>
                <a:rPr lang="en-US" altLang="zh-CN" sz="2800" dirty="0" smtClean="0">
                  <a:solidFill>
                    <a:schemeClr val="bg1"/>
                  </a:solidFill>
                  <a:latin typeface="Impact" panose="020B0806030902050204" pitchFamily="34" charset="0"/>
                  <a:ea typeface="DFMincho-UB" panose="02010609010101010101" pitchFamily="1" charset="-128"/>
                </a:rPr>
                <a:t>03</a:t>
              </a:r>
              <a:endParaRPr lang="zh-CN" altLang="en-US" sz="2800" dirty="0">
                <a:solidFill>
                  <a:schemeClr val="bg1"/>
                </a:solidFill>
                <a:latin typeface="Impact" panose="020B0806030902050204" pitchFamily="34" charset="0"/>
                <a:ea typeface="DFMincho-UB" panose="02010609010101010101" pitchFamily="1" charset="-128"/>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par>
                                <p:cTn id="10" presetID="22" presetClass="entr" presetSubtype="2"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right)">
                                      <p:cBhvr>
                                        <p:cTn id="12" dur="500"/>
                                        <p:tgtEl>
                                          <p:spTgt spid="5"/>
                                        </p:tgtEl>
                                      </p:cBhvr>
                                    </p:animEffect>
                                  </p:childTnLst>
                                </p:cTn>
                              </p:par>
                            </p:childTnLst>
                          </p:cTn>
                        </p:par>
                        <p:par>
                          <p:cTn id="13" fill="hold">
                            <p:stCondLst>
                              <p:cond delay="500"/>
                            </p:stCondLst>
                            <p:childTnLst>
                              <p:par>
                                <p:cTn id="14" presetID="56" presetClass="entr" presetSubtype="0" fill="hold" grpId="0" nodeType="afterEffect">
                                  <p:stCondLst>
                                    <p:cond delay="0"/>
                                  </p:stCondLst>
                                  <p:iterate type="lt">
                                    <p:tmPct val="10000"/>
                                  </p:iterate>
                                  <p:childTnLst>
                                    <p:set>
                                      <p:cBhvr>
                                        <p:cTn id="15" dur="1" fill="hold">
                                          <p:stCondLst>
                                            <p:cond delay="0"/>
                                          </p:stCondLst>
                                        </p:cTn>
                                        <p:tgtEl>
                                          <p:spTgt spid="4"/>
                                        </p:tgtEl>
                                        <p:attrNameLst>
                                          <p:attrName>style.visibility</p:attrName>
                                        </p:attrNameLst>
                                      </p:cBhvr>
                                      <p:to>
                                        <p:strVal val="visible"/>
                                      </p:to>
                                    </p:set>
                                    <p:anim by="(-#ppt_w*2)" calcmode="lin" valueType="num">
                                      <p:cBhvr rctx="PPT">
                                        <p:cTn id="16" dur="300" autoRev="1" fill="hold">
                                          <p:stCondLst>
                                            <p:cond delay="0"/>
                                          </p:stCondLst>
                                        </p:cTn>
                                        <p:tgtEl>
                                          <p:spTgt spid="4"/>
                                        </p:tgtEl>
                                        <p:attrNameLst>
                                          <p:attrName>ppt_w</p:attrName>
                                        </p:attrNameLst>
                                      </p:cBhvr>
                                    </p:anim>
                                    <p:anim by="(#ppt_w*0.50)" calcmode="lin" valueType="num">
                                      <p:cBhvr>
                                        <p:cTn id="17" dur="300" decel="50000" autoRev="1" fill="hold">
                                          <p:stCondLst>
                                            <p:cond delay="0"/>
                                          </p:stCondLst>
                                        </p:cTn>
                                        <p:tgtEl>
                                          <p:spTgt spid="4"/>
                                        </p:tgtEl>
                                        <p:attrNameLst>
                                          <p:attrName>ppt_x</p:attrName>
                                        </p:attrNameLst>
                                      </p:cBhvr>
                                    </p:anim>
                                    <p:anim from="(-#ppt_h/2)" to="(#ppt_y)" calcmode="lin" valueType="num">
                                      <p:cBhvr>
                                        <p:cTn id="18" dur="600" fill="hold">
                                          <p:stCondLst>
                                            <p:cond delay="0"/>
                                          </p:stCondLst>
                                        </p:cTn>
                                        <p:tgtEl>
                                          <p:spTgt spid="4"/>
                                        </p:tgtEl>
                                        <p:attrNameLst>
                                          <p:attrName>ppt_y</p:attrName>
                                        </p:attrNameLst>
                                      </p:cBhvr>
                                    </p:anim>
                                    <p:animRot by="21600000">
                                      <p:cBhvr>
                                        <p:cTn id="19" dur="600" fill="hold">
                                          <p:stCondLst>
                                            <p:cond delay="0"/>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7" Type="http://schemas.openxmlformats.org/officeDocument/2006/relationships/theme" Target="../theme/theme1.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5E9ACDE-6435-44EF-B400-B070F2E61E74}"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CA46CA9-FBC9-41EC-8F60-A462902F1AA4}"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2.jpeg"/></Relationships>
</file>

<file path=ppt/slides/_rels/slide10.xml.rels><?xml version="1.0" encoding="UTF-8" standalone="yes"?>
<Relationships xmlns="http://schemas.openxmlformats.org/package/2006/relationships"><Relationship Id="rId6" Type="http://schemas.openxmlformats.org/officeDocument/2006/relationships/slideLayout" Target="../slideLayouts/slideLayout8.xml"/><Relationship Id="rId5" Type="http://schemas.openxmlformats.org/officeDocument/2006/relationships/image" Target="../media/image15.png"/><Relationship Id="rId4" Type="http://schemas.openxmlformats.org/officeDocument/2006/relationships/image" Target="../media/image14.png"/><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image" Target="../media/image11.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jpe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16.jpeg"/></Relationships>
</file>

<file path=ppt/slides/_rels/slide13.xml.rels><?xml version="1.0" encoding="UTF-8" standalone="yes"?>
<Relationships xmlns="http://schemas.openxmlformats.org/package/2006/relationships"><Relationship Id="rId4" Type="http://schemas.openxmlformats.org/officeDocument/2006/relationships/slideLayout" Target="../slideLayouts/slideLayout9.xml"/><Relationship Id="rId3" Type="http://schemas.openxmlformats.org/officeDocument/2006/relationships/image" Target="../media/image10.png"/><Relationship Id="rId2" Type="http://schemas.openxmlformats.org/officeDocument/2006/relationships/image" Target="../media/image18.png"/><Relationship Id="rId1" Type="http://schemas.openxmlformats.org/officeDocument/2006/relationships/image" Target="../media/image17.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jpe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image" Target="../media/image10.png"/></Relationships>
</file>

<file path=ppt/slides/_rels/slide16.xml.rels><?xml version="1.0" encoding="UTF-8" standalone="yes"?>
<Relationships xmlns="http://schemas.openxmlformats.org/package/2006/relationships"><Relationship Id="rId5" Type="http://schemas.openxmlformats.org/officeDocument/2006/relationships/slideLayout" Target="../slideLayouts/slideLayout10.xml"/><Relationship Id="rId4" Type="http://schemas.openxmlformats.org/officeDocument/2006/relationships/image" Target="../media/image22.png"/><Relationship Id="rId3" Type="http://schemas.openxmlformats.org/officeDocument/2006/relationships/image" Target="../media/image21.png"/><Relationship Id="rId2" Type="http://schemas.openxmlformats.org/officeDocument/2006/relationships/image" Target="../media/image20.jpeg"/><Relationship Id="rId1" Type="http://schemas.openxmlformats.org/officeDocument/2006/relationships/image" Target="../media/image19.png"/></Relationships>
</file>

<file path=ppt/slides/_rels/slide17.xml.rels><?xml version="1.0" encoding="UTF-8" standalone="yes"?>
<Relationships xmlns="http://schemas.openxmlformats.org/package/2006/relationships"><Relationship Id="rId5" Type="http://schemas.openxmlformats.org/officeDocument/2006/relationships/slideLayout" Target="../slideLayouts/slideLayout10.xml"/><Relationship Id="rId4" Type="http://schemas.openxmlformats.org/officeDocument/2006/relationships/image" Target="../media/image26.png"/><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image" Target="../media/image23.jpe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jpeg"/></Relationships>
</file>

<file path=ppt/slides/_rels/slide1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27.png"/><Relationship Id="rId2" Type="http://schemas.microsoft.com/office/2007/relationships/media" Target="../media/media1.mp4"/><Relationship Id="rId1" Type="http://schemas.openxmlformats.org/officeDocument/2006/relationships/video" Target="../media/media1.mp4"/></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2.jpeg"/></Relationships>
</file>

<file path=ppt/slides/_rels/slide20.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28.png"/><Relationship Id="rId2" Type="http://schemas.microsoft.com/office/2007/relationships/media" Target="../media/media2.mp4"/><Relationship Id="rId1" Type="http://schemas.openxmlformats.org/officeDocument/2006/relationships/video" Target="../media/media2.mp4"/></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2.jpe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jpe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jpe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jpeg"/></Relationships>
</file>

<file path=ppt/slides/_rels/slide5.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image" Target="../media/image4.jpe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8.jpeg"/><Relationship Id="rId1" Type="http://schemas.openxmlformats.org/officeDocument/2006/relationships/image" Target="../media/image7.jpe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jpe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9.jpe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1" cstate="print">
            <a:extLst>
              <a:ext uri="{28A0092B-C50C-407E-A947-70E740481C1C}">
                <a14:useLocalDpi xmlns:a14="http://schemas.microsoft.com/office/drawing/2010/main" val="0"/>
              </a:ext>
            </a:extLst>
          </a:blip>
          <a:srcRect t="19431" r="19" b="9482"/>
          <a:stretch>
            <a:fillRect/>
          </a:stretch>
        </p:blipFill>
        <p:spPr>
          <a:xfrm>
            <a:off x="1933" y="4"/>
            <a:ext cx="12187761" cy="4332269"/>
          </a:xfrm>
          <a:custGeom>
            <a:avLst/>
            <a:gdLst>
              <a:gd name="connsiteX0" fmla="*/ 0 w 12187761"/>
              <a:gd name="connsiteY0" fmla="*/ 0 h 4332269"/>
              <a:gd name="connsiteX1" fmla="*/ 12187761 w 12187761"/>
              <a:gd name="connsiteY1" fmla="*/ 0 h 4332269"/>
              <a:gd name="connsiteX2" fmla="*/ 12187761 w 12187761"/>
              <a:gd name="connsiteY2" fmla="*/ 4332269 h 4332269"/>
              <a:gd name="connsiteX3" fmla="*/ 0 w 12187761"/>
              <a:gd name="connsiteY3" fmla="*/ 4332269 h 4332269"/>
            </a:gdLst>
            <a:ahLst/>
            <a:cxnLst>
              <a:cxn ang="0">
                <a:pos x="connsiteX0" y="connsiteY0"/>
              </a:cxn>
              <a:cxn ang="0">
                <a:pos x="connsiteX1" y="connsiteY1"/>
              </a:cxn>
              <a:cxn ang="0">
                <a:pos x="connsiteX2" y="connsiteY2"/>
              </a:cxn>
              <a:cxn ang="0">
                <a:pos x="connsiteX3" y="connsiteY3"/>
              </a:cxn>
            </a:cxnLst>
            <a:rect l="l" t="t" r="r" b="b"/>
            <a:pathLst>
              <a:path w="12187761" h="4332269">
                <a:moveTo>
                  <a:pt x="0" y="0"/>
                </a:moveTo>
                <a:lnTo>
                  <a:pt x="12187761" y="0"/>
                </a:lnTo>
                <a:lnTo>
                  <a:pt x="12187761" y="4332269"/>
                </a:lnTo>
                <a:lnTo>
                  <a:pt x="0" y="4332269"/>
                </a:lnTo>
                <a:close/>
              </a:path>
            </a:pathLst>
          </a:custGeom>
        </p:spPr>
      </p:pic>
      <p:sp>
        <p:nvSpPr>
          <p:cNvPr id="15" name="矩形 14"/>
          <p:cNvSpPr/>
          <p:nvPr/>
        </p:nvSpPr>
        <p:spPr>
          <a:xfrm>
            <a:off x="0" y="4332273"/>
            <a:ext cx="12189693" cy="2525727"/>
          </a:xfrm>
          <a:prstGeom prst="rect">
            <a:avLst/>
          </a:prstGeom>
          <a:solidFill>
            <a:srgbClr val="30681D"/>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17" name="Rectangle 3"/>
          <p:cNvSpPr txBox="1">
            <a:spLocks noChangeArrowheads="1"/>
          </p:cNvSpPr>
          <p:nvPr/>
        </p:nvSpPr>
        <p:spPr bwMode="auto">
          <a:xfrm>
            <a:off x="1470820" y="4984835"/>
            <a:ext cx="9190186" cy="108012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6500" b="1" spc="300" dirty="0" smtClean="0">
                <a:gradFill>
                  <a:gsLst>
                    <a:gs pos="100000">
                      <a:schemeClr val="accent6">
                        <a:lumMod val="20000"/>
                        <a:lumOff val="80000"/>
                      </a:schemeClr>
                    </a:gs>
                    <a:gs pos="0">
                      <a:schemeClr val="bg1"/>
                    </a:gs>
                  </a:gsLst>
                  <a:lin ang="5400000" scaled="0"/>
                </a:gradFill>
                <a:latin typeface="微软雅黑" panose="020B0503020204020204" charset="-122"/>
                <a:ea typeface="微软雅黑" panose="020B0503020204020204" charset="-122"/>
              </a:rPr>
              <a:t>薯</a:t>
            </a:r>
            <a:r>
              <a:rPr lang="zh-CN" altLang="en-US" sz="6500" b="1" spc="300" dirty="0" smtClean="0">
                <a:gradFill>
                  <a:gsLst>
                    <a:gs pos="100000">
                      <a:schemeClr val="accent6">
                        <a:lumMod val="20000"/>
                        <a:lumOff val="80000"/>
                      </a:schemeClr>
                    </a:gs>
                    <a:gs pos="0">
                      <a:schemeClr val="bg1"/>
                    </a:gs>
                  </a:gsLst>
                  <a:lin ang="5400000" scaled="0"/>
                </a:gradFill>
                <a:latin typeface="微软雅黑" panose="020B0503020204020204" charset="-122"/>
                <a:ea typeface="微软雅黑" panose="020B0503020204020204" charset="-122"/>
              </a:rPr>
              <a:t>类捡</a:t>
            </a:r>
            <a:r>
              <a:rPr lang="zh-CN" altLang="en-US" sz="6500" b="1" spc="300" dirty="0" smtClean="0">
                <a:gradFill>
                  <a:gsLst>
                    <a:gs pos="100000">
                      <a:schemeClr val="accent6">
                        <a:lumMod val="20000"/>
                        <a:lumOff val="80000"/>
                      </a:schemeClr>
                    </a:gs>
                    <a:gs pos="0">
                      <a:schemeClr val="bg1"/>
                    </a:gs>
                  </a:gsLst>
                  <a:lin ang="5400000" scaled="0"/>
                </a:gradFill>
                <a:latin typeface="微软雅黑" panose="020B0503020204020204" charset="-122"/>
                <a:ea typeface="微软雅黑" panose="020B0503020204020204" charset="-122"/>
              </a:rPr>
              <a:t>筛机</a:t>
            </a:r>
            <a:endParaRPr lang="zh-CN" altLang="en-US" sz="6500" b="1" spc="300" dirty="0" smtClean="0">
              <a:gradFill>
                <a:gsLst>
                  <a:gs pos="100000">
                    <a:schemeClr val="accent6">
                      <a:lumMod val="20000"/>
                      <a:lumOff val="80000"/>
                    </a:schemeClr>
                  </a:gs>
                  <a:gs pos="0">
                    <a:schemeClr val="bg1"/>
                  </a:gs>
                </a:gsLst>
                <a:lin ang="5400000" scaled="0"/>
              </a:gradFill>
              <a:latin typeface="微软雅黑" panose="020B0503020204020204" charset="-122"/>
              <a:ea typeface="微软雅黑" panose="020B0503020204020204" charset="-122"/>
            </a:endParaRPr>
          </a:p>
        </p:txBody>
      </p:sp>
      <p:sp>
        <p:nvSpPr>
          <p:cNvPr id="18" name="Rectangle 4"/>
          <p:cNvSpPr txBox="1">
            <a:spLocks noChangeArrowheads="1"/>
          </p:cNvSpPr>
          <p:nvPr/>
        </p:nvSpPr>
        <p:spPr bwMode="auto">
          <a:xfrm>
            <a:off x="2553970" y="4140200"/>
            <a:ext cx="6889750" cy="84391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sz="2400" b="0">
                <a:latin typeface="华文行楷" panose="02010800040101010101" charset="-122"/>
                <a:ea typeface="华文行楷" panose="02010800040101010101" charset="-122"/>
                <a:sym typeface="+mn-ea"/>
              </a:rPr>
              <a:t>“</a:t>
            </a:r>
            <a:r>
              <a:rPr lang="zh-CN" altLang="en-US" sz="2400" b="0">
                <a:latin typeface="华文行楷" panose="02010800040101010101" charset="-122"/>
                <a:ea typeface="华文行楷" panose="02010800040101010101" charset="-122"/>
                <a:sym typeface="+mn-ea"/>
              </a:rPr>
              <a:t>工业美</a:t>
            </a:r>
            <a:r>
              <a:rPr lang="en-US" altLang="zh-CN" sz="2400" b="0">
                <a:latin typeface="华文行楷" panose="02010800040101010101" charset="-122"/>
                <a:ea typeface="华文行楷" panose="02010800040101010101" charset="-122"/>
                <a:sym typeface="+mn-ea"/>
              </a:rPr>
              <a:t>”</a:t>
            </a:r>
            <a:r>
              <a:rPr lang="zh-CN" altLang="en-US" sz="2400" b="0">
                <a:latin typeface="华文行楷" panose="02010800040101010101" charset="-122"/>
                <a:ea typeface="华文行楷" panose="02010800040101010101" charset="-122"/>
                <a:sym typeface="+mn-ea"/>
              </a:rPr>
              <a:t>智能制造创新创意大赛</a:t>
            </a:r>
            <a:endParaRPr lang="zh-CN" altLang="zh-CN" sz="2400" b="0" dirty="0">
              <a:solidFill>
                <a:schemeClr val="accent6">
                  <a:lumMod val="20000"/>
                  <a:lumOff val="80000"/>
                </a:schemeClr>
              </a:solidFill>
              <a:latin typeface="微软雅黑" panose="020B0503020204020204" charset="-122"/>
              <a:ea typeface="微软雅黑" panose="020B0503020204020204" charset="-122"/>
            </a:endParaRPr>
          </a:p>
        </p:txBody>
      </p:sp>
      <p:sp>
        <p:nvSpPr>
          <p:cNvPr id="11" name="任意多边形 10"/>
          <p:cNvSpPr/>
          <p:nvPr/>
        </p:nvSpPr>
        <p:spPr>
          <a:xfrm>
            <a:off x="9597214" y="4525950"/>
            <a:ext cx="171" cy="187"/>
          </a:xfrm>
          <a:custGeom>
            <a:avLst/>
            <a:gdLst>
              <a:gd name="connsiteX0" fmla="*/ 171 w 171"/>
              <a:gd name="connsiteY0" fmla="*/ 0 h 187"/>
              <a:gd name="connsiteX1" fmla="*/ 171 w 171"/>
              <a:gd name="connsiteY1" fmla="*/ 187 h 187"/>
              <a:gd name="connsiteX2" fmla="*/ 0 w 171"/>
              <a:gd name="connsiteY2" fmla="*/ 187 h 187"/>
              <a:gd name="connsiteX3" fmla="*/ 171 w 171"/>
              <a:gd name="connsiteY3" fmla="*/ 0 h 187"/>
            </a:gdLst>
            <a:ahLst/>
            <a:cxnLst>
              <a:cxn ang="0">
                <a:pos x="connsiteX0" y="connsiteY0"/>
              </a:cxn>
              <a:cxn ang="0">
                <a:pos x="connsiteX1" y="connsiteY1"/>
              </a:cxn>
              <a:cxn ang="0">
                <a:pos x="connsiteX2" y="connsiteY2"/>
              </a:cxn>
              <a:cxn ang="0">
                <a:pos x="connsiteX3" y="connsiteY3"/>
              </a:cxn>
            </a:cxnLst>
            <a:rect l="l" t="t" r="r" b="b"/>
            <a:pathLst>
              <a:path w="171" h="187">
                <a:moveTo>
                  <a:pt x="171" y="0"/>
                </a:moveTo>
                <a:lnTo>
                  <a:pt x="171" y="187"/>
                </a:lnTo>
                <a:lnTo>
                  <a:pt x="0" y="187"/>
                </a:lnTo>
                <a:lnTo>
                  <a:pt x="171"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8"/>
          <p:cNvSpPr/>
          <p:nvPr/>
        </p:nvSpPr>
        <p:spPr>
          <a:xfrm>
            <a:off x="9597214" y="5062164"/>
            <a:ext cx="170" cy="186"/>
          </a:xfrm>
          <a:custGeom>
            <a:avLst/>
            <a:gdLst>
              <a:gd name="connsiteX0" fmla="*/ 0 w 170"/>
              <a:gd name="connsiteY0" fmla="*/ 0 h 186"/>
              <a:gd name="connsiteX1" fmla="*/ 170 w 170"/>
              <a:gd name="connsiteY1" fmla="*/ 0 h 186"/>
              <a:gd name="connsiteX2" fmla="*/ 170 w 170"/>
              <a:gd name="connsiteY2" fmla="*/ 186 h 186"/>
              <a:gd name="connsiteX3" fmla="*/ 0 w 170"/>
              <a:gd name="connsiteY3" fmla="*/ 0 h 186"/>
            </a:gdLst>
            <a:ahLst/>
            <a:cxnLst>
              <a:cxn ang="0">
                <a:pos x="connsiteX0" y="connsiteY0"/>
              </a:cxn>
              <a:cxn ang="0">
                <a:pos x="connsiteX1" y="connsiteY1"/>
              </a:cxn>
              <a:cxn ang="0">
                <a:pos x="connsiteX2" y="connsiteY2"/>
              </a:cxn>
              <a:cxn ang="0">
                <a:pos x="connsiteX3" y="connsiteY3"/>
              </a:cxn>
            </a:cxnLst>
            <a:rect l="l" t="t" r="r" b="b"/>
            <a:pathLst>
              <a:path w="170" h="186">
                <a:moveTo>
                  <a:pt x="0" y="0"/>
                </a:moveTo>
                <a:lnTo>
                  <a:pt x="170" y="0"/>
                </a:lnTo>
                <a:lnTo>
                  <a:pt x="170" y="186"/>
                </a:lnTo>
                <a:lnTo>
                  <a:pt x="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randombar(horizont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wipe(up)">
                                      <p:cBhvr>
                                        <p:cTn id="12" dur="500"/>
                                        <p:tgtEl>
                                          <p:spTgt spid="15"/>
                                        </p:tgtEl>
                                      </p:cBhvr>
                                    </p:animEffect>
                                  </p:childTnLst>
                                </p:cTn>
                              </p:par>
                            </p:childTnLst>
                          </p:cTn>
                        </p:par>
                        <p:par>
                          <p:cTn id="13" fill="hold">
                            <p:stCondLst>
                              <p:cond delay="5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18"/>
                                        </p:tgtEl>
                                        <p:attrNameLst>
                                          <p:attrName>style.visibility</p:attrName>
                                        </p:attrNameLst>
                                      </p:cBhvr>
                                      <p:to>
                                        <p:strVal val="visible"/>
                                      </p:to>
                                    </p:set>
                                    <p:anim calcmode="lin" valueType="num">
                                      <p:cBhvr>
                                        <p:cTn id="16"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18"/>
                                        </p:tgtEl>
                                        <p:attrNameLst>
                                          <p:attrName>ppt_y</p:attrName>
                                        </p:attrNameLst>
                                      </p:cBhvr>
                                      <p:tavLst>
                                        <p:tav tm="0">
                                          <p:val>
                                            <p:strVal val="#ppt_y"/>
                                          </p:val>
                                        </p:tav>
                                        <p:tav tm="100000">
                                          <p:val>
                                            <p:strVal val="#ppt_y"/>
                                          </p:val>
                                        </p:tav>
                                      </p:tavLst>
                                    </p:anim>
                                    <p:anim calcmode="lin" valueType="num">
                                      <p:cBhvr>
                                        <p:cTn id="18"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18"/>
                                        </p:tgtEl>
                                      </p:cBhvr>
                                    </p:animEffect>
                                  </p:childTnLst>
                                </p:cTn>
                              </p:par>
                            </p:childTnLst>
                          </p:cTn>
                        </p:par>
                        <p:par>
                          <p:cTn id="21" fill="hold">
                            <p:stCondLst>
                              <p:cond delay="1700"/>
                            </p:stCondLst>
                            <p:childTnLst>
                              <p:par>
                                <p:cTn id="22" presetID="22" presetClass="entr" presetSubtype="8" fill="hold" grpId="0" nodeType="afterEffect">
                                  <p:stCondLst>
                                    <p:cond delay="0"/>
                                  </p:stCondLst>
                                  <p:childTnLst>
                                    <p:set>
                                      <p:cBhvr>
                                        <p:cTn id="23" dur="1" fill="hold">
                                          <p:stCondLst>
                                            <p:cond delay="0"/>
                                          </p:stCondLst>
                                        </p:cTn>
                                        <p:tgtEl>
                                          <p:spTgt spid="17"/>
                                        </p:tgtEl>
                                        <p:attrNameLst>
                                          <p:attrName>style.visibility</p:attrName>
                                        </p:attrNameLst>
                                      </p:cBhvr>
                                      <p:to>
                                        <p:strVal val="visible"/>
                                      </p:to>
                                    </p:set>
                                    <p:animEffect transition="in" filter="wipe(left)">
                                      <p:cBhvr>
                                        <p:cTn id="24" dur="1300"/>
                                        <p:tgtEl>
                                          <p:spTgt spid="17"/>
                                        </p:tgtEl>
                                      </p:cBhvr>
                                    </p:animEffect>
                                  </p:childTnLst>
                                </p:cTn>
                              </p:par>
                            </p:childTnLst>
                          </p:cTn>
                        </p:par>
                      </p:childTnLst>
                    </p:cTn>
                  </p:par>
                  <p:par>
                    <p:cTn id="25" fill="hold">
                      <p:stCondLst>
                        <p:cond delay="indefinite"/>
                      </p:stCondLst>
                      <p:childTnLst>
                        <p:par>
                          <p:cTn id="26" fill="hold">
                            <p:stCondLst>
                              <p:cond delay="0"/>
                            </p:stCondLst>
                            <p:childTnLst>
                              <p:par>
                                <p:cTn id="27" presetID="3" presetClass="entr" presetSubtype="10" fill="hold" nodeType="clickEffect">
                                  <p:stCondLst>
                                    <p:cond delay="0"/>
                                  </p:stCondLst>
                                  <p:childTnLst>
                                    <p:set>
                                      <p:cBhvr>
                                        <p:cTn id="28" dur="1" fill="hold">
                                          <p:stCondLst>
                                            <p:cond delay="0"/>
                                          </p:stCondLst>
                                        </p:cTn>
                                        <p:tgtEl>
                                          <p:spTgt spid="18">
                                            <p:txEl>
                                              <p:pRg st="0" end="0"/>
                                            </p:txEl>
                                          </p:spTgt>
                                        </p:tgtEl>
                                        <p:attrNameLst>
                                          <p:attrName>style.visibility</p:attrName>
                                        </p:attrNameLst>
                                      </p:cBhvr>
                                      <p:to>
                                        <p:strVal val="visible"/>
                                      </p:to>
                                    </p:set>
                                    <p:animEffect transition="in" filter="blinds(horizontal)">
                                      <p:cBhvr>
                                        <p:cTn id="29" dur="500"/>
                                        <p:tgtEl>
                                          <p:spTgt spid="18">
                                            <p:txEl>
                                              <p:pRg st="0" end="0"/>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3" presetClass="entr" presetSubtype="10" fill="hold" nodeType="clickEffect">
                                  <p:stCondLst>
                                    <p:cond delay="0"/>
                                  </p:stCondLst>
                                  <p:childTnLst>
                                    <p:set>
                                      <p:cBhvr>
                                        <p:cTn id="33" dur="1" fill="hold">
                                          <p:stCondLst>
                                            <p:cond delay="0"/>
                                          </p:stCondLst>
                                        </p:cTn>
                                        <p:tgtEl>
                                          <p:spTgt spid="17">
                                            <p:txEl>
                                              <p:pRg st="0" end="0"/>
                                            </p:txEl>
                                          </p:spTgt>
                                        </p:tgtEl>
                                        <p:attrNameLst>
                                          <p:attrName>style.visibility</p:attrName>
                                        </p:attrNameLst>
                                      </p:cBhvr>
                                      <p:to>
                                        <p:strVal val="visible"/>
                                      </p:to>
                                    </p:set>
                                    <p:animEffect transition="in" filter="blinds(horizontal)">
                                      <p:cBhvr>
                                        <p:cTn id="34" dur="500"/>
                                        <p:tgtEl>
                                          <p:spTgt spid="1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7" grpId="0"/>
      <p:bldP spid="1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微信图片_20231022112132"/>
          <p:cNvPicPr>
            <a:picLocks noChangeAspect="1"/>
          </p:cNvPicPr>
          <p:nvPr/>
        </p:nvPicPr>
        <p:blipFill>
          <a:blip r:embed="rId1"/>
          <a:stretch>
            <a:fillRect/>
          </a:stretch>
        </p:blipFill>
        <p:spPr>
          <a:xfrm>
            <a:off x="1000125" y="1754505"/>
            <a:ext cx="3240000" cy="1960493"/>
          </a:xfrm>
          <a:prstGeom prst="rect">
            <a:avLst/>
          </a:prstGeom>
        </p:spPr>
      </p:pic>
      <p:sp>
        <p:nvSpPr>
          <p:cNvPr id="8" name="文本框 7"/>
          <p:cNvSpPr txBox="1"/>
          <p:nvPr/>
        </p:nvSpPr>
        <p:spPr>
          <a:xfrm>
            <a:off x="1040130" y="3872865"/>
            <a:ext cx="3199765" cy="368300"/>
          </a:xfrm>
          <a:prstGeom prst="rect">
            <a:avLst/>
          </a:prstGeom>
          <a:noFill/>
        </p:spPr>
        <p:txBody>
          <a:bodyPr wrap="square" rtlCol="0">
            <a:spAutoFit/>
          </a:bodyPr>
          <a:p>
            <a:pPr algn="ctr">
              <a:lnSpc>
                <a:spcPct val="150000"/>
              </a:lnSpc>
              <a:defRPr/>
            </a:pPr>
            <a:r>
              <a:rPr lang="zh-CN" altLang="en-US" sz="1200" kern="0" dirty="0">
                <a:solidFill>
                  <a:srgbClr val="30681D"/>
                </a:solidFill>
                <a:latin typeface="思源黑体 Normal" panose="020B0400000000000000" pitchFamily="34" charset="-122"/>
                <a:ea typeface="思源黑体 Normal" panose="020B0400000000000000" pitchFamily="34" charset="-122"/>
                <a:cs typeface="Calibri" panose="020F0502020204030204" pitchFamily="34" charset="0"/>
              </a:rPr>
              <a:t>马铃薯筛选机车辆</a:t>
            </a:r>
            <a:r>
              <a:rPr lang="zh-CN" altLang="en-US" sz="1200" kern="0" dirty="0">
                <a:solidFill>
                  <a:srgbClr val="30681D"/>
                </a:solidFill>
                <a:latin typeface="思源黑体 Normal" panose="020B0400000000000000" pitchFamily="34" charset="-122"/>
                <a:ea typeface="思源黑体 Normal" panose="020B0400000000000000" pitchFamily="34" charset="-122"/>
                <a:cs typeface="Calibri" panose="020F0502020204030204" pitchFamily="34" charset="0"/>
              </a:rPr>
              <a:t>框架</a:t>
            </a:r>
            <a:endParaRPr lang="zh-CN" altLang="en-US" sz="1200" kern="0" dirty="0">
              <a:solidFill>
                <a:srgbClr val="30681D"/>
              </a:solidFill>
              <a:latin typeface="思源黑体 Normal" panose="020B0400000000000000" pitchFamily="34" charset="-122"/>
              <a:ea typeface="思源黑体 Normal" panose="020B0400000000000000" pitchFamily="34" charset="-122"/>
              <a:cs typeface="Calibri" panose="020F0502020204030204" pitchFamily="34" charset="0"/>
            </a:endParaRPr>
          </a:p>
        </p:txBody>
      </p:sp>
      <p:pic>
        <p:nvPicPr>
          <p:cNvPr id="10" name="图片 9" descr="微信图片_20231022112135"/>
          <p:cNvPicPr>
            <a:picLocks noChangeAspect="1"/>
          </p:cNvPicPr>
          <p:nvPr/>
        </p:nvPicPr>
        <p:blipFill>
          <a:blip r:embed="rId2"/>
          <a:stretch>
            <a:fillRect/>
          </a:stretch>
        </p:blipFill>
        <p:spPr>
          <a:xfrm>
            <a:off x="4846955" y="1754505"/>
            <a:ext cx="2643505" cy="1960245"/>
          </a:xfrm>
          <a:prstGeom prst="rect">
            <a:avLst/>
          </a:prstGeom>
        </p:spPr>
      </p:pic>
      <p:sp>
        <p:nvSpPr>
          <p:cNvPr id="11" name="文本框 10"/>
          <p:cNvSpPr txBox="1"/>
          <p:nvPr/>
        </p:nvSpPr>
        <p:spPr>
          <a:xfrm>
            <a:off x="4856480" y="3860165"/>
            <a:ext cx="2633980" cy="368300"/>
          </a:xfrm>
          <a:prstGeom prst="rect">
            <a:avLst/>
          </a:prstGeom>
          <a:noFill/>
        </p:spPr>
        <p:txBody>
          <a:bodyPr wrap="square" rtlCol="0">
            <a:spAutoFit/>
          </a:bodyPr>
          <a:p>
            <a:pPr algn="ctr">
              <a:lnSpc>
                <a:spcPct val="150000"/>
              </a:lnSpc>
              <a:defRPr/>
            </a:pPr>
            <a:r>
              <a:rPr lang="zh-CN" altLang="en-US" sz="1200" kern="0" dirty="0">
                <a:solidFill>
                  <a:srgbClr val="30681D"/>
                </a:solidFill>
                <a:latin typeface="思源黑体 Normal" panose="020B0400000000000000" pitchFamily="34" charset="-122"/>
                <a:ea typeface="思源黑体 Normal" panose="020B0400000000000000" pitchFamily="34" charset="-122"/>
                <a:cs typeface="Calibri" panose="020F0502020204030204" pitchFamily="34" charset="0"/>
              </a:rPr>
              <a:t>收集筐</a:t>
            </a:r>
            <a:endParaRPr lang="zh-CN" altLang="en-US" sz="1200" kern="0" dirty="0">
              <a:solidFill>
                <a:srgbClr val="30681D"/>
              </a:solidFill>
              <a:latin typeface="思源黑体 Normal" panose="020B0400000000000000" pitchFamily="34" charset="-122"/>
              <a:ea typeface="思源黑体 Normal" panose="020B0400000000000000" pitchFamily="34" charset="-122"/>
              <a:cs typeface="Calibri" panose="020F0502020204030204" pitchFamily="34" charset="0"/>
            </a:endParaRPr>
          </a:p>
        </p:txBody>
      </p:sp>
      <p:pic>
        <p:nvPicPr>
          <p:cNvPr id="12" name="图片 11" descr="微信图片_20231022112138"/>
          <p:cNvPicPr>
            <a:picLocks noChangeAspect="1"/>
          </p:cNvPicPr>
          <p:nvPr/>
        </p:nvPicPr>
        <p:blipFill>
          <a:blip r:embed="rId3"/>
          <a:stretch>
            <a:fillRect/>
          </a:stretch>
        </p:blipFill>
        <p:spPr>
          <a:xfrm>
            <a:off x="7860030" y="1754505"/>
            <a:ext cx="2921635" cy="1960245"/>
          </a:xfrm>
          <a:prstGeom prst="rect">
            <a:avLst/>
          </a:prstGeom>
        </p:spPr>
      </p:pic>
      <p:sp>
        <p:nvSpPr>
          <p:cNvPr id="15" name="文本框 14"/>
          <p:cNvSpPr txBox="1"/>
          <p:nvPr/>
        </p:nvSpPr>
        <p:spPr>
          <a:xfrm>
            <a:off x="8538845" y="3860165"/>
            <a:ext cx="1646555" cy="368300"/>
          </a:xfrm>
          <a:prstGeom prst="rect">
            <a:avLst/>
          </a:prstGeom>
          <a:noFill/>
        </p:spPr>
        <p:txBody>
          <a:bodyPr wrap="square" rtlCol="0">
            <a:spAutoFit/>
          </a:bodyPr>
          <a:p>
            <a:pPr algn="ctr">
              <a:lnSpc>
                <a:spcPct val="150000"/>
              </a:lnSpc>
              <a:defRPr/>
            </a:pPr>
            <a:r>
              <a:rPr lang="zh-CN" altLang="en-US" sz="1200" kern="0" dirty="0">
                <a:solidFill>
                  <a:srgbClr val="30681D"/>
                </a:solidFill>
                <a:latin typeface="思源黑体 Normal" panose="020B0400000000000000" pitchFamily="34" charset="-122"/>
                <a:ea typeface="思源黑体 Normal" panose="020B0400000000000000" pitchFamily="34" charset="-122"/>
                <a:cs typeface="Calibri" panose="020F0502020204030204" pitchFamily="34" charset="0"/>
              </a:rPr>
              <a:t>分离器</a:t>
            </a:r>
            <a:endParaRPr lang="zh-CN" altLang="en-US" sz="1200" kern="0" dirty="0">
              <a:solidFill>
                <a:srgbClr val="30681D"/>
              </a:solidFill>
              <a:latin typeface="思源黑体 Normal" panose="020B0400000000000000" pitchFamily="34" charset="-122"/>
              <a:ea typeface="思源黑体 Normal" panose="020B0400000000000000" pitchFamily="34" charset="-122"/>
              <a:cs typeface="Calibri" panose="020F0502020204030204" pitchFamily="34" charset="0"/>
            </a:endParaRPr>
          </a:p>
        </p:txBody>
      </p:sp>
      <p:pic>
        <p:nvPicPr>
          <p:cNvPr id="16" name="图片 15" descr="微信图片_20231022112141"/>
          <p:cNvPicPr>
            <a:picLocks noChangeAspect="1"/>
          </p:cNvPicPr>
          <p:nvPr/>
        </p:nvPicPr>
        <p:blipFill>
          <a:blip r:embed="rId4"/>
          <a:stretch>
            <a:fillRect/>
          </a:stretch>
        </p:blipFill>
        <p:spPr>
          <a:xfrm>
            <a:off x="927735" y="4241165"/>
            <a:ext cx="3239770" cy="2114550"/>
          </a:xfrm>
          <a:prstGeom prst="rect">
            <a:avLst/>
          </a:prstGeom>
        </p:spPr>
      </p:pic>
      <p:pic>
        <p:nvPicPr>
          <p:cNvPr id="17" name="图片 16" descr="微信图片_20231022112143"/>
          <p:cNvPicPr>
            <a:picLocks noChangeAspect="1"/>
          </p:cNvPicPr>
          <p:nvPr/>
        </p:nvPicPr>
        <p:blipFill>
          <a:blip r:embed="rId5"/>
          <a:stretch>
            <a:fillRect/>
          </a:stretch>
        </p:blipFill>
        <p:spPr>
          <a:xfrm>
            <a:off x="7860030" y="4241165"/>
            <a:ext cx="2921000" cy="2156460"/>
          </a:xfrm>
          <a:prstGeom prst="rect">
            <a:avLst/>
          </a:prstGeom>
        </p:spPr>
      </p:pic>
      <p:sp>
        <p:nvSpPr>
          <p:cNvPr id="19" name="文本框 18"/>
          <p:cNvSpPr txBox="1"/>
          <p:nvPr/>
        </p:nvSpPr>
        <p:spPr>
          <a:xfrm>
            <a:off x="4167505" y="5541010"/>
            <a:ext cx="1368425" cy="936625"/>
          </a:xfrm>
          <a:prstGeom prst="rect">
            <a:avLst/>
          </a:prstGeom>
          <a:noFill/>
        </p:spPr>
        <p:txBody>
          <a:bodyPr wrap="square" rtlCol="0">
            <a:noAutofit/>
          </a:bodyPr>
          <a:p>
            <a:pPr algn="ctr">
              <a:lnSpc>
                <a:spcPct val="150000"/>
              </a:lnSpc>
              <a:defRPr/>
            </a:pPr>
            <a:r>
              <a:rPr lang="zh-CN" altLang="en-US" sz="1200" kern="0" dirty="0">
                <a:solidFill>
                  <a:srgbClr val="30681D"/>
                </a:solidFill>
                <a:latin typeface="思源黑体 Normal" panose="020B0400000000000000" pitchFamily="34" charset="-122"/>
                <a:ea typeface="思源黑体 Normal" panose="020B0400000000000000" pitchFamily="34" charset="-122"/>
                <a:cs typeface="Calibri" panose="020F0502020204030204" pitchFamily="34" charset="0"/>
              </a:rPr>
              <a:t>传送</a:t>
            </a:r>
            <a:r>
              <a:rPr lang="zh-CN" altLang="en-US" sz="1200" kern="0" dirty="0">
                <a:solidFill>
                  <a:srgbClr val="30681D"/>
                </a:solidFill>
                <a:latin typeface="思源黑体 Normal" panose="020B0400000000000000" pitchFamily="34" charset="-122"/>
                <a:ea typeface="思源黑体 Normal" panose="020B0400000000000000" pitchFamily="34" charset="-122"/>
                <a:cs typeface="Calibri" panose="020F0502020204030204" pitchFamily="34" charset="0"/>
              </a:rPr>
              <a:t>装置</a:t>
            </a:r>
            <a:endParaRPr lang="zh-CN" altLang="en-US" sz="1200" kern="0" dirty="0">
              <a:solidFill>
                <a:srgbClr val="30681D"/>
              </a:solidFill>
              <a:latin typeface="思源黑体 Normal" panose="020B0400000000000000" pitchFamily="34" charset="-122"/>
              <a:ea typeface="思源黑体 Normal" panose="020B0400000000000000" pitchFamily="34" charset="-122"/>
              <a:cs typeface="Calibri" panose="020F0502020204030204" pitchFamily="34" charset="0"/>
            </a:endParaRPr>
          </a:p>
        </p:txBody>
      </p:sp>
      <p:sp>
        <p:nvSpPr>
          <p:cNvPr id="20" name="文本框 19"/>
          <p:cNvSpPr txBox="1"/>
          <p:nvPr/>
        </p:nvSpPr>
        <p:spPr>
          <a:xfrm>
            <a:off x="7119620" y="5541010"/>
            <a:ext cx="740410" cy="368300"/>
          </a:xfrm>
          <a:prstGeom prst="rect">
            <a:avLst/>
          </a:prstGeom>
          <a:noFill/>
        </p:spPr>
        <p:txBody>
          <a:bodyPr wrap="square" rtlCol="0">
            <a:spAutoFit/>
          </a:bodyPr>
          <a:p>
            <a:pPr algn="ctr">
              <a:lnSpc>
                <a:spcPct val="150000"/>
              </a:lnSpc>
              <a:defRPr/>
            </a:pPr>
            <a:r>
              <a:rPr lang="zh-CN" altLang="en-US" sz="1200" kern="0" dirty="0">
                <a:solidFill>
                  <a:srgbClr val="30681D"/>
                </a:solidFill>
                <a:latin typeface="思源黑体 Normal" panose="020B0400000000000000" pitchFamily="34" charset="-122"/>
                <a:ea typeface="思源黑体 Normal" panose="020B0400000000000000" pitchFamily="34" charset="-122"/>
                <a:cs typeface="Calibri" panose="020F0502020204030204" pitchFamily="34" charset="0"/>
              </a:rPr>
              <a:t>铲板</a:t>
            </a:r>
            <a:endParaRPr lang="zh-CN" altLang="en-US" sz="1200" kern="0" dirty="0">
              <a:solidFill>
                <a:srgbClr val="30681D"/>
              </a:solidFill>
              <a:latin typeface="思源黑体 Normal" panose="020B0400000000000000" pitchFamily="34" charset="-122"/>
              <a:ea typeface="思源黑体 Normal" panose="020B0400000000000000" pitchFamily="34" charset="-122"/>
              <a:cs typeface="Calibri" panose="020F050202020403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ox(in)">
                                      <p:cBhvr>
                                        <p:cTn id="12" dur="20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box(in)">
                                      <p:cBhvr>
                                        <p:cTn id="17" dur="20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box(in)">
                                      <p:cBhvr>
                                        <p:cTn id="22" dur="20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box(in)">
                                      <p:cBhvr>
                                        <p:cTn id="27" dur="2000"/>
                                        <p:tgtEl>
                                          <p:spTgt spid="12"/>
                                        </p:tgtEl>
                                      </p:cBhvr>
                                    </p:animEffect>
                                  </p:childTnLst>
                                </p:cTn>
                              </p:par>
                            </p:childTnLst>
                          </p:cTn>
                        </p:par>
                      </p:childTnLst>
                    </p:cTn>
                  </p:par>
                  <p:par>
                    <p:cTn id="28" fill="hold">
                      <p:stCondLst>
                        <p:cond delay="indefinite"/>
                      </p:stCondLst>
                      <p:childTnLst>
                        <p:par>
                          <p:cTn id="29" fill="hold">
                            <p:stCondLst>
                              <p:cond delay="0"/>
                            </p:stCondLst>
                            <p:childTnLst>
                              <p:par>
                                <p:cTn id="30" presetID="4" presetClass="entr" presetSubtype="16" fill="hold" grpId="0" nodeType="click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box(in)">
                                      <p:cBhvr>
                                        <p:cTn id="32" dur="2000"/>
                                        <p:tgtEl>
                                          <p:spTgt spid="15"/>
                                        </p:tgtEl>
                                      </p:cBhvr>
                                    </p:animEffect>
                                  </p:childTnLst>
                                </p:cTn>
                              </p:par>
                            </p:childTnLst>
                          </p:cTn>
                        </p:par>
                      </p:childTnLst>
                    </p:cTn>
                  </p:par>
                  <p:par>
                    <p:cTn id="33" fill="hold">
                      <p:stCondLst>
                        <p:cond delay="indefinite"/>
                      </p:stCondLst>
                      <p:childTnLst>
                        <p:par>
                          <p:cTn id="34" fill="hold">
                            <p:stCondLst>
                              <p:cond delay="0"/>
                            </p:stCondLst>
                            <p:childTnLst>
                              <p:par>
                                <p:cTn id="35" presetID="4" presetClass="entr" presetSubtype="16" fill="hold" nodeType="click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box(in)">
                                      <p:cBhvr>
                                        <p:cTn id="37" dur="2000"/>
                                        <p:tgtEl>
                                          <p:spTgt spid="16"/>
                                        </p:tgtEl>
                                      </p:cBhvr>
                                    </p:animEffect>
                                  </p:childTnLst>
                                </p:cTn>
                              </p:par>
                            </p:childTnLst>
                          </p:cTn>
                        </p:par>
                      </p:childTnLst>
                    </p:cTn>
                  </p:par>
                  <p:par>
                    <p:cTn id="38" fill="hold">
                      <p:stCondLst>
                        <p:cond delay="indefinite"/>
                      </p:stCondLst>
                      <p:childTnLst>
                        <p:par>
                          <p:cTn id="39" fill="hold">
                            <p:stCondLst>
                              <p:cond delay="0"/>
                            </p:stCondLst>
                            <p:childTnLst>
                              <p:par>
                                <p:cTn id="40" presetID="4" presetClass="entr" presetSubtype="16" fill="hold" grpId="0" nodeType="clickEffect">
                                  <p:stCondLst>
                                    <p:cond delay="0"/>
                                  </p:stCondLst>
                                  <p:childTnLst>
                                    <p:set>
                                      <p:cBhvr>
                                        <p:cTn id="41" dur="1" fill="hold">
                                          <p:stCondLst>
                                            <p:cond delay="0"/>
                                          </p:stCondLst>
                                        </p:cTn>
                                        <p:tgtEl>
                                          <p:spTgt spid="19"/>
                                        </p:tgtEl>
                                        <p:attrNameLst>
                                          <p:attrName>style.visibility</p:attrName>
                                        </p:attrNameLst>
                                      </p:cBhvr>
                                      <p:to>
                                        <p:strVal val="visible"/>
                                      </p:to>
                                    </p:set>
                                    <p:animEffect transition="in" filter="box(in)">
                                      <p:cBhvr>
                                        <p:cTn id="42" dur="2000"/>
                                        <p:tgtEl>
                                          <p:spTgt spid="19"/>
                                        </p:tgtEl>
                                      </p:cBhvr>
                                    </p:animEffect>
                                  </p:childTnLst>
                                </p:cTn>
                              </p:par>
                            </p:childTnLst>
                          </p:cTn>
                        </p:par>
                      </p:childTnLst>
                    </p:cTn>
                  </p:par>
                  <p:par>
                    <p:cTn id="43" fill="hold">
                      <p:stCondLst>
                        <p:cond delay="indefinite"/>
                      </p:stCondLst>
                      <p:childTnLst>
                        <p:par>
                          <p:cTn id="44" fill="hold">
                            <p:stCondLst>
                              <p:cond delay="0"/>
                            </p:stCondLst>
                            <p:childTnLst>
                              <p:par>
                                <p:cTn id="45" presetID="4" presetClass="entr" presetSubtype="16" fill="hold" nodeType="clickEffect">
                                  <p:stCondLst>
                                    <p:cond delay="0"/>
                                  </p:stCondLst>
                                  <p:childTnLst>
                                    <p:set>
                                      <p:cBhvr>
                                        <p:cTn id="46" dur="1" fill="hold">
                                          <p:stCondLst>
                                            <p:cond delay="0"/>
                                          </p:stCondLst>
                                        </p:cTn>
                                        <p:tgtEl>
                                          <p:spTgt spid="17"/>
                                        </p:tgtEl>
                                        <p:attrNameLst>
                                          <p:attrName>style.visibility</p:attrName>
                                        </p:attrNameLst>
                                      </p:cBhvr>
                                      <p:to>
                                        <p:strVal val="visible"/>
                                      </p:to>
                                    </p:set>
                                    <p:animEffect transition="in" filter="box(in)">
                                      <p:cBhvr>
                                        <p:cTn id="47" dur="2000"/>
                                        <p:tgtEl>
                                          <p:spTgt spid="17"/>
                                        </p:tgtEl>
                                      </p:cBhvr>
                                    </p:animEffect>
                                  </p:childTnLst>
                                </p:cTn>
                              </p:par>
                            </p:childTnLst>
                          </p:cTn>
                        </p:par>
                      </p:childTnLst>
                    </p:cTn>
                  </p:par>
                  <p:par>
                    <p:cTn id="48" fill="hold">
                      <p:stCondLst>
                        <p:cond delay="indefinite"/>
                      </p:stCondLst>
                      <p:childTnLst>
                        <p:par>
                          <p:cTn id="49" fill="hold">
                            <p:stCondLst>
                              <p:cond delay="0"/>
                            </p:stCondLst>
                            <p:childTnLst>
                              <p:par>
                                <p:cTn id="50" presetID="4" presetClass="entr" presetSubtype="16" fill="hold" grpId="0" nodeType="clickEffect">
                                  <p:stCondLst>
                                    <p:cond delay="0"/>
                                  </p:stCondLst>
                                  <p:childTnLst>
                                    <p:set>
                                      <p:cBhvr>
                                        <p:cTn id="51" dur="1" fill="hold">
                                          <p:stCondLst>
                                            <p:cond delay="0"/>
                                          </p:stCondLst>
                                        </p:cTn>
                                        <p:tgtEl>
                                          <p:spTgt spid="20"/>
                                        </p:tgtEl>
                                        <p:attrNameLst>
                                          <p:attrName>style.visibility</p:attrName>
                                        </p:attrNameLst>
                                      </p:cBhvr>
                                      <p:to>
                                        <p:strVal val="visible"/>
                                      </p:to>
                                    </p:set>
                                    <p:animEffect transition="in" filter="box(in)">
                                      <p:cBhvr>
                                        <p:cTn id="52" dur="2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P spid="11" grpId="0"/>
      <p:bldP spid="11" grpId="1"/>
      <p:bldP spid="15" grpId="0"/>
      <p:bldP spid="15" grpId="1"/>
      <p:bldP spid="19" grpId="0"/>
      <p:bldP spid="19" grpId="1"/>
      <p:bldP spid="20" grpId="0"/>
      <p:bldP spid="20"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print">
            <a:extLst>
              <a:ext uri="{28A0092B-C50C-407E-A947-70E740481C1C}">
                <a14:useLocalDpi xmlns:a14="http://schemas.microsoft.com/office/drawing/2010/main" val="0"/>
              </a:ext>
            </a:extLst>
          </a:blip>
          <a:srcRect l="7249" t="1566" r="6271" b="1132"/>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2" name="矩形 1"/>
          <p:cNvSpPr/>
          <p:nvPr/>
        </p:nvSpPr>
        <p:spPr>
          <a:xfrm>
            <a:off x="2540000" y="1669143"/>
            <a:ext cx="7112000" cy="35197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3" name="图文框 2"/>
          <p:cNvSpPr/>
          <p:nvPr/>
        </p:nvSpPr>
        <p:spPr>
          <a:xfrm>
            <a:off x="2844800" y="1973943"/>
            <a:ext cx="6502400" cy="2910114"/>
          </a:xfrm>
          <a:prstGeom prst="frame">
            <a:avLst>
              <a:gd name="adj1" fmla="val 3024"/>
            </a:avLst>
          </a:prstGeom>
          <a:solidFill>
            <a:srgbClr val="30681D"/>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solidFill>
            </a:endParaRPr>
          </a:p>
        </p:txBody>
      </p:sp>
      <p:sp>
        <p:nvSpPr>
          <p:cNvPr id="8" name="文本框 7"/>
          <p:cNvSpPr txBox="1"/>
          <p:nvPr/>
        </p:nvSpPr>
        <p:spPr>
          <a:xfrm>
            <a:off x="4612109" y="2238287"/>
            <a:ext cx="2967783" cy="830997"/>
          </a:xfrm>
          <a:prstGeom prst="rect">
            <a:avLst/>
          </a:prstGeom>
          <a:no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4800" b="0" i="0" u="none" strike="noStrike" kern="1200" cap="none" spc="0" normalizeH="0" baseline="0" noProof="0" dirty="0" smtClean="0">
                <a:ln>
                  <a:noFill/>
                </a:ln>
                <a:solidFill>
                  <a:srgbClr val="30681D"/>
                </a:solidFill>
                <a:effectLst/>
                <a:uLnTx/>
                <a:uFillTx/>
                <a:latin typeface="印品雅宋简 中黑（非商用）" panose="02000500000000000000" pitchFamily="2" charset="-122"/>
                <a:ea typeface="印品雅宋简 中黑（非商用）" panose="02000500000000000000" pitchFamily="2" charset="-122"/>
              </a:rPr>
              <a:t>第</a:t>
            </a:r>
            <a:r>
              <a:rPr lang="zh-CN" altLang="en-US" sz="4800" dirty="0" smtClean="0">
                <a:solidFill>
                  <a:srgbClr val="30681D"/>
                </a:solidFill>
                <a:latin typeface="印品雅宋简 中黑（非商用）" panose="02000500000000000000" pitchFamily="2" charset="-122"/>
                <a:ea typeface="印品雅宋简 中黑（非商用）" panose="02000500000000000000" pitchFamily="2" charset="-122"/>
              </a:rPr>
              <a:t>三</a:t>
            </a:r>
            <a:r>
              <a:rPr kumimoji="0" lang="zh-CN" altLang="en-US" sz="4800" b="0" i="0" u="none" strike="noStrike" kern="1200" cap="none" spc="0" normalizeH="0" baseline="0" noProof="0" dirty="0" smtClean="0">
                <a:ln>
                  <a:noFill/>
                </a:ln>
                <a:solidFill>
                  <a:srgbClr val="30681D"/>
                </a:solidFill>
                <a:effectLst/>
                <a:uLnTx/>
                <a:uFillTx/>
                <a:latin typeface="印品雅宋简 中黑（非商用）" panose="02000500000000000000" pitchFamily="2" charset="-122"/>
                <a:ea typeface="印品雅宋简 中黑（非商用）" panose="02000500000000000000" pitchFamily="2" charset="-122"/>
              </a:rPr>
              <a:t>部分</a:t>
            </a:r>
            <a:endParaRPr kumimoji="0" lang="zh-CN" altLang="en-US" sz="4800" b="0" i="0" u="none" strike="noStrike" kern="1200" cap="none" spc="0" normalizeH="0" baseline="0" noProof="0" dirty="0">
              <a:ln>
                <a:noFill/>
              </a:ln>
              <a:solidFill>
                <a:srgbClr val="30681D"/>
              </a:solidFill>
              <a:effectLst/>
              <a:uLnTx/>
              <a:uFillTx/>
              <a:latin typeface="印品雅宋简 中黑（非商用）" panose="02000500000000000000" pitchFamily="2" charset="-122"/>
              <a:ea typeface="印品雅宋简 中黑（非商用）" panose="02000500000000000000" pitchFamily="2" charset="-122"/>
            </a:endParaRPr>
          </a:p>
        </p:txBody>
      </p:sp>
      <p:sp>
        <p:nvSpPr>
          <p:cNvPr id="9" name="文本框 8"/>
          <p:cNvSpPr txBox="1"/>
          <p:nvPr/>
        </p:nvSpPr>
        <p:spPr>
          <a:xfrm>
            <a:off x="3556649" y="3130906"/>
            <a:ext cx="5078702" cy="82994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4800" b="0" i="0" u="none" strike="noStrike" kern="1200" cap="none" spc="0" normalizeH="0" baseline="0" noProof="0" dirty="0">
                <a:ln>
                  <a:noFill/>
                </a:ln>
                <a:solidFill>
                  <a:srgbClr val="30681D"/>
                </a:solidFill>
                <a:effectLst/>
                <a:uLnTx/>
                <a:uFillTx/>
                <a:latin typeface="印品雅宋简 中黑（非商用）" panose="02000500000000000000" pitchFamily="2" charset="-122"/>
                <a:ea typeface="印品雅宋简 中黑（非商用）" panose="02000500000000000000" pitchFamily="2" charset="-122"/>
              </a:rPr>
              <a:t>项目优势及创新点</a:t>
            </a:r>
            <a:endParaRPr kumimoji="0" lang="zh-CN" altLang="en-US" sz="4800" b="0" i="0" u="none" strike="noStrike" kern="1200" cap="none" spc="0" normalizeH="0" baseline="0" noProof="0" dirty="0">
              <a:ln>
                <a:noFill/>
              </a:ln>
              <a:solidFill>
                <a:srgbClr val="30681D"/>
              </a:solidFill>
              <a:effectLst/>
              <a:uLnTx/>
              <a:uFillTx/>
              <a:latin typeface="印品雅宋简 中黑（非商用）" panose="02000500000000000000" pitchFamily="2" charset="-122"/>
              <a:ea typeface="印品雅宋简 中黑（非商用）" panose="02000500000000000000"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childTnLst>
                    </p:cTn>
                  </p:par>
                  <p:par>
                    <p:cTn id="12" fill="hold">
                      <p:stCondLst>
                        <p:cond delay="indefinite"/>
                      </p:stCondLst>
                      <p:childTnLst>
                        <p:par>
                          <p:cTn id="13" fill="hold">
                            <p:stCondLst>
                              <p:cond delay="0"/>
                            </p:stCondLst>
                            <p:childTnLst>
                              <p:par>
                                <p:cTn id="14" presetID="53" presetClass="entr" presetSubtype="16" fill="hold" grpId="0" nodeType="clickEffect">
                                  <p:stCondLst>
                                    <p:cond delay="0"/>
                                  </p:stCondLst>
                                  <p:childTnLst>
                                    <p:set>
                                      <p:cBhvr>
                                        <p:cTn id="15" dur="1" fill="hold">
                                          <p:stCondLst>
                                            <p:cond delay="0"/>
                                          </p:stCondLst>
                                        </p:cTn>
                                        <p:tgtEl>
                                          <p:spTgt spid="9"/>
                                        </p:tgtEl>
                                        <p:attrNameLst>
                                          <p:attrName>style.visibility</p:attrName>
                                        </p:attrNameLst>
                                      </p:cBhvr>
                                      <p:to>
                                        <p:strVal val="visible"/>
                                      </p:to>
                                    </p:set>
                                    <p:anim calcmode="lin" valueType="num">
                                      <p:cBhvr>
                                        <p:cTn id="16" dur="500" fill="hold"/>
                                        <p:tgtEl>
                                          <p:spTgt spid="9"/>
                                        </p:tgtEl>
                                        <p:attrNameLst>
                                          <p:attrName>ppt_w</p:attrName>
                                        </p:attrNameLst>
                                      </p:cBhvr>
                                      <p:tavLst>
                                        <p:tav tm="0">
                                          <p:val>
                                            <p:fltVal val="0"/>
                                          </p:val>
                                        </p:tav>
                                        <p:tav tm="100000">
                                          <p:val>
                                            <p:strVal val="#ppt_w"/>
                                          </p:val>
                                        </p:tav>
                                      </p:tavLst>
                                    </p:anim>
                                    <p:anim calcmode="lin" valueType="num">
                                      <p:cBhvr>
                                        <p:cTn id="17" dur="500" fill="hold"/>
                                        <p:tgtEl>
                                          <p:spTgt spid="9"/>
                                        </p:tgtEl>
                                        <p:attrNameLst>
                                          <p:attrName>ppt_h</p:attrName>
                                        </p:attrNameLst>
                                      </p:cBhvr>
                                      <p:tavLst>
                                        <p:tav tm="0">
                                          <p:val>
                                            <p:fltVal val="0"/>
                                          </p:val>
                                        </p:tav>
                                        <p:tav tm="100000">
                                          <p:val>
                                            <p:strVal val="#ppt_h"/>
                                          </p:val>
                                        </p:tav>
                                      </p:tavLst>
                                    </p:anim>
                                    <p:animEffect transition="in" filter="fade">
                                      <p:cBhvr>
                                        <p:cTn id="18" dur="500"/>
                                        <p:tgtEl>
                                          <p:spTgt spid="9"/>
                                        </p:tgtEl>
                                      </p:cBhvr>
                                    </p:animEffect>
                                  </p:childTnLst>
                                </p:cTn>
                              </p:par>
                              <p:par>
                                <p:cTn id="19" presetID="53" presetClass="entr" presetSubtype="16"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p:cTn id="21" dur="500" fill="hold"/>
                                        <p:tgtEl>
                                          <p:spTgt spid="8"/>
                                        </p:tgtEl>
                                        <p:attrNameLst>
                                          <p:attrName>ppt_w</p:attrName>
                                        </p:attrNameLst>
                                      </p:cBhvr>
                                      <p:tavLst>
                                        <p:tav tm="0">
                                          <p:val>
                                            <p:fltVal val="0"/>
                                          </p:val>
                                        </p:tav>
                                        <p:tav tm="100000">
                                          <p:val>
                                            <p:strVal val="#ppt_w"/>
                                          </p:val>
                                        </p:tav>
                                      </p:tavLst>
                                    </p:anim>
                                    <p:anim calcmode="lin" valueType="num">
                                      <p:cBhvr>
                                        <p:cTn id="22" dur="500" fill="hold"/>
                                        <p:tgtEl>
                                          <p:spTgt spid="8"/>
                                        </p:tgtEl>
                                        <p:attrNameLst>
                                          <p:attrName>ppt_h</p:attrName>
                                        </p:attrNameLst>
                                      </p:cBhvr>
                                      <p:tavLst>
                                        <p:tav tm="0">
                                          <p:val>
                                            <p:fltVal val="0"/>
                                          </p:val>
                                        </p:tav>
                                        <p:tav tm="100000">
                                          <p:val>
                                            <p:strVal val="#ppt_h"/>
                                          </p:val>
                                        </p:tav>
                                      </p:tavLst>
                                    </p:anim>
                                    <p:animEffect transition="in" filter="fade">
                                      <p:cBhvr>
                                        <p:cTn id="2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8" grpId="0"/>
      <p:bldP spid="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矩形 29"/>
          <p:cNvSpPr/>
          <p:nvPr/>
        </p:nvSpPr>
        <p:spPr>
          <a:xfrm>
            <a:off x="551792" y="4351282"/>
            <a:ext cx="11088415" cy="2016389"/>
          </a:xfrm>
          <a:prstGeom prst="rect">
            <a:avLst/>
          </a:prstGeom>
          <a:blipFill>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75562"/>
              </a:solidFill>
            </a:endParaRPr>
          </a:p>
        </p:txBody>
      </p:sp>
      <p:sp>
        <p:nvSpPr>
          <p:cNvPr id="5" name="矩形 4"/>
          <p:cNvSpPr/>
          <p:nvPr/>
        </p:nvSpPr>
        <p:spPr>
          <a:xfrm>
            <a:off x="536026" y="4351282"/>
            <a:ext cx="11088415" cy="2016389"/>
          </a:xfrm>
          <a:prstGeom prst="rect">
            <a:avLst/>
          </a:prstGeom>
          <a:solidFill>
            <a:srgbClr val="479F72">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75562"/>
              </a:solidFill>
            </a:endParaRPr>
          </a:p>
        </p:txBody>
      </p:sp>
      <p:grpSp>
        <p:nvGrpSpPr>
          <p:cNvPr id="8" name="组合 7"/>
          <p:cNvGrpSpPr/>
          <p:nvPr/>
        </p:nvGrpSpPr>
        <p:grpSpPr>
          <a:xfrm>
            <a:off x="2214412" y="3948528"/>
            <a:ext cx="884388" cy="884388"/>
            <a:chOff x="815471" y="3722024"/>
            <a:chExt cx="406400" cy="406400"/>
          </a:xfrm>
        </p:grpSpPr>
        <p:sp>
          <p:nvSpPr>
            <p:cNvPr id="9" name="椭圆 8"/>
            <p:cNvSpPr/>
            <p:nvPr/>
          </p:nvSpPr>
          <p:spPr>
            <a:xfrm>
              <a:off x="815471" y="3722024"/>
              <a:ext cx="406400" cy="406400"/>
            </a:xfrm>
            <a:prstGeom prst="ellipse">
              <a:avLst/>
            </a:prstGeom>
            <a:solidFill>
              <a:srgbClr val="3068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Freeform: Shape 34"/>
            <p:cNvSpPr/>
            <p:nvPr/>
          </p:nvSpPr>
          <p:spPr bwMode="auto">
            <a:xfrm>
              <a:off x="891669" y="3798100"/>
              <a:ext cx="246568" cy="278058"/>
            </a:xfrm>
            <a:custGeom>
              <a:avLst/>
              <a:gdLst>
                <a:gd name="connsiteX0" fmla="*/ 83998 w 298823"/>
                <a:gd name="connsiteY0" fmla="*/ 191940 h 336988"/>
                <a:gd name="connsiteX1" fmla="*/ 75231 w 298823"/>
                <a:gd name="connsiteY1" fmla="*/ 198416 h 336988"/>
                <a:gd name="connsiteX2" fmla="*/ 73932 w 298823"/>
                <a:gd name="connsiteY2" fmla="*/ 208776 h 336988"/>
                <a:gd name="connsiteX3" fmla="*/ 80426 w 298823"/>
                <a:gd name="connsiteY3" fmla="*/ 217842 h 336988"/>
                <a:gd name="connsiteX4" fmla="*/ 115496 w 298823"/>
                <a:gd name="connsiteY4" fmla="*/ 238563 h 336988"/>
                <a:gd name="connsiteX5" fmla="*/ 114197 w 298823"/>
                <a:gd name="connsiteY5" fmla="*/ 233383 h 336988"/>
                <a:gd name="connsiteX6" fmla="*/ 98611 w 298823"/>
                <a:gd name="connsiteY6" fmla="*/ 195826 h 336988"/>
                <a:gd name="connsiteX7" fmla="*/ 94714 w 298823"/>
                <a:gd name="connsiteY7" fmla="*/ 193235 h 336988"/>
                <a:gd name="connsiteX8" fmla="*/ 83998 w 298823"/>
                <a:gd name="connsiteY8" fmla="*/ 191940 h 336988"/>
                <a:gd name="connsiteX9" fmla="*/ 73603 w 298823"/>
                <a:gd name="connsiteY9" fmla="*/ 53869 h 336988"/>
                <a:gd name="connsiteX10" fmla="*/ 65732 w 298823"/>
                <a:gd name="connsiteY10" fmla="*/ 70965 h 336988"/>
                <a:gd name="connsiteX11" fmla="*/ 127388 w 298823"/>
                <a:gd name="connsiteY11" fmla="*/ 227467 h 336988"/>
                <a:gd name="connsiteX12" fmla="*/ 178549 w 298823"/>
                <a:gd name="connsiteY12" fmla="*/ 274812 h 336988"/>
                <a:gd name="connsiteX13" fmla="*/ 183796 w 298823"/>
                <a:gd name="connsiteY13" fmla="*/ 278757 h 336988"/>
                <a:gd name="connsiteX14" fmla="*/ 199538 w 298823"/>
                <a:gd name="connsiteY14" fmla="*/ 319526 h 336988"/>
                <a:gd name="connsiteX15" fmla="*/ 282183 w 298823"/>
                <a:gd name="connsiteY15" fmla="*/ 286648 h 336988"/>
                <a:gd name="connsiteX16" fmla="*/ 266441 w 298823"/>
                <a:gd name="connsiteY16" fmla="*/ 245879 h 336988"/>
                <a:gd name="connsiteX17" fmla="*/ 266441 w 298823"/>
                <a:gd name="connsiteY17" fmla="*/ 239303 h 336988"/>
                <a:gd name="connsiteX18" fmla="*/ 271689 w 298823"/>
                <a:gd name="connsiteY18" fmla="*/ 170916 h 336988"/>
                <a:gd name="connsiteX19" fmla="*/ 244140 w 298823"/>
                <a:gd name="connsiteY19" fmla="*/ 99898 h 336988"/>
                <a:gd name="connsiteX20" fmla="*/ 225775 w 298823"/>
                <a:gd name="connsiteY20" fmla="*/ 92008 h 336988"/>
                <a:gd name="connsiteX21" fmla="*/ 217904 w 298823"/>
                <a:gd name="connsiteY21" fmla="*/ 110419 h 336988"/>
                <a:gd name="connsiteX22" fmla="*/ 229710 w 298823"/>
                <a:gd name="connsiteY22" fmla="*/ 138037 h 336988"/>
                <a:gd name="connsiteX23" fmla="*/ 225775 w 298823"/>
                <a:gd name="connsiteY23" fmla="*/ 147243 h 336988"/>
                <a:gd name="connsiteX24" fmla="*/ 215280 w 298823"/>
                <a:gd name="connsiteY24" fmla="*/ 143298 h 336988"/>
                <a:gd name="connsiteX25" fmla="*/ 204785 w 298823"/>
                <a:gd name="connsiteY25" fmla="*/ 115680 h 336988"/>
                <a:gd name="connsiteX26" fmla="*/ 203474 w 298823"/>
                <a:gd name="connsiteY26" fmla="*/ 113050 h 336988"/>
                <a:gd name="connsiteX27" fmla="*/ 200850 w 298823"/>
                <a:gd name="connsiteY27" fmla="*/ 105159 h 336988"/>
                <a:gd name="connsiteX28" fmla="*/ 192979 w 298823"/>
                <a:gd name="connsiteY28" fmla="*/ 98583 h 336988"/>
                <a:gd name="connsiteX29" fmla="*/ 182484 w 298823"/>
                <a:gd name="connsiteY29" fmla="*/ 97268 h 336988"/>
                <a:gd name="connsiteX30" fmla="*/ 174613 w 298823"/>
                <a:gd name="connsiteY30" fmla="*/ 105159 h 336988"/>
                <a:gd name="connsiteX31" fmla="*/ 174613 w 298823"/>
                <a:gd name="connsiteY31" fmla="*/ 115680 h 336988"/>
                <a:gd name="connsiteX32" fmla="*/ 190355 w 298823"/>
                <a:gd name="connsiteY32" fmla="*/ 155134 h 336988"/>
                <a:gd name="connsiteX33" fmla="*/ 186420 w 298823"/>
                <a:gd name="connsiteY33" fmla="*/ 164340 h 336988"/>
                <a:gd name="connsiteX34" fmla="*/ 177237 w 298823"/>
                <a:gd name="connsiteY34" fmla="*/ 160395 h 336988"/>
                <a:gd name="connsiteX35" fmla="*/ 157560 w 298823"/>
                <a:gd name="connsiteY35" fmla="*/ 111735 h 336988"/>
                <a:gd name="connsiteX36" fmla="*/ 149689 w 298823"/>
                <a:gd name="connsiteY36" fmla="*/ 103844 h 336988"/>
                <a:gd name="connsiteX37" fmla="*/ 139194 w 298823"/>
                <a:gd name="connsiteY37" fmla="*/ 103844 h 336988"/>
                <a:gd name="connsiteX38" fmla="*/ 131323 w 298823"/>
                <a:gd name="connsiteY38" fmla="*/ 122256 h 336988"/>
                <a:gd name="connsiteX39" fmla="*/ 149689 w 298823"/>
                <a:gd name="connsiteY39" fmla="*/ 169601 h 336988"/>
                <a:gd name="connsiteX40" fmla="*/ 145753 w 298823"/>
                <a:gd name="connsiteY40" fmla="*/ 178807 h 336988"/>
                <a:gd name="connsiteX41" fmla="*/ 136570 w 298823"/>
                <a:gd name="connsiteY41" fmla="*/ 174861 h 336988"/>
                <a:gd name="connsiteX42" fmla="*/ 118205 w 298823"/>
                <a:gd name="connsiteY42" fmla="*/ 127516 h 336988"/>
                <a:gd name="connsiteX43" fmla="*/ 91968 w 298823"/>
                <a:gd name="connsiteY43" fmla="*/ 61759 h 336988"/>
                <a:gd name="connsiteX44" fmla="*/ 84753 w 298823"/>
                <a:gd name="connsiteY44" fmla="*/ 53869 h 336988"/>
                <a:gd name="connsiteX45" fmla="*/ 73603 w 298823"/>
                <a:gd name="connsiteY45" fmla="*/ 53869 h 336988"/>
                <a:gd name="connsiteX46" fmla="*/ 56758 w 298823"/>
                <a:gd name="connsiteY46" fmla="*/ 49650 h 336988"/>
                <a:gd name="connsiteX47" fmla="*/ 49954 w 298823"/>
                <a:gd name="connsiteY47" fmla="*/ 55917 h 336988"/>
                <a:gd name="connsiteX48" fmla="*/ 48594 w 298823"/>
                <a:gd name="connsiteY48" fmla="*/ 67197 h 336988"/>
                <a:gd name="connsiteX49" fmla="*/ 51315 w 298823"/>
                <a:gd name="connsiteY49" fmla="*/ 73463 h 336988"/>
                <a:gd name="connsiteX50" fmla="*/ 56758 w 298823"/>
                <a:gd name="connsiteY50" fmla="*/ 49650 h 336988"/>
                <a:gd name="connsiteX51" fmla="*/ 46241 w 298823"/>
                <a:gd name="connsiteY51" fmla="*/ 18716 h 336988"/>
                <a:gd name="connsiteX52" fmla="*/ 18129 w 298823"/>
                <a:gd name="connsiteY52" fmla="*/ 45142 h 336988"/>
                <a:gd name="connsiteX53" fmla="*/ 44588 w 298823"/>
                <a:gd name="connsiteY53" fmla="*/ 109486 h 336988"/>
                <a:gd name="connsiteX54" fmla="*/ 67077 w 298823"/>
                <a:gd name="connsiteY54" fmla="*/ 113425 h 336988"/>
                <a:gd name="connsiteX55" fmla="*/ 59140 w 298823"/>
                <a:gd name="connsiteY55" fmla="*/ 95041 h 336988"/>
                <a:gd name="connsiteX56" fmla="*/ 48556 w 298823"/>
                <a:gd name="connsiteY56" fmla="*/ 91102 h 336988"/>
                <a:gd name="connsiteX57" fmla="*/ 34004 w 298823"/>
                <a:gd name="connsiteY57" fmla="*/ 71405 h 336988"/>
                <a:gd name="connsiteX58" fmla="*/ 37973 w 298823"/>
                <a:gd name="connsiteY58" fmla="*/ 47768 h 336988"/>
                <a:gd name="connsiteX59" fmla="*/ 81629 w 298823"/>
                <a:gd name="connsiteY59" fmla="*/ 37263 h 336988"/>
                <a:gd name="connsiteX60" fmla="*/ 84275 w 298823"/>
                <a:gd name="connsiteY60" fmla="*/ 38577 h 336988"/>
                <a:gd name="connsiteX61" fmla="*/ 105442 w 298823"/>
                <a:gd name="connsiteY61" fmla="*/ 56961 h 336988"/>
                <a:gd name="connsiteX62" fmla="*/ 113379 w 298823"/>
                <a:gd name="connsiteY62" fmla="*/ 75345 h 336988"/>
                <a:gd name="connsiteX63" fmla="*/ 84275 w 298823"/>
                <a:gd name="connsiteY63" fmla="*/ 18880 h 336988"/>
                <a:gd name="connsiteX64" fmla="*/ 46241 w 298823"/>
                <a:gd name="connsiteY64" fmla="*/ 18716 h 336988"/>
                <a:gd name="connsiteX65" fmla="*/ 64058 w 298823"/>
                <a:gd name="connsiteY65" fmla="*/ 0 h 336988"/>
                <a:gd name="connsiteX66" fmla="*/ 89065 w 298823"/>
                <a:gd name="connsiteY66" fmla="*/ 5387 h 336988"/>
                <a:gd name="connsiteX67" fmla="*/ 123284 w 298823"/>
                <a:gd name="connsiteY67" fmla="*/ 89604 h 336988"/>
                <a:gd name="connsiteX68" fmla="*/ 120652 w 298823"/>
                <a:gd name="connsiteY68" fmla="*/ 94867 h 336988"/>
                <a:gd name="connsiteX69" fmla="*/ 121968 w 298823"/>
                <a:gd name="connsiteY69" fmla="*/ 98815 h 336988"/>
                <a:gd name="connsiteX70" fmla="*/ 133813 w 298823"/>
                <a:gd name="connsiteY70" fmla="*/ 90920 h 336988"/>
                <a:gd name="connsiteX71" fmla="*/ 156188 w 298823"/>
                <a:gd name="connsiteY71" fmla="*/ 90920 h 336988"/>
                <a:gd name="connsiteX72" fmla="*/ 164084 w 298823"/>
                <a:gd name="connsiteY72" fmla="*/ 96183 h 336988"/>
                <a:gd name="connsiteX73" fmla="*/ 177246 w 298823"/>
                <a:gd name="connsiteY73" fmla="*/ 84340 h 336988"/>
                <a:gd name="connsiteX74" fmla="*/ 207517 w 298823"/>
                <a:gd name="connsiteY74" fmla="*/ 89604 h 336988"/>
                <a:gd name="connsiteX75" fmla="*/ 220678 w 298823"/>
                <a:gd name="connsiteY75" fmla="*/ 79077 h 336988"/>
                <a:gd name="connsiteX76" fmla="*/ 257530 w 298823"/>
                <a:gd name="connsiteY76" fmla="*/ 94867 h 336988"/>
                <a:gd name="connsiteX77" fmla="*/ 286485 w 298823"/>
                <a:gd name="connsiteY77" fmla="*/ 165925 h 336988"/>
                <a:gd name="connsiteX78" fmla="*/ 281220 w 298823"/>
                <a:gd name="connsiteY78" fmla="*/ 243561 h 336988"/>
                <a:gd name="connsiteX79" fmla="*/ 298330 w 298823"/>
                <a:gd name="connsiteY79" fmla="*/ 289617 h 336988"/>
                <a:gd name="connsiteX80" fmla="*/ 294382 w 298823"/>
                <a:gd name="connsiteY80" fmla="*/ 298828 h 336988"/>
                <a:gd name="connsiteX81" fmla="*/ 198304 w 298823"/>
                <a:gd name="connsiteY81" fmla="*/ 336988 h 336988"/>
                <a:gd name="connsiteX82" fmla="*/ 195672 w 298823"/>
                <a:gd name="connsiteY82" fmla="*/ 336988 h 336988"/>
                <a:gd name="connsiteX83" fmla="*/ 189091 w 298823"/>
                <a:gd name="connsiteY83" fmla="*/ 331725 h 336988"/>
                <a:gd name="connsiteX84" fmla="*/ 170665 w 298823"/>
                <a:gd name="connsiteY84" fmla="*/ 286985 h 336988"/>
                <a:gd name="connsiteX85" fmla="*/ 139078 w 298823"/>
                <a:gd name="connsiteY85" fmla="*/ 269879 h 336988"/>
                <a:gd name="connsiteX86" fmla="*/ 71955 w 298823"/>
                <a:gd name="connsiteY86" fmla="*/ 229087 h 336988"/>
                <a:gd name="connsiteX87" fmla="*/ 58794 w 298823"/>
                <a:gd name="connsiteY87" fmla="*/ 211980 h 336988"/>
                <a:gd name="connsiteX88" fmla="*/ 61426 w 298823"/>
                <a:gd name="connsiteY88" fmla="*/ 189610 h 336988"/>
                <a:gd name="connsiteX89" fmla="*/ 79852 w 298823"/>
                <a:gd name="connsiteY89" fmla="*/ 176452 h 336988"/>
                <a:gd name="connsiteX90" fmla="*/ 90381 w 298823"/>
                <a:gd name="connsiteY90" fmla="*/ 176452 h 336988"/>
                <a:gd name="connsiteX91" fmla="*/ 71955 w 298823"/>
                <a:gd name="connsiteY91" fmla="*/ 127764 h 336988"/>
                <a:gd name="connsiteX92" fmla="*/ 70639 w 298823"/>
                <a:gd name="connsiteY92" fmla="*/ 127764 h 336988"/>
                <a:gd name="connsiteX93" fmla="*/ 64058 w 298823"/>
                <a:gd name="connsiteY93" fmla="*/ 129080 h 336988"/>
                <a:gd name="connsiteX94" fmla="*/ 39052 w 298823"/>
                <a:gd name="connsiteY94" fmla="*/ 123817 h 336988"/>
                <a:gd name="connsiteX95" fmla="*/ 4832 w 298823"/>
                <a:gd name="connsiteY95" fmla="*/ 39600 h 336988"/>
                <a:gd name="connsiteX96" fmla="*/ 64058 w 298823"/>
                <a:gd name="connsiteY96" fmla="*/ 0 h 3369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298823" h="336988">
                  <a:moveTo>
                    <a:pt x="83998" y="191940"/>
                  </a:moveTo>
                  <a:cubicBezTo>
                    <a:pt x="80426" y="192912"/>
                    <a:pt x="77179" y="195178"/>
                    <a:pt x="75231" y="198416"/>
                  </a:cubicBezTo>
                  <a:cubicBezTo>
                    <a:pt x="72633" y="201006"/>
                    <a:pt x="72633" y="204891"/>
                    <a:pt x="73932" y="208776"/>
                  </a:cubicBezTo>
                  <a:cubicBezTo>
                    <a:pt x="73932" y="212662"/>
                    <a:pt x="76530" y="215252"/>
                    <a:pt x="80426" y="217842"/>
                  </a:cubicBezTo>
                  <a:lnTo>
                    <a:pt x="115496" y="238563"/>
                  </a:lnTo>
                  <a:cubicBezTo>
                    <a:pt x="115496" y="237268"/>
                    <a:pt x="114197" y="235973"/>
                    <a:pt x="114197" y="233383"/>
                  </a:cubicBezTo>
                  <a:cubicBezTo>
                    <a:pt x="114197" y="233383"/>
                    <a:pt x="114197" y="233383"/>
                    <a:pt x="98611" y="195826"/>
                  </a:cubicBezTo>
                  <a:cubicBezTo>
                    <a:pt x="98611" y="195826"/>
                    <a:pt x="98611" y="195826"/>
                    <a:pt x="94714" y="193235"/>
                  </a:cubicBezTo>
                  <a:cubicBezTo>
                    <a:pt x="91467" y="191293"/>
                    <a:pt x="87570" y="190969"/>
                    <a:pt x="83998" y="191940"/>
                  </a:cubicBezTo>
                  <a:close/>
                  <a:moveTo>
                    <a:pt x="73603" y="53869"/>
                  </a:moveTo>
                  <a:cubicBezTo>
                    <a:pt x="65732" y="56499"/>
                    <a:pt x="63108" y="64390"/>
                    <a:pt x="65732" y="70965"/>
                  </a:cubicBezTo>
                  <a:cubicBezTo>
                    <a:pt x="65732" y="70965"/>
                    <a:pt x="65732" y="70965"/>
                    <a:pt x="127388" y="227467"/>
                  </a:cubicBezTo>
                  <a:cubicBezTo>
                    <a:pt x="136570" y="251139"/>
                    <a:pt x="154936" y="266921"/>
                    <a:pt x="178549" y="274812"/>
                  </a:cubicBezTo>
                  <a:cubicBezTo>
                    <a:pt x="181173" y="274812"/>
                    <a:pt x="182484" y="276127"/>
                    <a:pt x="183796" y="278757"/>
                  </a:cubicBezTo>
                  <a:cubicBezTo>
                    <a:pt x="183796" y="278757"/>
                    <a:pt x="183796" y="278757"/>
                    <a:pt x="199538" y="319526"/>
                  </a:cubicBezTo>
                  <a:lnTo>
                    <a:pt x="282183" y="286648"/>
                  </a:lnTo>
                  <a:cubicBezTo>
                    <a:pt x="282183" y="286648"/>
                    <a:pt x="282183" y="286648"/>
                    <a:pt x="266441" y="245879"/>
                  </a:cubicBezTo>
                  <a:cubicBezTo>
                    <a:pt x="265129" y="243248"/>
                    <a:pt x="265129" y="241933"/>
                    <a:pt x="266441" y="239303"/>
                  </a:cubicBezTo>
                  <a:cubicBezTo>
                    <a:pt x="279559" y="218261"/>
                    <a:pt x="280871" y="193273"/>
                    <a:pt x="271689" y="170916"/>
                  </a:cubicBezTo>
                  <a:cubicBezTo>
                    <a:pt x="271689" y="170916"/>
                    <a:pt x="271689" y="170916"/>
                    <a:pt x="244140" y="99898"/>
                  </a:cubicBezTo>
                  <a:cubicBezTo>
                    <a:pt x="241517" y="92008"/>
                    <a:pt x="233646" y="89377"/>
                    <a:pt x="225775" y="92008"/>
                  </a:cubicBezTo>
                  <a:cubicBezTo>
                    <a:pt x="219215" y="94638"/>
                    <a:pt x="215280" y="102529"/>
                    <a:pt x="217904" y="110419"/>
                  </a:cubicBezTo>
                  <a:cubicBezTo>
                    <a:pt x="217904" y="110419"/>
                    <a:pt x="217904" y="110419"/>
                    <a:pt x="229710" y="138037"/>
                  </a:cubicBezTo>
                  <a:cubicBezTo>
                    <a:pt x="231022" y="141983"/>
                    <a:pt x="228398" y="145928"/>
                    <a:pt x="225775" y="147243"/>
                  </a:cubicBezTo>
                  <a:cubicBezTo>
                    <a:pt x="221839" y="149874"/>
                    <a:pt x="217904" y="147243"/>
                    <a:pt x="215280" y="143298"/>
                  </a:cubicBezTo>
                  <a:cubicBezTo>
                    <a:pt x="215280" y="143298"/>
                    <a:pt x="215280" y="143298"/>
                    <a:pt x="204785" y="115680"/>
                  </a:cubicBezTo>
                  <a:cubicBezTo>
                    <a:pt x="204785" y="114365"/>
                    <a:pt x="204785" y="114365"/>
                    <a:pt x="203474" y="113050"/>
                  </a:cubicBezTo>
                  <a:cubicBezTo>
                    <a:pt x="203474" y="113050"/>
                    <a:pt x="203474" y="113050"/>
                    <a:pt x="200850" y="105159"/>
                  </a:cubicBezTo>
                  <a:cubicBezTo>
                    <a:pt x="199538" y="102529"/>
                    <a:pt x="196914" y="99898"/>
                    <a:pt x="192979" y="98583"/>
                  </a:cubicBezTo>
                  <a:cubicBezTo>
                    <a:pt x="190355" y="95953"/>
                    <a:pt x="186420" y="95953"/>
                    <a:pt x="182484" y="97268"/>
                  </a:cubicBezTo>
                  <a:cubicBezTo>
                    <a:pt x="178549" y="98583"/>
                    <a:pt x="175925" y="101213"/>
                    <a:pt x="174613" y="105159"/>
                  </a:cubicBezTo>
                  <a:cubicBezTo>
                    <a:pt x="173302" y="109104"/>
                    <a:pt x="173302" y="113050"/>
                    <a:pt x="174613" y="115680"/>
                  </a:cubicBezTo>
                  <a:cubicBezTo>
                    <a:pt x="174613" y="115680"/>
                    <a:pt x="174613" y="115680"/>
                    <a:pt x="190355" y="155134"/>
                  </a:cubicBezTo>
                  <a:cubicBezTo>
                    <a:pt x="191667" y="159080"/>
                    <a:pt x="190355" y="163025"/>
                    <a:pt x="186420" y="164340"/>
                  </a:cubicBezTo>
                  <a:cubicBezTo>
                    <a:pt x="182484" y="165655"/>
                    <a:pt x="178549" y="164340"/>
                    <a:pt x="177237" y="160395"/>
                  </a:cubicBezTo>
                  <a:cubicBezTo>
                    <a:pt x="177237" y="160395"/>
                    <a:pt x="177237" y="160395"/>
                    <a:pt x="157560" y="111735"/>
                  </a:cubicBezTo>
                  <a:cubicBezTo>
                    <a:pt x="156248" y="107789"/>
                    <a:pt x="153624" y="105159"/>
                    <a:pt x="149689" y="103844"/>
                  </a:cubicBezTo>
                  <a:cubicBezTo>
                    <a:pt x="147065" y="102529"/>
                    <a:pt x="143130" y="102529"/>
                    <a:pt x="139194" y="103844"/>
                  </a:cubicBezTo>
                  <a:cubicBezTo>
                    <a:pt x="132635" y="106474"/>
                    <a:pt x="128699" y="114365"/>
                    <a:pt x="131323" y="122256"/>
                  </a:cubicBezTo>
                  <a:cubicBezTo>
                    <a:pt x="131323" y="122256"/>
                    <a:pt x="131323" y="122256"/>
                    <a:pt x="149689" y="169601"/>
                  </a:cubicBezTo>
                  <a:cubicBezTo>
                    <a:pt x="151000" y="173546"/>
                    <a:pt x="149689" y="177491"/>
                    <a:pt x="145753" y="178807"/>
                  </a:cubicBezTo>
                  <a:cubicBezTo>
                    <a:pt x="141818" y="180122"/>
                    <a:pt x="137882" y="178807"/>
                    <a:pt x="136570" y="174861"/>
                  </a:cubicBezTo>
                  <a:cubicBezTo>
                    <a:pt x="136570" y="174861"/>
                    <a:pt x="136570" y="174861"/>
                    <a:pt x="118205" y="127516"/>
                  </a:cubicBezTo>
                  <a:cubicBezTo>
                    <a:pt x="118205" y="127516"/>
                    <a:pt x="118205" y="127516"/>
                    <a:pt x="91968" y="61759"/>
                  </a:cubicBezTo>
                  <a:cubicBezTo>
                    <a:pt x="90657" y="57814"/>
                    <a:pt x="88033" y="55184"/>
                    <a:pt x="84753" y="53869"/>
                  </a:cubicBezTo>
                  <a:cubicBezTo>
                    <a:pt x="81474" y="52554"/>
                    <a:pt x="77538" y="52554"/>
                    <a:pt x="73603" y="53869"/>
                  </a:cubicBezTo>
                  <a:close/>
                  <a:moveTo>
                    <a:pt x="56758" y="49650"/>
                  </a:moveTo>
                  <a:cubicBezTo>
                    <a:pt x="54036" y="50903"/>
                    <a:pt x="51315" y="53410"/>
                    <a:pt x="49954" y="55917"/>
                  </a:cubicBezTo>
                  <a:cubicBezTo>
                    <a:pt x="47233" y="59677"/>
                    <a:pt x="47233" y="63437"/>
                    <a:pt x="48594" y="67197"/>
                  </a:cubicBezTo>
                  <a:cubicBezTo>
                    <a:pt x="48594" y="69703"/>
                    <a:pt x="49954" y="72210"/>
                    <a:pt x="51315" y="73463"/>
                  </a:cubicBezTo>
                  <a:cubicBezTo>
                    <a:pt x="48594" y="64690"/>
                    <a:pt x="51315" y="55917"/>
                    <a:pt x="56758" y="49650"/>
                  </a:cubicBezTo>
                  <a:close/>
                  <a:moveTo>
                    <a:pt x="46241" y="18716"/>
                  </a:moveTo>
                  <a:cubicBezTo>
                    <a:pt x="34335" y="23476"/>
                    <a:pt x="24082" y="32668"/>
                    <a:pt x="18129" y="45142"/>
                  </a:cubicBezTo>
                  <a:cubicBezTo>
                    <a:pt x="7546" y="70092"/>
                    <a:pt x="19452" y="98981"/>
                    <a:pt x="44588" y="109486"/>
                  </a:cubicBezTo>
                  <a:cubicBezTo>
                    <a:pt x="52525" y="113425"/>
                    <a:pt x="59140" y="114738"/>
                    <a:pt x="67077" y="113425"/>
                  </a:cubicBezTo>
                  <a:cubicBezTo>
                    <a:pt x="67077" y="113425"/>
                    <a:pt x="67077" y="113425"/>
                    <a:pt x="59140" y="95041"/>
                  </a:cubicBezTo>
                  <a:cubicBezTo>
                    <a:pt x="55171" y="93728"/>
                    <a:pt x="52525" y="92415"/>
                    <a:pt x="48556" y="91102"/>
                  </a:cubicBezTo>
                  <a:cubicBezTo>
                    <a:pt x="41942" y="87163"/>
                    <a:pt x="36650" y="79284"/>
                    <a:pt x="34004" y="71405"/>
                  </a:cubicBezTo>
                  <a:cubicBezTo>
                    <a:pt x="31358" y="63526"/>
                    <a:pt x="32681" y="54335"/>
                    <a:pt x="37973" y="47768"/>
                  </a:cubicBezTo>
                  <a:cubicBezTo>
                    <a:pt x="47233" y="33324"/>
                    <a:pt x="65754" y="28072"/>
                    <a:pt x="81629" y="37263"/>
                  </a:cubicBezTo>
                  <a:cubicBezTo>
                    <a:pt x="81629" y="37263"/>
                    <a:pt x="82952" y="37263"/>
                    <a:pt x="84275" y="38577"/>
                  </a:cubicBezTo>
                  <a:cubicBezTo>
                    <a:pt x="93536" y="41203"/>
                    <a:pt x="101473" y="47768"/>
                    <a:pt x="105442" y="56961"/>
                  </a:cubicBezTo>
                  <a:cubicBezTo>
                    <a:pt x="105442" y="56961"/>
                    <a:pt x="105442" y="56961"/>
                    <a:pt x="113379" y="75345"/>
                  </a:cubicBezTo>
                  <a:cubicBezTo>
                    <a:pt x="118671" y="53021"/>
                    <a:pt x="106765" y="28072"/>
                    <a:pt x="84275" y="18880"/>
                  </a:cubicBezTo>
                  <a:cubicBezTo>
                    <a:pt x="71708" y="13627"/>
                    <a:pt x="58147" y="13956"/>
                    <a:pt x="46241" y="18716"/>
                  </a:cubicBezTo>
                  <a:close/>
                  <a:moveTo>
                    <a:pt x="64058" y="0"/>
                  </a:moveTo>
                  <a:cubicBezTo>
                    <a:pt x="72366" y="42"/>
                    <a:pt x="80839" y="1769"/>
                    <a:pt x="89065" y="5387"/>
                  </a:cubicBezTo>
                  <a:cubicBezTo>
                    <a:pt x="121968" y="18546"/>
                    <a:pt x="137762" y="56707"/>
                    <a:pt x="123284" y="89604"/>
                  </a:cubicBezTo>
                  <a:cubicBezTo>
                    <a:pt x="121968" y="90920"/>
                    <a:pt x="121968" y="93551"/>
                    <a:pt x="120652" y="94867"/>
                  </a:cubicBezTo>
                  <a:cubicBezTo>
                    <a:pt x="120652" y="94867"/>
                    <a:pt x="120652" y="94867"/>
                    <a:pt x="121968" y="98815"/>
                  </a:cubicBezTo>
                  <a:cubicBezTo>
                    <a:pt x="124601" y="94867"/>
                    <a:pt x="128549" y="92236"/>
                    <a:pt x="133813" y="90920"/>
                  </a:cubicBezTo>
                  <a:cubicBezTo>
                    <a:pt x="140394" y="88288"/>
                    <a:pt x="148291" y="88288"/>
                    <a:pt x="156188" y="90920"/>
                  </a:cubicBezTo>
                  <a:cubicBezTo>
                    <a:pt x="158820" y="92236"/>
                    <a:pt x="161452" y="93551"/>
                    <a:pt x="164084" y="96183"/>
                  </a:cubicBezTo>
                  <a:cubicBezTo>
                    <a:pt x="166717" y="90920"/>
                    <a:pt x="171981" y="86972"/>
                    <a:pt x="177246" y="84340"/>
                  </a:cubicBezTo>
                  <a:cubicBezTo>
                    <a:pt x="187775" y="80393"/>
                    <a:pt x="199620" y="83024"/>
                    <a:pt x="207517" y="89604"/>
                  </a:cubicBezTo>
                  <a:cubicBezTo>
                    <a:pt x="210149" y="85656"/>
                    <a:pt x="215414" y="80393"/>
                    <a:pt x="220678" y="79077"/>
                  </a:cubicBezTo>
                  <a:cubicBezTo>
                    <a:pt x="235156" y="72497"/>
                    <a:pt x="252265" y="80393"/>
                    <a:pt x="257530" y="94867"/>
                  </a:cubicBezTo>
                  <a:cubicBezTo>
                    <a:pt x="257530" y="94867"/>
                    <a:pt x="257530" y="94867"/>
                    <a:pt x="286485" y="165925"/>
                  </a:cubicBezTo>
                  <a:cubicBezTo>
                    <a:pt x="295698" y="190926"/>
                    <a:pt x="294382" y="219875"/>
                    <a:pt x="281220" y="243561"/>
                  </a:cubicBezTo>
                  <a:cubicBezTo>
                    <a:pt x="281220" y="243561"/>
                    <a:pt x="281220" y="243561"/>
                    <a:pt x="298330" y="289617"/>
                  </a:cubicBezTo>
                  <a:cubicBezTo>
                    <a:pt x="299646" y="292249"/>
                    <a:pt x="298330" y="297512"/>
                    <a:pt x="294382" y="298828"/>
                  </a:cubicBezTo>
                  <a:cubicBezTo>
                    <a:pt x="294382" y="298828"/>
                    <a:pt x="294382" y="298828"/>
                    <a:pt x="198304" y="336988"/>
                  </a:cubicBezTo>
                  <a:cubicBezTo>
                    <a:pt x="196988" y="336988"/>
                    <a:pt x="196988" y="336988"/>
                    <a:pt x="195672" y="336988"/>
                  </a:cubicBezTo>
                  <a:cubicBezTo>
                    <a:pt x="193039" y="336988"/>
                    <a:pt x="190407" y="335672"/>
                    <a:pt x="189091" y="331725"/>
                  </a:cubicBezTo>
                  <a:cubicBezTo>
                    <a:pt x="189091" y="331725"/>
                    <a:pt x="189091" y="331725"/>
                    <a:pt x="170665" y="286985"/>
                  </a:cubicBezTo>
                  <a:cubicBezTo>
                    <a:pt x="158820" y="284353"/>
                    <a:pt x="148291" y="277774"/>
                    <a:pt x="139078" y="269879"/>
                  </a:cubicBezTo>
                  <a:cubicBezTo>
                    <a:pt x="139078" y="269879"/>
                    <a:pt x="139078" y="269879"/>
                    <a:pt x="71955" y="229087"/>
                  </a:cubicBezTo>
                  <a:cubicBezTo>
                    <a:pt x="65375" y="225139"/>
                    <a:pt x="60110" y="218560"/>
                    <a:pt x="58794" y="211980"/>
                  </a:cubicBezTo>
                  <a:cubicBezTo>
                    <a:pt x="57477" y="204085"/>
                    <a:pt x="57477" y="196190"/>
                    <a:pt x="61426" y="189610"/>
                  </a:cubicBezTo>
                  <a:cubicBezTo>
                    <a:pt x="65375" y="183031"/>
                    <a:pt x="71955" y="179083"/>
                    <a:pt x="79852" y="176452"/>
                  </a:cubicBezTo>
                  <a:cubicBezTo>
                    <a:pt x="83800" y="176452"/>
                    <a:pt x="87749" y="175136"/>
                    <a:pt x="90381" y="176452"/>
                  </a:cubicBezTo>
                  <a:cubicBezTo>
                    <a:pt x="90381" y="176452"/>
                    <a:pt x="90381" y="176452"/>
                    <a:pt x="71955" y="127764"/>
                  </a:cubicBezTo>
                  <a:cubicBezTo>
                    <a:pt x="71955" y="127764"/>
                    <a:pt x="70639" y="127764"/>
                    <a:pt x="70639" y="127764"/>
                  </a:cubicBezTo>
                  <a:cubicBezTo>
                    <a:pt x="68007" y="129080"/>
                    <a:pt x="66691" y="129080"/>
                    <a:pt x="64058" y="129080"/>
                  </a:cubicBezTo>
                  <a:cubicBezTo>
                    <a:pt x="56161" y="129080"/>
                    <a:pt x="46948" y="126448"/>
                    <a:pt x="39052" y="123817"/>
                  </a:cubicBezTo>
                  <a:cubicBezTo>
                    <a:pt x="6148" y="109342"/>
                    <a:pt x="-8329" y="71182"/>
                    <a:pt x="4832" y="39600"/>
                  </a:cubicBezTo>
                  <a:cubicBezTo>
                    <a:pt x="15690" y="14928"/>
                    <a:pt x="39134" y="-123"/>
                    <a:pt x="64058" y="0"/>
                  </a:cubicBezTo>
                  <a:close/>
                </a:path>
              </a:pathLst>
            </a:custGeom>
            <a:solidFill>
              <a:schemeClr val="bg1"/>
            </a:solid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sz="1800"/>
            </a:p>
          </p:txBody>
        </p:sp>
      </p:grpSp>
      <p:grpSp>
        <p:nvGrpSpPr>
          <p:cNvPr id="11" name="组合 10"/>
          <p:cNvGrpSpPr/>
          <p:nvPr/>
        </p:nvGrpSpPr>
        <p:grpSpPr>
          <a:xfrm>
            <a:off x="5653806" y="3948528"/>
            <a:ext cx="884388" cy="884388"/>
            <a:chOff x="815471" y="3722024"/>
            <a:chExt cx="406400" cy="406400"/>
          </a:xfrm>
        </p:grpSpPr>
        <p:sp>
          <p:nvSpPr>
            <p:cNvPr id="12" name="椭圆 11"/>
            <p:cNvSpPr/>
            <p:nvPr/>
          </p:nvSpPr>
          <p:spPr>
            <a:xfrm>
              <a:off x="815471" y="3722024"/>
              <a:ext cx="406400" cy="406400"/>
            </a:xfrm>
            <a:prstGeom prst="ellipse">
              <a:avLst/>
            </a:prstGeom>
            <a:solidFill>
              <a:srgbClr val="3068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3" name="Freeform: Shape 34"/>
            <p:cNvSpPr/>
            <p:nvPr/>
          </p:nvSpPr>
          <p:spPr bwMode="auto">
            <a:xfrm>
              <a:off x="891669" y="3798100"/>
              <a:ext cx="246568" cy="278058"/>
            </a:xfrm>
            <a:custGeom>
              <a:avLst/>
              <a:gdLst>
                <a:gd name="connsiteX0" fmla="*/ 83998 w 298823"/>
                <a:gd name="connsiteY0" fmla="*/ 191940 h 336988"/>
                <a:gd name="connsiteX1" fmla="*/ 75231 w 298823"/>
                <a:gd name="connsiteY1" fmla="*/ 198416 h 336988"/>
                <a:gd name="connsiteX2" fmla="*/ 73932 w 298823"/>
                <a:gd name="connsiteY2" fmla="*/ 208776 h 336988"/>
                <a:gd name="connsiteX3" fmla="*/ 80426 w 298823"/>
                <a:gd name="connsiteY3" fmla="*/ 217842 h 336988"/>
                <a:gd name="connsiteX4" fmla="*/ 115496 w 298823"/>
                <a:gd name="connsiteY4" fmla="*/ 238563 h 336988"/>
                <a:gd name="connsiteX5" fmla="*/ 114197 w 298823"/>
                <a:gd name="connsiteY5" fmla="*/ 233383 h 336988"/>
                <a:gd name="connsiteX6" fmla="*/ 98611 w 298823"/>
                <a:gd name="connsiteY6" fmla="*/ 195826 h 336988"/>
                <a:gd name="connsiteX7" fmla="*/ 94714 w 298823"/>
                <a:gd name="connsiteY7" fmla="*/ 193235 h 336988"/>
                <a:gd name="connsiteX8" fmla="*/ 83998 w 298823"/>
                <a:gd name="connsiteY8" fmla="*/ 191940 h 336988"/>
                <a:gd name="connsiteX9" fmla="*/ 73603 w 298823"/>
                <a:gd name="connsiteY9" fmla="*/ 53869 h 336988"/>
                <a:gd name="connsiteX10" fmla="*/ 65732 w 298823"/>
                <a:gd name="connsiteY10" fmla="*/ 70965 h 336988"/>
                <a:gd name="connsiteX11" fmla="*/ 127388 w 298823"/>
                <a:gd name="connsiteY11" fmla="*/ 227467 h 336988"/>
                <a:gd name="connsiteX12" fmla="*/ 178549 w 298823"/>
                <a:gd name="connsiteY12" fmla="*/ 274812 h 336988"/>
                <a:gd name="connsiteX13" fmla="*/ 183796 w 298823"/>
                <a:gd name="connsiteY13" fmla="*/ 278757 h 336988"/>
                <a:gd name="connsiteX14" fmla="*/ 199538 w 298823"/>
                <a:gd name="connsiteY14" fmla="*/ 319526 h 336988"/>
                <a:gd name="connsiteX15" fmla="*/ 282183 w 298823"/>
                <a:gd name="connsiteY15" fmla="*/ 286648 h 336988"/>
                <a:gd name="connsiteX16" fmla="*/ 266441 w 298823"/>
                <a:gd name="connsiteY16" fmla="*/ 245879 h 336988"/>
                <a:gd name="connsiteX17" fmla="*/ 266441 w 298823"/>
                <a:gd name="connsiteY17" fmla="*/ 239303 h 336988"/>
                <a:gd name="connsiteX18" fmla="*/ 271689 w 298823"/>
                <a:gd name="connsiteY18" fmla="*/ 170916 h 336988"/>
                <a:gd name="connsiteX19" fmla="*/ 244140 w 298823"/>
                <a:gd name="connsiteY19" fmla="*/ 99898 h 336988"/>
                <a:gd name="connsiteX20" fmla="*/ 225775 w 298823"/>
                <a:gd name="connsiteY20" fmla="*/ 92008 h 336988"/>
                <a:gd name="connsiteX21" fmla="*/ 217904 w 298823"/>
                <a:gd name="connsiteY21" fmla="*/ 110419 h 336988"/>
                <a:gd name="connsiteX22" fmla="*/ 229710 w 298823"/>
                <a:gd name="connsiteY22" fmla="*/ 138037 h 336988"/>
                <a:gd name="connsiteX23" fmla="*/ 225775 w 298823"/>
                <a:gd name="connsiteY23" fmla="*/ 147243 h 336988"/>
                <a:gd name="connsiteX24" fmla="*/ 215280 w 298823"/>
                <a:gd name="connsiteY24" fmla="*/ 143298 h 336988"/>
                <a:gd name="connsiteX25" fmla="*/ 204785 w 298823"/>
                <a:gd name="connsiteY25" fmla="*/ 115680 h 336988"/>
                <a:gd name="connsiteX26" fmla="*/ 203474 w 298823"/>
                <a:gd name="connsiteY26" fmla="*/ 113050 h 336988"/>
                <a:gd name="connsiteX27" fmla="*/ 200850 w 298823"/>
                <a:gd name="connsiteY27" fmla="*/ 105159 h 336988"/>
                <a:gd name="connsiteX28" fmla="*/ 192979 w 298823"/>
                <a:gd name="connsiteY28" fmla="*/ 98583 h 336988"/>
                <a:gd name="connsiteX29" fmla="*/ 182484 w 298823"/>
                <a:gd name="connsiteY29" fmla="*/ 97268 h 336988"/>
                <a:gd name="connsiteX30" fmla="*/ 174613 w 298823"/>
                <a:gd name="connsiteY30" fmla="*/ 105159 h 336988"/>
                <a:gd name="connsiteX31" fmla="*/ 174613 w 298823"/>
                <a:gd name="connsiteY31" fmla="*/ 115680 h 336988"/>
                <a:gd name="connsiteX32" fmla="*/ 190355 w 298823"/>
                <a:gd name="connsiteY32" fmla="*/ 155134 h 336988"/>
                <a:gd name="connsiteX33" fmla="*/ 186420 w 298823"/>
                <a:gd name="connsiteY33" fmla="*/ 164340 h 336988"/>
                <a:gd name="connsiteX34" fmla="*/ 177237 w 298823"/>
                <a:gd name="connsiteY34" fmla="*/ 160395 h 336988"/>
                <a:gd name="connsiteX35" fmla="*/ 157560 w 298823"/>
                <a:gd name="connsiteY35" fmla="*/ 111735 h 336988"/>
                <a:gd name="connsiteX36" fmla="*/ 149689 w 298823"/>
                <a:gd name="connsiteY36" fmla="*/ 103844 h 336988"/>
                <a:gd name="connsiteX37" fmla="*/ 139194 w 298823"/>
                <a:gd name="connsiteY37" fmla="*/ 103844 h 336988"/>
                <a:gd name="connsiteX38" fmla="*/ 131323 w 298823"/>
                <a:gd name="connsiteY38" fmla="*/ 122256 h 336988"/>
                <a:gd name="connsiteX39" fmla="*/ 149689 w 298823"/>
                <a:gd name="connsiteY39" fmla="*/ 169601 h 336988"/>
                <a:gd name="connsiteX40" fmla="*/ 145753 w 298823"/>
                <a:gd name="connsiteY40" fmla="*/ 178807 h 336988"/>
                <a:gd name="connsiteX41" fmla="*/ 136570 w 298823"/>
                <a:gd name="connsiteY41" fmla="*/ 174861 h 336988"/>
                <a:gd name="connsiteX42" fmla="*/ 118205 w 298823"/>
                <a:gd name="connsiteY42" fmla="*/ 127516 h 336988"/>
                <a:gd name="connsiteX43" fmla="*/ 91968 w 298823"/>
                <a:gd name="connsiteY43" fmla="*/ 61759 h 336988"/>
                <a:gd name="connsiteX44" fmla="*/ 84753 w 298823"/>
                <a:gd name="connsiteY44" fmla="*/ 53869 h 336988"/>
                <a:gd name="connsiteX45" fmla="*/ 73603 w 298823"/>
                <a:gd name="connsiteY45" fmla="*/ 53869 h 336988"/>
                <a:gd name="connsiteX46" fmla="*/ 56758 w 298823"/>
                <a:gd name="connsiteY46" fmla="*/ 49650 h 336988"/>
                <a:gd name="connsiteX47" fmla="*/ 49954 w 298823"/>
                <a:gd name="connsiteY47" fmla="*/ 55917 h 336988"/>
                <a:gd name="connsiteX48" fmla="*/ 48594 w 298823"/>
                <a:gd name="connsiteY48" fmla="*/ 67197 h 336988"/>
                <a:gd name="connsiteX49" fmla="*/ 51315 w 298823"/>
                <a:gd name="connsiteY49" fmla="*/ 73463 h 336988"/>
                <a:gd name="connsiteX50" fmla="*/ 56758 w 298823"/>
                <a:gd name="connsiteY50" fmla="*/ 49650 h 336988"/>
                <a:gd name="connsiteX51" fmla="*/ 46241 w 298823"/>
                <a:gd name="connsiteY51" fmla="*/ 18716 h 336988"/>
                <a:gd name="connsiteX52" fmla="*/ 18129 w 298823"/>
                <a:gd name="connsiteY52" fmla="*/ 45142 h 336988"/>
                <a:gd name="connsiteX53" fmla="*/ 44588 w 298823"/>
                <a:gd name="connsiteY53" fmla="*/ 109486 h 336988"/>
                <a:gd name="connsiteX54" fmla="*/ 67077 w 298823"/>
                <a:gd name="connsiteY54" fmla="*/ 113425 h 336988"/>
                <a:gd name="connsiteX55" fmla="*/ 59140 w 298823"/>
                <a:gd name="connsiteY55" fmla="*/ 95041 h 336988"/>
                <a:gd name="connsiteX56" fmla="*/ 48556 w 298823"/>
                <a:gd name="connsiteY56" fmla="*/ 91102 h 336988"/>
                <a:gd name="connsiteX57" fmla="*/ 34004 w 298823"/>
                <a:gd name="connsiteY57" fmla="*/ 71405 h 336988"/>
                <a:gd name="connsiteX58" fmla="*/ 37973 w 298823"/>
                <a:gd name="connsiteY58" fmla="*/ 47768 h 336988"/>
                <a:gd name="connsiteX59" fmla="*/ 81629 w 298823"/>
                <a:gd name="connsiteY59" fmla="*/ 37263 h 336988"/>
                <a:gd name="connsiteX60" fmla="*/ 84275 w 298823"/>
                <a:gd name="connsiteY60" fmla="*/ 38577 h 336988"/>
                <a:gd name="connsiteX61" fmla="*/ 105442 w 298823"/>
                <a:gd name="connsiteY61" fmla="*/ 56961 h 336988"/>
                <a:gd name="connsiteX62" fmla="*/ 113379 w 298823"/>
                <a:gd name="connsiteY62" fmla="*/ 75345 h 336988"/>
                <a:gd name="connsiteX63" fmla="*/ 84275 w 298823"/>
                <a:gd name="connsiteY63" fmla="*/ 18880 h 336988"/>
                <a:gd name="connsiteX64" fmla="*/ 46241 w 298823"/>
                <a:gd name="connsiteY64" fmla="*/ 18716 h 336988"/>
                <a:gd name="connsiteX65" fmla="*/ 64058 w 298823"/>
                <a:gd name="connsiteY65" fmla="*/ 0 h 336988"/>
                <a:gd name="connsiteX66" fmla="*/ 89065 w 298823"/>
                <a:gd name="connsiteY66" fmla="*/ 5387 h 336988"/>
                <a:gd name="connsiteX67" fmla="*/ 123284 w 298823"/>
                <a:gd name="connsiteY67" fmla="*/ 89604 h 336988"/>
                <a:gd name="connsiteX68" fmla="*/ 120652 w 298823"/>
                <a:gd name="connsiteY68" fmla="*/ 94867 h 336988"/>
                <a:gd name="connsiteX69" fmla="*/ 121968 w 298823"/>
                <a:gd name="connsiteY69" fmla="*/ 98815 h 336988"/>
                <a:gd name="connsiteX70" fmla="*/ 133813 w 298823"/>
                <a:gd name="connsiteY70" fmla="*/ 90920 h 336988"/>
                <a:gd name="connsiteX71" fmla="*/ 156188 w 298823"/>
                <a:gd name="connsiteY71" fmla="*/ 90920 h 336988"/>
                <a:gd name="connsiteX72" fmla="*/ 164084 w 298823"/>
                <a:gd name="connsiteY72" fmla="*/ 96183 h 336988"/>
                <a:gd name="connsiteX73" fmla="*/ 177246 w 298823"/>
                <a:gd name="connsiteY73" fmla="*/ 84340 h 336988"/>
                <a:gd name="connsiteX74" fmla="*/ 207517 w 298823"/>
                <a:gd name="connsiteY74" fmla="*/ 89604 h 336988"/>
                <a:gd name="connsiteX75" fmla="*/ 220678 w 298823"/>
                <a:gd name="connsiteY75" fmla="*/ 79077 h 336988"/>
                <a:gd name="connsiteX76" fmla="*/ 257530 w 298823"/>
                <a:gd name="connsiteY76" fmla="*/ 94867 h 336988"/>
                <a:gd name="connsiteX77" fmla="*/ 286485 w 298823"/>
                <a:gd name="connsiteY77" fmla="*/ 165925 h 336988"/>
                <a:gd name="connsiteX78" fmla="*/ 281220 w 298823"/>
                <a:gd name="connsiteY78" fmla="*/ 243561 h 336988"/>
                <a:gd name="connsiteX79" fmla="*/ 298330 w 298823"/>
                <a:gd name="connsiteY79" fmla="*/ 289617 h 336988"/>
                <a:gd name="connsiteX80" fmla="*/ 294382 w 298823"/>
                <a:gd name="connsiteY80" fmla="*/ 298828 h 336988"/>
                <a:gd name="connsiteX81" fmla="*/ 198304 w 298823"/>
                <a:gd name="connsiteY81" fmla="*/ 336988 h 336988"/>
                <a:gd name="connsiteX82" fmla="*/ 195672 w 298823"/>
                <a:gd name="connsiteY82" fmla="*/ 336988 h 336988"/>
                <a:gd name="connsiteX83" fmla="*/ 189091 w 298823"/>
                <a:gd name="connsiteY83" fmla="*/ 331725 h 336988"/>
                <a:gd name="connsiteX84" fmla="*/ 170665 w 298823"/>
                <a:gd name="connsiteY84" fmla="*/ 286985 h 336988"/>
                <a:gd name="connsiteX85" fmla="*/ 139078 w 298823"/>
                <a:gd name="connsiteY85" fmla="*/ 269879 h 336988"/>
                <a:gd name="connsiteX86" fmla="*/ 71955 w 298823"/>
                <a:gd name="connsiteY86" fmla="*/ 229087 h 336988"/>
                <a:gd name="connsiteX87" fmla="*/ 58794 w 298823"/>
                <a:gd name="connsiteY87" fmla="*/ 211980 h 336988"/>
                <a:gd name="connsiteX88" fmla="*/ 61426 w 298823"/>
                <a:gd name="connsiteY88" fmla="*/ 189610 h 336988"/>
                <a:gd name="connsiteX89" fmla="*/ 79852 w 298823"/>
                <a:gd name="connsiteY89" fmla="*/ 176452 h 336988"/>
                <a:gd name="connsiteX90" fmla="*/ 90381 w 298823"/>
                <a:gd name="connsiteY90" fmla="*/ 176452 h 336988"/>
                <a:gd name="connsiteX91" fmla="*/ 71955 w 298823"/>
                <a:gd name="connsiteY91" fmla="*/ 127764 h 336988"/>
                <a:gd name="connsiteX92" fmla="*/ 70639 w 298823"/>
                <a:gd name="connsiteY92" fmla="*/ 127764 h 336988"/>
                <a:gd name="connsiteX93" fmla="*/ 64058 w 298823"/>
                <a:gd name="connsiteY93" fmla="*/ 129080 h 336988"/>
                <a:gd name="connsiteX94" fmla="*/ 39052 w 298823"/>
                <a:gd name="connsiteY94" fmla="*/ 123817 h 336988"/>
                <a:gd name="connsiteX95" fmla="*/ 4832 w 298823"/>
                <a:gd name="connsiteY95" fmla="*/ 39600 h 336988"/>
                <a:gd name="connsiteX96" fmla="*/ 64058 w 298823"/>
                <a:gd name="connsiteY96" fmla="*/ 0 h 3369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298823" h="336988">
                  <a:moveTo>
                    <a:pt x="83998" y="191940"/>
                  </a:moveTo>
                  <a:cubicBezTo>
                    <a:pt x="80426" y="192912"/>
                    <a:pt x="77179" y="195178"/>
                    <a:pt x="75231" y="198416"/>
                  </a:cubicBezTo>
                  <a:cubicBezTo>
                    <a:pt x="72633" y="201006"/>
                    <a:pt x="72633" y="204891"/>
                    <a:pt x="73932" y="208776"/>
                  </a:cubicBezTo>
                  <a:cubicBezTo>
                    <a:pt x="73932" y="212662"/>
                    <a:pt x="76530" y="215252"/>
                    <a:pt x="80426" y="217842"/>
                  </a:cubicBezTo>
                  <a:lnTo>
                    <a:pt x="115496" y="238563"/>
                  </a:lnTo>
                  <a:cubicBezTo>
                    <a:pt x="115496" y="237268"/>
                    <a:pt x="114197" y="235973"/>
                    <a:pt x="114197" y="233383"/>
                  </a:cubicBezTo>
                  <a:cubicBezTo>
                    <a:pt x="114197" y="233383"/>
                    <a:pt x="114197" y="233383"/>
                    <a:pt x="98611" y="195826"/>
                  </a:cubicBezTo>
                  <a:cubicBezTo>
                    <a:pt x="98611" y="195826"/>
                    <a:pt x="98611" y="195826"/>
                    <a:pt x="94714" y="193235"/>
                  </a:cubicBezTo>
                  <a:cubicBezTo>
                    <a:pt x="91467" y="191293"/>
                    <a:pt x="87570" y="190969"/>
                    <a:pt x="83998" y="191940"/>
                  </a:cubicBezTo>
                  <a:close/>
                  <a:moveTo>
                    <a:pt x="73603" y="53869"/>
                  </a:moveTo>
                  <a:cubicBezTo>
                    <a:pt x="65732" y="56499"/>
                    <a:pt x="63108" y="64390"/>
                    <a:pt x="65732" y="70965"/>
                  </a:cubicBezTo>
                  <a:cubicBezTo>
                    <a:pt x="65732" y="70965"/>
                    <a:pt x="65732" y="70965"/>
                    <a:pt x="127388" y="227467"/>
                  </a:cubicBezTo>
                  <a:cubicBezTo>
                    <a:pt x="136570" y="251139"/>
                    <a:pt x="154936" y="266921"/>
                    <a:pt x="178549" y="274812"/>
                  </a:cubicBezTo>
                  <a:cubicBezTo>
                    <a:pt x="181173" y="274812"/>
                    <a:pt x="182484" y="276127"/>
                    <a:pt x="183796" y="278757"/>
                  </a:cubicBezTo>
                  <a:cubicBezTo>
                    <a:pt x="183796" y="278757"/>
                    <a:pt x="183796" y="278757"/>
                    <a:pt x="199538" y="319526"/>
                  </a:cubicBezTo>
                  <a:lnTo>
                    <a:pt x="282183" y="286648"/>
                  </a:lnTo>
                  <a:cubicBezTo>
                    <a:pt x="282183" y="286648"/>
                    <a:pt x="282183" y="286648"/>
                    <a:pt x="266441" y="245879"/>
                  </a:cubicBezTo>
                  <a:cubicBezTo>
                    <a:pt x="265129" y="243248"/>
                    <a:pt x="265129" y="241933"/>
                    <a:pt x="266441" y="239303"/>
                  </a:cubicBezTo>
                  <a:cubicBezTo>
                    <a:pt x="279559" y="218261"/>
                    <a:pt x="280871" y="193273"/>
                    <a:pt x="271689" y="170916"/>
                  </a:cubicBezTo>
                  <a:cubicBezTo>
                    <a:pt x="271689" y="170916"/>
                    <a:pt x="271689" y="170916"/>
                    <a:pt x="244140" y="99898"/>
                  </a:cubicBezTo>
                  <a:cubicBezTo>
                    <a:pt x="241517" y="92008"/>
                    <a:pt x="233646" y="89377"/>
                    <a:pt x="225775" y="92008"/>
                  </a:cubicBezTo>
                  <a:cubicBezTo>
                    <a:pt x="219215" y="94638"/>
                    <a:pt x="215280" y="102529"/>
                    <a:pt x="217904" y="110419"/>
                  </a:cubicBezTo>
                  <a:cubicBezTo>
                    <a:pt x="217904" y="110419"/>
                    <a:pt x="217904" y="110419"/>
                    <a:pt x="229710" y="138037"/>
                  </a:cubicBezTo>
                  <a:cubicBezTo>
                    <a:pt x="231022" y="141983"/>
                    <a:pt x="228398" y="145928"/>
                    <a:pt x="225775" y="147243"/>
                  </a:cubicBezTo>
                  <a:cubicBezTo>
                    <a:pt x="221839" y="149874"/>
                    <a:pt x="217904" y="147243"/>
                    <a:pt x="215280" y="143298"/>
                  </a:cubicBezTo>
                  <a:cubicBezTo>
                    <a:pt x="215280" y="143298"/>
                    <a:pt x="215280" y="143298"/>
                    <a:pt x="204785" y="115680"/>
                  </a:cubicBezTo>
                  <a:cubicBezTo>
                    <a:pt x="204785" y="114365"/>
                    <a:pt x="204785" y="114365"/>
                    <a:pt x="203474" y="113050"/>
                  </a:cubicBezTo>
                  <a:cubicBezTo>
                    <a:pt x="203474" y="113050"/>
                    <a:pt x="203474" y="113050"/>
                    <a:pt x="200850" y="105159"/>
                  </a:cubicBezTo>
                  <a:cubicBezTo>
                    <a:pt x="199538" y="102529"/>
                    <a:pt x="196914" y="99898"/>
                    <a:pt x="192979" y="98583"/>
                  </a:cubicBezTo>
                  <a:cubicBezTo>
                    <a:pt x="190355" y="95953"/>
                    <a:pt x="186420" y="95953"/>
                    <a:pt x="182484" y="97268"/>
                  </a:cubicBezTo>
                  <a:cubicBezTo>
                    <a:pt x="178549" y="98583"/>
                    <a:pt x="175925" y="101213"/>
                    <a:pt x="174613" y="105159"/>
                  </a:cubicBezTo>
                  <a:cubicBezTo>
                    <a:pt x="173302" y="109104"/>
                    <a:pt x="173302" y="113050"/>
                    <a:pt x="174613" y="115680"/>
                  </a:cubicBezTo>
                  <a:cubicBezTo>
                    <a:pt x="174613" y="115680"/>
                    <a:pt x="174613" y="115680"/>
                    <a:pt x="190355" y="155134"/>
                  </a:cubicBezTo>
                  <a:cubicBezTo>
                    <a:pt x="191667" y="159080"/>
                    <a:pt x="190355" y="163025"/>
                    <a:pt x="186420" y="164340"/>
                  </a:cubicBezTo>
                  <a:cubicBezTo>
                    <a:pt x="182484" y="165655"/>
                    <a:pt x="178549" y="164340"/>
                    <a:pt x="177237" y="160395"/>
                  </a:cubicBezTo>
                  <a:cubicBezTo>
                    <a:pt x="177237" y="160395"/>
                    <a:pt x="177237" y="160395"/>
                    <a:pt x="157560" y="111735"/>
                  </a:cubicBezTo>
                  <a:cubicBezTo>
                    <a:pt x="156248" y="107789"/>
                    <a:pt x="153624" y="105159"/>
                    <a:pt x="149689" y="103844"/>
                  </a:cubicBezTo>
                  <a:cubicBezTo>
                    <a:pt x="147065" y="102529"/>
                    <a:pt x="143130" y="102529"/>
                    <a:pt x="139194" y="103844"/>
                  </a:cubicBezTo>
                  <a:cubicBezTo>
                    <a:pt x="132635" y="106474"/>
                    <a:pt x="128699" y="114365"/>
                    <a:pt x="131323" y="122256"/>
                  </a:cubicBezTo>
                  <a:cubicBezTo>
                    <a:pt x="131323" y="122256"/>
                    <a:pt x="131323" y="122256"/>
                    <a:pt x="149689" y="169601"/>
                  </a:cubicBezTo>
                  <a:cubicBezTo>
                    <a:pt x="151000" y="173546"/>
                    <a:pt x="149689" y="177491"/>
                    <a:pt x="145753" y="178807"/>
                  </a:cubicBezTo>
                  <a:cubicBezTo>
                    <a:pt x="141818" y="180122"/>
                    <a:pt x="137882" y="178807"/>
                    <a:pt x="136570" y="174861"/>
                  </a:cubicBezTo>
                  <a:cubicBezTo>
                    <a:pt x="136570" y="174861"/>
                    <a:pt x="136570" y="174861"/>
                    <a:pt x="118205" y="127516"/>
                  </a:cubicBezTo>
                  <a:cubicBezTo>
                    <a:pt x="118205" y="127516"/>
                    <a:pt x="118205" y="127516"/>
                    <a:pt x="91968" y="61759"/>
                  </a:cubicBezTo>
                  <a:cubicBezTo>
                    <a:pt x="90657" y="57814"/>
                    <a:pt x="88033" y="55184"/>
                    <a:pt x="84753" y="53869"/>
                  </a:cubicBezTo>
                  <a:cubicBezTo>
                    <a:pt x="81474" y="52554"/>
                    <a:pt x="77538" y="52554"/>
                    <a:pt x="73603" y="53869"/>
                  </a:cubicBezTo>
                  <a:close/>
                  <a:moveTo>
                    <a:pt x="56758" y="49650"/>
                  </a:moveTo>
                  <a:cubicBezTo>
                    <a:pt x="54036" y="50903"/>
                    <a:pt x="51315" y="53410"/>
                    <a:pt x="49954" y="55917"/>
                  </a:cubicBezTo>
                  <a:cubicBezTo>
                    <a:pt x="47233" y="59677"/>
                    <a:pt x="47233" y="63437"/>
                    <a:pt x="48594" y="67197"/>
                  </a:cubicBezTo>
                  <a:cubicBezTo>
                    <a:pt x="48594" y="69703"/>
                    <a:pt x="49954" y="72210"/>
                    <a:pt x="51315" y="73463"/>
                  </a:cubicBezTo>
                  <a:cubicBezTo>
                    <a:pt x="48594" y="64690"/>
                    <a:pt x="51315" y="55917"/>
                    <a:pt x="56758" y="49650"/>
                  </a:cubicBezTo>
                  <a:close/>
                  <a:moveTo>
                    <a:pt x="46241" y="18716"/>
                  </a:moveTo>
                  <a:cubicBezTo>
                    <a:pt x="34335" y="23476"/>
                    <a:pt x="24082" y="32668"/>
                    <a:pt x="18129" y="45142"/>
                  </a:cubicBezTo>
                  <a:cubicBezTo>
                    <a:pt x="7546" y="70092"/>
                    <a:pt x="19452" y="98981"/>
                    <a:pt x="44588" y="109486"/>
                  </a:cubicBezTo>
                  <a:cubicBezTo>
                    <a:pt x="52525" y="113425"/>
                    <a:pt x="59140" y="114738"/>
                    <a:pt x="67077" y="113425"/>
                  </a:cubicBezTo>
                  <a:cubicBezTo>
                    <a:pt x="67077" y="113425"/>
                    <a:pt x="67077" y="113425"/>
                    <a:pt x="59140" y="95041"/>
                  </a:cubicBezTo>
                  <a:cubicBezTo>
                    <a:pt x="55171" y="93728"/>
                    <a:pt x="52525" y="92415"/>
                    <a:pt x="48556" y="91102"/>
                  </a:cubicBezTo>
                  <a:cubicBezTo>
                    <a:pt x="41942" y="87163"/>
                    <a:pt x="36650" y="79284"/>
                    <a:pt x="34004" y="71405"/>
                  </a:cubicBezTo>
                  <a:cubicBezTo>
                    <a:pt x="31358" y="63526"/>
                    <a:pt x="32681" y="54335"/>
                    <a:pt x="37973" y="47768"/>
                  </a:cubicBezTo>
                  <a:cubicBezTo>
                    <a:pt x="47233" y="33324"/>
                    <a:pt x="65754" y="28072"/>
                    <a:pt x="81629" y="37263"/>
                  </a:cubicBezTo>
                  <a:cubicBezTo>
                    <a:pt x="81629" y="37263"/>
                    <a:pt x="82952" y="37263"/>
                    <a:pt x="84275" y="38577"/>
                  </a:cubicBezTo>
                  <a:cubicBezTo>
                    <a:pt x="93536" y="41203"/>
                    <a:pt x="101473" y="47768"/>
                    <a:pt x="105442" y="56961"/>
                  </a:cubicBezTo>
                  <a:cubicBezTo>
                    <a:pt x="105442" y="56961"/>
                    <a:pt x="105442" y="56961"/>
                    <a:pt x="113379" y="75345"/>
                  </a:cubicBezTo>
                  <a:cubicBezTo>
                    <a:pt x="118671" y="53021"/>
                    <a:pt x="106765" y="28072"/>
                    <a:pt x="84275" y="18880"/>
                  </a:cubicBezTo>
                  <a:cubicBezTo>
                    <a:pt x="71708" y="13627"/>
                    <a:pt x="58147" y="13956"/>
                    <a:pt x="46241" y="18716"/>
                  </a:cubicBezTo>
                  <a:close/>
                  <a:moveTo>
                    <a:pt x="64058" y="0"/>
                  </a:moveTo>
                  <a:cubicBezTo>
                    <a:pt x="72366" y="42"/>
                    <a:pt x="80839" y="1769"/>
                    <a:pt x="89065" y="5387"/>
                  </a:cubicBezTo>
                  <a:cubicBezTo>
                    <a:pt x="121968" y="18546"/>
                    <a:pt x="137762" y="56707"/>
                    <a:pt x="123284" y="89604"/>
                  </a:cubicBezTo>
                  <a:cubicBezTo>
                    <a:pt x="121968" y="90920"/>
                    <a:pt x="121968" y="93551"/>
                    <a:pt x="120652" y="94867"/>
                  </a:cubicBezTo>
                  <a:cubicBezTo>
                    <a:pt x="120652" y="94867"/>
                    <a:pt x="120652" y="94867"/>
                    <a:pt x="121968" y="98815"/>
                  </a:cubicBezTo>
                  <a:cubicBezTo>
                    <a:pt x="124601" y="94867"/>
                    <a:pt x="128549" y="92236"/>
                    <a:pt x="133813" y="90920"/>
                  </a:cubicBezTo>
                  <a:cubicBezTo>
                    <a:pt x="140394" y="88288"/>
                    <a:pt x="148291" y="88288"/>
                    <a:pt x="156188" y="90920"/>
                  </a:cubicBezTo>
                  <a:cubicBezTo>
                    <a:pt x="158820" y="92236"/>
                    <a:pt x="161452" y="93551"/>
                    <a:pt x="164084" y="96183"/>
                  </a:cubicBezTo>
                  <a:cubicBezTo>
                    <a:pt x="166717" y="90920"/>
                    <a:pt x="171981" y="86972"/>
                    <a:pt x="177246" y="84340"/>
                  </a:cubicBezTo>
                  <a:cubicBezTo>
                    <a:pt x="187775" y="80393"/>
                    <a:pt x="199620" y="83024"/>
                    <a:pt x="207517" y="89604"/>
                  </a:cubicBezTo>
                  <a:cubicBezTo>
                    <a:pt x="210149" y="85656"/>
                    <a:pt x="215414" y="80393"/>
                    <a:pt x="220678" y="79077"/>
                  </a:cubicBezTo>
                  <a:cubicBezTo>
                    <a:pt x="235156" y="72497"/>
                    <a:pt x="252265" y="80393"/>
                    <a:pt x="257530" y="94867"/>
                  </a:cubicBezTo>
                  <a:cubicBezTo>
                    <a:pt x="257530" y="94867"/>
                    <a:pt x="257530" y="94867"/>
                    <a:pt x="286485" y="165925"/>
                  </a:cubicBezTo>
                  <a:cubicBezTo>
                    <a:pt x="295698" y="190926"/>
                    <a:pt x="294382" y="219875"/>
                    <a:pt x="281220" y="243561"/>
                  </a:cubicBezTo>
                  <a:cubicBezTo>
                    <a:pt x="281220" y="243561"/>
                    <a:pt x="281220" y="243561"/>
                    <a:pt x="298330" y="289617"/>
                  </a:cubicBezTo>
                  <a:cubicBezTo>
                    <a:pt x="299646" y="292249"/>
                    <a:pt x="298330" y="297512"/>
                    <a:pt x="294382" y="298828"/>
                  </a:cubicBezTo>
                  <a:cubicBezTo>
                    <a:pt x="294382" y="298828"/>
                    <a:pt x="294382" y="298828"/>
                    <a:pt x="198304" y="336988"/>
                  </a:cubicBezTo>
                  <a:cubicBezTo>
                    <a:pt x="196988" y="336988"/>
                    <a:pt x="196988" y="336988"/>
                    <a:pt x="195672" y="336988"/>
                  </a:cubicBezTo>
                  <a:cubicBezTo>
                    <a:pt x="193039" y="336988"/>
                    <a:pt x="190407" y="335672"/>
                    <a:pt x="189091" y="331725"/>
                  </a:cubicBezTo>
                  <a:cubicBezTo>
                    <a:pt x="189091" y="331725"/>
                    <a:pt x="189091" y="331725"/>
                    <a:pt x="170665" y="286985"/>
                  </a:cubicBezTo>
                  <a:cubicBezTo>
                    <a:pt x="158820" y="284353"/>
                    <a:pt x="148291" y="277774"/>
                    <a:pt x="139078" y="269879"/>
                  </a:cubicBezTo>
                  <a:cubicBezTo>
                    <a:pt x="139078" y="269879"/>
                    <a:pt x="139078" y="269879"/>
                    <a:pt x="71955" y="229087"/>
                  </a:cubicBezTo>
                  <a:cubicBezTo>
                    <a:pt x="65375" y="225139"/>
                    <a:pt x="60110" y="218560"/>
                    <a:pt x="58794" y="211980"/>
                  </a:cubicBezTo>
                  <a:cubicBezTo>
                    <a:pt x="57477" y="204085"/>
                    <a:pt x="57477" y="196190"/>
                    <a:pt x="61426" y="189610"/>
                  </a:cubicBezTo>
                  <a:cubicBezTo>
                    <a:pt x="65375" y="183031"/>
                    <a:pt x="71955" y="179083"/>
                    <a:pt x="79852" y="176452"/>
                  </a:cubicBezTo>
                  <a:cubicBezTo>
                    <a:pt x="83800" y="176452"/>
                    <a:pt x="87749" y="175136"/>
                    <a:pt x="90381" y="176452"/>
                  </a:cubicBezTo>
                  <a:cubicBezTo>
                    <a:pt x="90381" y="176452"/>
                    <a:pt x="90381" y="176452"/>
                    <a:pt x="71955" y="127764"/>
                  </a:cubicBezTo>
                  <a:cubicBezTo>
                    <a:pt x="71955" y="127764"/>
                    <a:pt x="70639" y="127764"/>
                    <a:pt x="70639" y="127764"/>
                  </a:cubicBezTo>
                  <a:cubicBezTo>
                    <a:pt x="68007" y="129080"/>
                    <a:pt x="66691" y="129080"/>
                    <a:pt x="64058" y="129080"/>
                  </a:cubicBezTo>
                  <a:cubicBezTo>
                    <a:pt x="56161" y="129080"/>
                    <a:pt x="46948" y="126448"/>
                    <a:pt x="39052" y="123817"/>
                  </a:cubicBezTo>
                  <a:cubicBezTo>
                    <a:pt x="6148" y="109342"/>
                    <a:pt x="-8329" y="71182"/>
                    <a:pt x="4832" y="39600"/>
                  </a:cubicBezTo>
                  <a:cubicBezTo>
                    <a:pt x="15690" y="14928"/>
                    <a:pt x="39134" y="-123"/>
                    <a:pt x="64058" y="0"/>
                  </a:cubicBezTo>
                  <a:close/>
                </a:path>
              </a:pathLst>
            </a:custGeom>
            <a:solidFill>
              <a:schemeClr val="bg1"/>
            </a:solid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sz="1800"/>
            </a:p>
          </p:txBody>
        </p:sp>
      </p:grpSp>
      <p:grpSp>
        <p:nvGrpSpPr>
          <p:cNvPr id="14" name="组合 13"/>
          <p:cNvGrpSpPr/>
          <p:nvPr/>
        </p:nvGrpSpPr>
        <p:grpSpPr>
          <a:xfrm>
            <a:off x="9093200" y="3948528"/>
            <a:ext cx="884388" cy="884388"/>
            <a:chOff x="815471" y="3722024"/>
            <a:chExt cx="406400" cy="406400"/>
          </a:xfrm>
        </p:grpSpPr>
        <p:sp>
          <p:nvSpPr>
            <p:cNvPr id="15" name="椭圆 14"/>
            <p:cNvSpPr/>
            <p:nvPr/>
          </p:nvSpPr>
          <p:spPr>
            <a:xfrm>
              <a:off x="815471" y="3722024"/>
              <a:ext cx="406400" cy="406400"/>
            </a:xfrm>
            <a:prstGeom prst="ellipse">
              <a:avLst/>
            </a:prstGeom>
            <a:solidFill>
              <a:srgbClr val="3068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Freeform: Shape 34"/>
            <p:cNvSpPr/>
            <p:nvPr/>
          </p:nvSpPr>
          <p:spPr bwMode="auto">
            <a:xfrm>
              <a:off x="891669" y="3798100"/>
              <a:ext cx="246568" cy="278058"/>
            </a:xfrm>
            <a:custGeom>
              <a:avLst/>
              <a:gdLst>
                <a:gd name="connsiteX0" fmla="*/ 83998 w 298823"/>
                <a:gd name="connsiteY0" fmla="*/ 191940 h 336988"/>
                <a:gd name="connsiteX1" fmla="*/ 75231 w 298823"/>
                <a:gd name="connsiteY1" fmla="*/ 198416 h 336988"/>
                <a:gd name="connsiteX2" fmla="*/ 73932 w 298823"/>
                <a:gd name="connsiteY2" fmla="*/ 208776 h 336988"/>
                <a:gd name="connsiteX3" fmla="*/ 80426 w 298823"/>
                <a:gd name="connsiteY3" fmla="*/ 217842 h 336988"/>
                <a:gd name="connsiteX4" fmla="*/ 115496 w 298823"/>
                <a:gd name="connsiteY4" fmla="*/ 238563 h 336988"/>
                <a:gd name="connsiteX5" fmla="*/ 114197 w 298823"/>
                <a:gd name="connsiteY5" fmla="*/ 233383 h 336988"/>
                <a:gd name="connsiteX6" fmla="*/ 98611 w 298823"/>
                <a:gd name="connsiteY6" fmla="*/ 195826 h 336988"/>
                <a:gd name="connsiteX7" fmla="*/ 94714 w 298823"/>
                <a:gd name="connsiteY7" fmla="*/ 193235 h 336988"/>
                <a:gd name="connsiteX8" fmla="*/ 83998 w 298823"/>
                <a:gd name="connsiteY8" fmla="*/ 191940 h 336988"/>
                <a:gd name="connsiteX9" fmla="*/ 73603 w 298823"/>
                <a:gd name="connsiteY9" fmla="*/ 53869 h 336988"/>
                <a:gd name="connsiteX10" fmla="*/ 65732 w 298823"/>
                <a:gd name="connsiteY10" fmla="*/ 70965 h 336988"/>
                <a:gd name="connsiteX11" fmla="*/ 127388 w 298823"/>
                <a:gd name="connsiteY11" fmla="*/ 227467 h 336988"/>
                <a:gd name="connsiteX12" fmla="*/ 178549 w 298823"/>
                <a:gd name="connsiteY12" fmla="*/ 274812 h 336988"/>
                <a:gd name="connsiteX13" fmla="*/ 183796 w 298823"/>
                <a:gd name="connsiteY13" fmla="*/ 278757 h 336988"/>
                <a:gd name="connsiteX14" fmla="*/ 199538 w 298823"/>
                <a:gd name="connsiteY14" fmla="*/ 319526 h 336988"/>
                <a:gd name="connsiteX15" fmla="*/ 282183 w 298823"/>
                <a:gd name="connsiteY15" fmla="*/ 286648 h 336988"/>
                <a:gd name="connsiteX16" fmla="*/ 266441 w 298823"/>
                <a:gd name="connsiteY16" fmla="*/ 245879 h 336988"/>
                <a:gd name="connsiteX17" fmla="*/ 266441 w 298823"/>
                <a:gd name="connsiteY17" fmla="*/ 239303 h 336988"/>
                <a:gd name="connsiteX18" fmla="*/ 271689 w 298823"/>
                <a:gd name="connsiteY18" fmla="*/ 170916 h 336988"/>
                <a:gd name="connsiteX19" fmla="*/ 244140 w 298823"/>
                <a:gd name="connsiteY19" fmla="*/ 99898 h 336988"/>
                <a:gd name="connsiteX20" fmla="*/ 225775 w 298823"/>
                <a:gd name="connsiteY20" fmla="*/ 92008 h 336988"/>
                <a:gd name="connsiteX21" fmla="*/ 217904 w 298823"/>
                <a:gd name="connsiteY21" fmla="*/ 110419 h 336988"/>
                <a:gd name="connsiteX22" fmla="*/ 229710 w 298823"/>
                <a:gd name="connsiteY22" fmla="*/ 138037 h 336988"/>
                <a:gd name="connsiteX23" fmla="*/ 225775 w 298823"/>
                <a:gd name="connsiteY23" fmla="*/ 147243 h 336988"/>
                <a:gd name="connsiteX24" fmla="*/ 215280 w 298823"/>
                <a:gd name="connsiteY24" fmla="*/ 143298 h 336988"/>
                <a:gd name="connsiteX25" fmla="*/ 204785 w 298823"/>
                <a:gd name="connsiteY25" fmla="*/ 115680 h 336988"/>
                <a:gd name="connsiteX26" fmla="*/ 203474 w 298823"/>
                <a:gd name="connsiteY26" fmla="*/ 113050 h 336988"/>
                <a:gd name="connsiteX27" fmla="*/ 200850 w 298823"/>
                <a:gd name="connsiteY27" fmla="*/ 105159 h 336988"/>
                <a:gd name="connsiteX28" fmla="*/ 192979 w 298823"/>
                <a:gd name="connsiteY28" fmla="*/ 98583 h 336988"/>
                <a:gd name="connsiteX29" fmla="*/ 182484 w 298823"/>
                <a:gd name="connsiteY29" fmla="*/ 97268 h 336988"/>
                <a:gd name="connsiteX30" fmla="*/ 174613 w 298823"/>
                <a:gd name="connsiteY30" fmla="*/ 105159 h 336988"/>
                <a:gd name="connsiteX31" fmla="*/ 174613 w 298823"/>
                <a:gd name="connsiteY31" fmla="*/ 115680 h 336988"/>
                <a:gd name="connsiteX32" fmla="*/ 190355 w 298823"/>
                <a:gd name="connsiteY32" fmla="*/ 155134 h 336988"/>
                <a:gd name="connsiteX33" fmla="*/ 186420 w 298823"/>
                <a:gd name="connsiteY33" fmla="*/ 164340 h 336988"/>
                <a:gd name="connsiteX34" fmla="*/ 177237 w 298823"/>
                <a:gd name="connsiteY34" fmla="*/ 160395 h 336988"/>
                <a:gd name="connsiteX35" fmla="*/ 157560 w 298823"/>
                <a:gd name="connsiteY35" fmla="*/ 111735 h 336988"/>
                <a:gd name="connsiteX36" fmla="*/ 149689 w 298823"/>
                <a:gd name="connsiteY36" fmla="*/ 103844 h 336988"/>
                <a:gd name="connsiteX37" fmla="*/ 139194 w 298823"/>
                <a:gd name="connsiteY37" fmla="*/ 103844 h 336988"/>
                <a:gd name="connsiteX38" fmla="*/ 131323 w 298823"/>
                <a:gd name="connsiteY38" fmla="*/ 122256 h 336988"/>
                <a:gd name="connsiteX39" fmla="*/ 149689 w 298823"/>
                <a:gd name="connsiteY39" fmla="*/ 169601 h 336988"/>
                <a:gd name="connsiteX40" fmla="*/ 145753 w 298823"/>
                <a:gd name="connsiteY40" fmla="*/ 178807 h 336988"/>
                <a:gd name="connsiteX41" fmla="*/ 136570 w 298823"/>
                <a:gd name="connsiteY41" fmla="*/ 174861 h 336988"/>
                <a:gd name="connsiteX42" fmla="*/ 118205 w 298823"/>
                <a:gd name="connsiteY42" fmla="*/ 127516 h 336988"/>
                <a:gd name="connsiteX43" fmla="*/ 91968 w 298823"/>
                <a:gd name="connsiteY43" fmla="*/ 61759 h 336988"/>
                <a:gd name="connsiteX44" fmla="*/ 84753 w 298823"/>
                <a:gd name="connsiteY44" fmla="*/ 53869 h 336988"/>
                <a:gd name="connsiteX45" fmla="*/ 73603 w 298823"/>
                <a:gd name="connsiteY45" fmla="*/ 53869 h 336988"/>
                <a:gd name="connsiteX46" fmla="*/ 56758 w 298823"/>
                <a:gd name="connsiteY46" fmla="*/ 49650 h 336988"/>
                <a:gd name="connsiteX47" fmla="*/ 49954 w 298823"/>
                <a:gd name="connsiteY47" fmla="*/ 55917 h 336988"/>
                <a:gd name="connsiteX48" fmla="*/ 48594 w 298823"/>
                <a:gd name="connsiteY48" fmla="*/ 67197 h 336988"/>
                <a:gd name="connsiteX49" fmla="*/ 51315 w 298823"/>
                <a:gd name="connsiteY49" fmla="*/ 73463 h 336988"/>
                <a:gd name="connsiteX50" fmla="*/ 56758 w 298823"/>
                <a:gd name="connsiteY50" fmla="*/ 49650 h 336988"/>
                <a:gd name="connsiteX51" fmla="*/ 46241 w 298823"/>
                <a:gd name="connsiteY51" fmla="*/ 18716 h 336988"/>
                <a:gd name="connsiteX52" fmla="*/ 18129 w 298823"/>
                <a:gd name="connsiteY52" fmla="*/ 45142 h 336988"/>
                <a:gd name="connsiteX53" fmla="*/ 44588 w 298823"/>
                <a:gd name="connsiteY53" fmla="*/ 109486 h 336988"/>
                <a:gd name="connsiteX54" fmla="*/ 67077 w 298823"/>
                <a:gd name="connsiteY54" fmla="*/ 113425 h 336988"/>
                <a:gd name="connsiteX55" fmla="*/ 59140 w 298823"/>
                <a:gd name="connsiteY55" fmla="*/ 95041 h 336988"/>
                <a:gd name="connsiteX56" fmla="*/ 48556 w 298823"/>
                <a:gd name="connsiteY56" fmla="*/ 91102 h 336988"/>
                <a:gd name="connsiteX57" fmla="*/ 34004 w 298823"/>
                <a:gd name="connsiteY57" fmla="*/ 71405 h 336988"/>
                <a:gd name="connsiteX58" fmla="*/ 37973 w 298823"/>
                <a:gd name="connsiteY58" fmla="*/ 47768 h 336988"/>
                <a:gd name="connsiteX59" fmla="*/ 81629 w 298823"/>
                <a:gd name="connsiteY59" fmla="*/ 37263 h 336988"/>
                <a:gd name="connsiteX60" fmla="*/ 84275 w 298823"/>
                <a:gd name="connsiteY60" fmla="*/ 38577 h 336988"/>
                <a:gd name="connsiteX61" fmla="*/ 105442 w 298823"/>
                <a:gd name="connsiteY61" fmla="*/ 56961 h 336988"/>
                <a:gd name="connsiteX62" fmla="*/ 113379 w 298823"/>
                <a:gd name="connsiteY62" fmla="*/ 75345 h 336988"/>
                <a:gd name="connsiteX63" fmla="*/ 84275 w 298823"/>
                <a:gd name="connsiteY63" fmla="*/ 18880 h 336988"/>
                <a:gd name="connsiteX64" fmla="*/ 46241 w 298823"/>
                <a:gd name="connsiteY64" fmla="*/ 18716 h 336988"/>
                <a:gd name="connsiteX65" fmla="*/ 64058 w 298823"/>
                <a:gd name="connsiteY65" fmla="*/ 0 h 336988"/>
                <a:gd name="connsiteX66" fmla="*/ 89065 w 298823"/>
                <a:gd name="connsiteY66" fmla="*/ 5387 h 336988"/>
                <a:gd name="connsiteX67" fmla="*/ 123284 w 298823"/>
                <a:gd name="connsiteY67" fmla="*/ 89604 h 336988"/>
                <a:gd name="connsiteX68" fmla="*/ 120652 w 298823"/>
                <a:gd name="connsiteY68" fmla="*/ 94867 h 336988"/>
                <a:gd name="connsiteX69" fmla="*/ 121968 w 298823"/>
                <a:gd name="connsiteY69" fmla="*/ 98815 h 336988"/>
                <a:gd name="connsiteX70" fmla="*/ 133813 w 298823"/>
                <a:gd name="connsiteY70" fmla="*/ 90920 h 336988"/>
                <a:gd name="connsiteX71" fmla="*/ 156188 w 298823"/>
                <a:gd name="connsiteY71" fmla="*/ 90920 h 336988"/>
                <a:gd name="connsiteX72" fmla="*/ 164084 w 298823"/>
                <a:gd name="connsiteY72" fmla="*/ 96183 h 336988"/>
                <a:gd name="connsiteX73" fmla="*/ 177246 w 298823"/>
                <a:gd name="connsiteY73" fmla="*/ 84340 h 336988"/>
                <a:gd name="connsiteX74" fmla="*/ 207517 w 298823"/>
                <a:gd name="connsiteY74" fmla="*/ 89604 h 336988"/>
                <a:gd name="connsiteX75" fmla="*/ 220678 w 298823"/>
                <a:gd name="connsiteY75" fmla="*/ 79077 h 336988"/>
                <a:gd name="connsiteX76" fmla="*/ 257530 w 298823"/>
                <a:gd name="connsiteY76" fmla="*/ 94867 h 336988"/>
                <a:gd name="connsiteX77" fmla="*/ 286485 w 298823"/>
                <a:gd name="connsiteY77" fmla="*/ 165925 h 336988"/>
                <a:gd name="connsiteX78" fmla="*/ 281220 w 298823"/>
                <a:gd name="connsiteY78" fmla="*/ 243561 h 336988"/>
                <a:gd name="connsiteX79" fmla="*/ 298330 w 298823"/>
                <a:gd name="connsiteY79" fmla="*/ 289617 h 336988"/>
                <a:gd name="connsiteX80" fmla="*/ 294382 w 298823"/>
                <a:gd name="connsiteY80" fmla="*/ 298828 h 336988"/>
                <a:gd name="connsiteX81" fmla="*/ 198304 w 298823"/>
                <a:gd name="connsiteY81" fmla="*/ 336988 h 336988"/>
                <a:gd name="connsiteX82" fmla="*/ 195672 w 298823"/>
                <a:gd name="connsiteY82" fmla="*/ 336988 h 336988"/>
                <a:gd name="connsiteX83" fmla="*/ 189091 w 298823"/>
                <a:gd name="connsiteY83" fmla="*/ 331725 h 336988"/>
                <a:gd name="connsiteX84" fmla="*/ 170665 w 298823"/>
                <a:gd name="connsiteY84" fmla="*/ 286985 h 336988"/>
                <a:gd name="connsiteX85" fmla="*/ 139078 w 298823"/>
                <a:gd name="connsiteY85" fmla="*/ 269879 h 336988"/>
                <a:gd name="connsiteX86" fmla="*/ 71955 w 298823"/>
                <a:gd name="connsiteY86" fmla="*/ 229087 h 336988"/>
                <a:gd name="connsiteX87" fmla="*/ 58794 w 298823"/>
                <a:gd name="connsiteY87" fmla="*/ 211980 h 336988"/>
                <a:gd name="connsiteX88" fmla="*/ 61426 w 298823"/>
                <a:gd name="connsiteY88" fmla="*/ 189610 h 336988"/>
                <a:gd name="connsiteX89" fmla="*/ 79852 w 298823"/>
                <a:gd name="connsiteY89" fmla="*/ 176452 h 336988"/>
                <a:gd name="connsiteX90" fmla="*/ 90381 w 298823"/>
                <a:gd name="connsiteY90" fmla="*/ 176452 h 336988"/>
                <a:gd name="connsiteX91" fmla="*/ 71955 w 298823"/>
                <a:gd name="connsiteY91" fmla="*/ 127764 h 336988"/>
                <a:gd name="connsiteX92" fmla="*/ 70639 w 298823"/>
                <a:gd name="connsiteY92" fmla="*/ 127764 h 336988"/>
                <a:gd name="connsiteX93" fmla="*/ 64058 w 298823"/>
                <a:gd name="connsiteY93" fmla="*/ 129080 h 336988"/>
                <a:gd name="connsiteX94" fmla="*/ 39052 w 298823"/>
                <a:gd name="connsiteY94" fmla="*/ 123817 h 336988"/>
                <a:gd name="connsiteX95" fmla="*/ 4832 w 298823"/>
                <a:gd name="connsiteY95" fmla="*/ 39600 h 336988"/>
                <a:gd name="connsiteX96" fmla="*/ 64058 w 298823"/>
                <a:gd name="connsiteY96" fmla="*/ 0 h 3369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298823" h="336988">
                  <a:moveTo>
                    <a:pt x="83998" y="191940"/>
                  </a:moveTo>
                  <a:cubicBezTo>
                    <a:pt x="80426" y="192912"/>
                    <a:pt x="77179" y="195178"/>
                    <a:pt x="75231" y="198416"/>
                  </a:cubicBezTo>
                  <a:cubicBezTo>
                    <a:pt x="72633" y="201006"/>
                    <a:pt x="72633" y="204891"/>
                    <a:pt x="73932" y="208776"/>
                  </a:cubicBezTo>
                  <a:cubicBezTo>
                    <a:pt x="73932" y="212662"/>
                    <a:pt x="76530" y="215252"/>
                    <a:pt x="80426" y="217842"/>
                  </a:cubicBezTo>
                  <a:lnTo>
                    <a:pt x="115496" y="238563"/>
                  </a:lnTo>
                  <a:cubicBezTo>
                    <a:pt x="115496" y="237268"/>
                    <a:pt x="114197" y="235973"/>
                    <a:pt x="114197" y="233383"/>
                  </a:cubicBezTo>
                  <a:cubicBezTo>
                    <a:pt x="114197" y="233383"/>
                    <a:pt x="114197" y="233383"/>
                    <a:pt x="98611" y="195826"/>
                  </a:cubicBezTo>
                  <a:cubicBezTo>
                    <a:pt x="98611" y="195826"/>
                    <a:pt x="98611" y="195826"/>
                    <a:pt x="94714" y="193235"/>
                  </a:cubicBezTo>
                  <a:cubicBezTo>
                    <a:pt x="91467" y="191293"/>
                    <a:pt x="87570" y="190969"/>
                    <a:pt x="83998" y="191940"/>
                  </a:cubicBezTo>
                  <a:close/>
                  <a:moveTo>
                    <a:pt x="73603" y="53869"/>
                  </a:moveTo>
                  <a:cubicBezTo>
                    <a:pt x="65732" y="56499"/>
                    <a:pt x="63108" y="64390"/>
                    <a:pt x="65732" y="70965"/>
                  </a:cubicBezTo>
                  <a:cubicBezTo>
                    <a:pt x="65732" y="70965"/>
                    <a:pt x="65732" y="70965"/>
                    <a:pt x="127388" y="227467"/>
                  </a:cubicBezTo>
                  <a:cubicBezTo>
                    <a:pt x="136570" y="251139"/>
                    <a:pt x="154936" y="266921"/>
                    <a:pt x="178549" y="274812"/>
                  </a:cubicBezTo>
                  <a:cubicBezTo>
                    <a:pt x="181173" y="274812"/>
                    <a:pt x="182484" y="276127"/>
                    <a:pt x="183796" y="278757"/>
                  </a:cubicBezTo>
                  <a:cubicBezTo>
                    <a:pt x="183796" y="278757"/>
                    <a:pt x="183796" y="278757"/>
                    <a:pt x="199538" y="319526"/>
                  </a:cubicBezTo>
                  <a:lnTo>
                    <a:pt x="282183" y="286648"/>
                  </a:lnTo>
                  <a:cubicBezTo>
                    <a:pt x="282183" y="286648"/>
                    <a:pt x="282183" y="286648"/>
                    <a:pt x="266441" y="245879"/>
                  </a:cubicBezTo>
                  <a:cubicBezTo>
                    <a:pt x="265129" y="243248"/>
                    <a:pt x="265129" y="241933"/>
                    <a:pt x="266441" y="239303"/>
                  </a:cubicBezTo>
                  <a:cubicBezTo>
                    <a:pt x="279559" y="218261"/>
                    <a:pt x="280871" y="193273"/>
                    <a:pt x="271689" y="170916"/>
                  </a:cubicBezTo>
                  <a:cubicBezTo>
                    <a:pt x="271689" y="170916"/>
                    <a:pt x="271689" y="170916"/>
                    <a:pt x="244140" y="99898"/>
                  </a:cubicBezTo>
                  <a:cubicBezTo>
                    <a:pt x="241517" y="92008"/>
                    <a:pt x="233646" y="89377"/>
                    <a:pt x="225775" y="92008"/>
                  </a:cubicBezTo>
                  <a:cubicBezTo>
                    <a:pt x="219215" y="94638"/>
                    <a:pt x="215280" y="102529"/>
                    <a:pt x="217904" y="110419"/>
                  </a:cubicBezTo>
                  <a:cubicBezTo>
                    <a:pt x="217904" y="110419"/>
                    <a:pt x="217904" y="110419"/>
                    <a:pt x="229710" y="138037"/>
                  </a:cubicBezTo>
                  <a:cubicBezTo>
                    <a:pt x="231022" y="141983"/>
                    <a:pt x="228398" y="145928"/>
                    <a:pt x="225775" y="147243"/>
                  </a:cubicBezTo>
                  <a:cubicBezTo>
                    <a:pt x="221839" y="149874"/>
                    <a:pt x="217904" y="147243"/>
                    <a:pt x="215280" y="143298"/>
                  </a:cubicBezTo>
                  <a:cubicBezTo>
                    <a:pt x="215280" y="143298"/>
                    <a:pt x="215280" y="143298"/>
                    <a:pt x="204785" y="115680"/>
                  </a:cubicBezTo>
                  <a:cubicBezTo>
                    <a:pt x="204785" y="114365"/>
                    <a:pt x="204785" y="114365"/>
                    <a:pt x="203474" y="113050"/>
                  </a:cubicBezTo>
                  <a:cubicBezTo>
                    <a:pt x="203474" y="113050"/>
                    <a:pt x="203474" y="113050"/>
                    <a:pt x="200850" y="105159"/>
                  </a:cubicBezTo>
                  <a:cubicBezTo>
                    <a:pt x="199538" y="102529"/>
                    <a:pt x="196914" y="99898"/>
                    <a:pt x="192979" y="98583"/>
                  </a:cubicBezTo>
                  <a:cubicBezTo>
                    <a:pt x="190355" y="95953"/>
                    <a:pt x="186420" y="95953"/>
                    <a:pt x="182484" y="97268"/>
                  </a:cubicBezTo>
                  <a:cubicBezTo>
                    <a:pt x="178549" y="98583"/>
                    <a:pt x="175925" y="101213"/>
                    <a:pt x="174613" y="105159"/>
                  </a:cubicBezTo>
                  <a:cubicBezTo>
                    <a:pt x="173302" y="109104"/>
                    <a:pt x="173302" y="113050"/>
                    <a:pt x="174613" y="115680"/>
                  </a:cubicBezTo>
                  <a:cubicBezTo>
                    <a:pt x="174613" y="115680"/>
                    <a:pt x="174613" y="115680"/>
                    <a:pt x="190355" y="155134"/>
                  </a:cubicBezTo>
                  <a:cubicBezTo>
                    <a:pt x="191667" y="159080"/>
                    <a:pt x="190355" y="163025"/>
                    <a:pt x="186420" y="164340"/>
                  </a:cubicBezTo>
                  <a:cubicBezTo>
                    <a:pt x="182484" y="165655"/>
                    <a:pt x="178549" y="164340"/>
                    <a:pt x="177237" y="160395"/>
                  </a:cubicBezTo>
                  <a:cubicBezTo>
                    <a:pt x="177237" y="160395"/>
                    <a:pt x="177237" y="160395"/>
                    <a:pt x="157560" y="111735"/>
                  </a:cubicBezTo>
                  <a:cubicBezTo>
                    <a:pt x="156248" y="107789"/>
                    <a:pt x="153624" y="105159"/>
                    <a:pt x="149689" y="103844"/>
                  </a:cubicBezTo>
                  <a:cubicBezTo>
                    <a:pt x="147065" y="102529"/>
                    <a:pt x="143130" y="102529"/>
                    <a:pt x="139194" y="103844"/>
                  </a:cubicBezTo>
                  <a:cubicBezTo>
                    <a:pt x="132635" y="106474"/>
                    <a:pt x="128699" y="114365"/>
                    <a:pt x="131323" y="122256"/>
                  </a:cubicBezTo>
                  <a:cubicBezTo>
                    <a:pt x="131323" y="122256"/>
                    <a:pt x="131323" y="122256"/>
                    <a:pt x="149689" y="169601"/>
                  </a:cubicBezTo>
                  <a:cubicBezTo>
                    <a:pt x="151000" y="173546"/>
                    <a:pt x="149689" y="177491"/>
                    <a:pt x="145753" y="178807"/>
                  </a:cubicBezTo>
                  <a:cubicBezTo>
                    <a:pt x="141818" y="180122"/>
                    <a:pt x="137882" y="178807"/>
                    <a:pt x="136570" y="174861"/>
                  </a:cubicBezTo>
                  <a:cubicBezTo>
                    <a:pt x="136570" y="174861"/>
                    <a:pt x="136570" y="174861"/>
                    <a:pt x="118205" y="127516"/>
                  </a:cubicBezTo>
                  <a:cubicBezTo>
                    <a:pt x="118205" y="127516"/>
                    <a:pt x="118205" y="127516"/>
                    <a:pt x="91968" y="61759"/>
                  </a:cubicBezTo>
                  <a:cubicBezTo>
                    <a:pt x="90657" y="57814"/>
                    <a:pt x="88033" y="55184"/>
                    <a:pt x="84753" y="53869"/>
                  </a:cubicBezTo>
                  <a:cubicBezTo>
                    <a:pt x="81474" y="52554"/>
                    <a:pt x="77538" y="52554"/>
                    <a:pt x="73603" y="53869"/>
                  </a:cubicBezTo>
                  <a:close/>
                  <a:moveTo>
                    <a:pt x="56758" y="49650"/>
                  </a:moveTo>
                  <a:cubicBezTo>
                    <a:pt x="54036" y="50903"/>
                    <a:pt x="51315" y="53410"/>
                    <a:pt x="49954" y="55917"/>
                  </a:cubicBezTo>
                  <a:cubicBezTo>
                    <a:pt x="47233" y="59677"/>
                    <a:pt x="47233" y="63437"/>
                    <a:pt x="48594" y="67197"/>
                  </a:cubicBezTo>
                  <a:cubicBezTo>
                    <a:pt x="48594" y="69703"/>
                    <a:pt x="49954" y="72210"/>
                    <a:pt x="51315" y="73463"/>
                  </a:cubicBezTo>
                  <a:cubicBezTo>
                    <a:pt x="48594" y="64690"/>
                    <a:pt x="51315" y="55917"/>
                    <a:pt x="56758" y="49650"/>
                  </a:cubicBezTo>
                  <a:close/>
                  <a:moveTo>
                    <a:pt x="46241" y="18716"/>
                  </a:moveTo>
                  <a:cubicBezTo>
                    <a:pt x="34335" y="23476"/>
                    <a:pt x="24082" y="32668"/>
                    <a:pt x="18129" y="45142"/>
                  </a:cubicBezTo>
                  <a:cubicBezTo>
                    <a:pt x="7546" y="70092"/>
                    <a:pt x="19452" y="98981"/>
                    <a:pt x="44588" y="109486"/>
                  </a:cubicBezTo>
                  <a:cubicBezTo>
                    <a:pt x="52525" y="113425"/>
                    <a:pt x="59140" y="114738"/>
                    <a:pt x="67077" y="113425"/>
                  </a:cubicBezTo>
                  <a:cubicBezTo>
                    <a:pt x="67077" y="113425"/>
                    <a:pt x="67077" y="113425"/>
                    <a:pt x="59140" y="95041"/>
                  </a:cubicBezTo>
                  <a:cubicBezTo>
                    <a:pt x="55171" y="93728"/>
                    <a:pt x="52525" y="92415"/>
                    <a:pt x="48556" y="91102"/>
                  </a:cubicBezTo>
                  <a:cubicBezTo>
                    <a:pt x="41942" y="87163"/>
                    <a:pt x="36650" y="79284"/>
                    <a:pt x="34004" y="71405"/>
                  </a:cubicBezTo>
                  <a:cubicBezTo>
                    <a:pt x="31358" y="63526"/>
                    <a:pt x="32681" y="54335"/>
                    <a:pt x="37973" y="47768"/>
                  </a:cubicBezTo>
                  <a:cubicBezTo>
                    <a:pt x="47233" y="33324"/>
                    <a:pt x="65754" y="28072"/>
                    <a:pt x="81629" y="37263"/>
                  </a:cubicBezTo>
                  <a:cubicBezTo>
                    <a:pt x="81629" y="37263"/>
                    <a:pt x="82952" y="37263"/>
                    <a:pt x="84275" y="38577"/>
                  </a:cubicBezTo>
                  <a:cubicBezTo>
                    <a:pt x="93536" y="41203"/>
                    <a:pt x="101473" y="47768"/>
                    <a:pt x="105442" y="56961"/>
                  </a:cubicBezTo>
                  <a:cubicBezTo>
                    <a:pt x="105442" y="56961"/>
                    <a:pt x="105442" y="56961"/>
                    <a:pt x="113379" y="75345"/>
                  </a:cubicBezTo>
                  <a:cubicBezTo>
                    <a:pt x="118671" y="53021"/>
                    <a:pt x="106765" y="28072"/>
                    <a:pt x="84275" y="18880"/>
                  </a:cubicBezTo>
                  <a:cubicBezTo>
                    <a:pt x="71708" y="13627"/>
                    <a:pt x="58147" y="13956"/>
                    <a:pt x="46241" y="18716"/>
                  </a:cubicBezTo>
                  <a:close/>
                  <a:moveTo>
                    <a:pt x="64058" y="0"/>
                  </a:moveTo>
                  <a:cubicBezTo>
                    <a:pt x="72366" y="42"/>
                    <a:pt x="80839" y="1769"/>
                    <a:pt x="89065" y="5387"/>
                  </a:cubicBezTo>
                  <a:cubicBezTo>
                    <a:pt x="121968" y="18546"/>
                    <a:pt x="137762" y="56707"/>
                    <a:pt x="123284" y="89604"/>
                  </a:cubicBezTo>
                  <a:cubicBezTo>
                    <a:pt x="121968" y="90920"/>
                    <a:pt x="121968" y="93551"/>
                    <a:pt x="120652" y="94867"/>
                  </a:cubicBezTo>
                  <a:cubicBezTo>
                    <a:pt x="120652" y="94867"/>
                    <a:pt x="120652" y="94867"/>
                    <a:pt x="121968" y="98815"/>
                  </a:cubicBezTo>
                  <a:cubicBezTo>
                    <a:pt x="124601" y="94867"/>
                    <a:pt x="128549" y="92236"/>
                    <a:pt x="133813" y="90920"/>
                  </a:cubicBezTo>
                  <a:cubicBezTo>
                    <a:pt x="140394" y="88288"/>
                    <a:pt x="148291" y="88288"/>
                    <a:pt x="156188" y="90920"/>
                  </a:cubicBezTo>
                  <a:cubicBezTo>
                    <a:pt x="158820" y="92236"/>
                    <a:pt x="161452" y="93551"/>
                    <a:pt x="164084" y="96183"/>
                  </a:cubicBezTo>
                  <a:cubicBezTo>
                    <a:pt x="166717" y="90920"/>
                    <a:pt x="171981" y="86972"/>
                    <a:pt x="177246" y="84340"/>
                  </a:cubicBezTo>
                  <a:cubicBezTo>
                    <a:pt x="187775" y="80393"/>
                    <a:pt x="199620" y="83024"/>
                    <a:pt x="207517" y="89604"/>
                  </a:cubicBezTo>
                  <a:cubicBezTo>
                    <a:pt x="210149" y="85656"/>
                    <a:pt x="215414" y="80393"/>
                    <a:pt x="220678" y="79077"/>
                  </a:cubicBezTo>
                  <a:cubicBezTo>
                    <a:pt x="235156" y="72497"/>
                    <a:pt x="252265" y="80393"/>
                    <a:pt x="257530" y="94867"/>
                  </a:cubicBezTo>
                  <a:cubicBezTo>
                    <a:pt x="257530" y="94867"/>
                    <a:pt x="257530" y="94867"/>
                    <a:pt x="286485" y="165925"/>
                  </a:cubicBezTo>
                  <a:cubicBezTo>
                    <a:pt x="295698" y="190926"/>
                    <a:pt x="294382" y="219875"/>
                    <a:pt x="281220" y="243561"/>
                  </a:cubicBezTo>
                  <a:cubicBezTo>
                    <a:pt x="281220" y="243561"/>
                    <a:pt x="281220" y="243561"/>
                    <a:pt x="298330" y="289617"/>
                  </a:cubicBezTo>
                  <a:cubicBezTo>
                    <a:pt x="299646" y="292249"/>
                    <a:pt x="298330" y="297512"/>
                    <a:pt x="294382" y="298828"/>
                  </a:cubicBezTo>
                  <a:cubicBezTo>
                    <a:pt x="294382" y="298828"/>
                    <a:pt x="294382" y="298828"/>
                    <a:pt x="198304" y="336988"/>
                  </a:cubicBezTo>
                  <a:cubicBezTo>
                    <a:pt x="196988" y="336988"/>
                    <a:pt x="196988" y="336988"/>
                    <a:pt x="195672" y="336988"/>
                  </a:cubicBezTo>
                  <a:cubicBezTo>
                    <a:pt x="193039" y="336988"/>
                    <a:pt x="190407" y="335672"/>
                    <a:pt x="189091" y="331725"/>
                  </a:cubicBezTo>
                  <a:cubicBezTo>
                    <a:pt x="189091" y="331725"/>
                    <a:pt x="189091" y="331725"/>
                    <a:pt x="170665" y="286985"/>
                  </a:cubicBezTo>
                  <a:cubicBezTo>
                    <a:pt x="158820" y="284353"/>
                    <a:pt x="148291" y="277774"/>
                    <a:pt x="139078" y="269879"/>
                  </a:cubicBezTo>
                  <a:cubicBezTo>
                    <a:pt x="139078" y="269879"/>
                    <a:pt x="139078" y="269879"/>
                    <a:pt x="71955" y="229087"/>
                  </a:cubicBezTo>
                  <a:cubicBezTo>
                    <a:pt x="65375" y="225139"/>
                    <a:pt x="60110" y="218560"/>
                    <a:pt x="58794" y="211980"/>
                  </a:cubicBezTo>
                  <a:cubicBezTo>
                    <a:pt x="57477" y="204085"/>
                    <a:pt x="57477" y="196190"/>
                    <a:pt x="61426" y="189610"/>
                  </a:cubicBezTo>
                  <a:cubicBezTo>
                    <a:pt x="65375" y="183031"/>
                    <a:pt x="71955" y="179083"/>
                    <a:pt x="79852" y="176452"/>
                  </a:cubicBezTo>
                  <a:cubicBezTo>
                    <a:pt x="83800" y="176452"/>
                    <a:pt x="87749" y="175136"/>
                    <a:pt x="90381" y="176452"/>
                  </a:cubicBezTo>
                  <a:cubicBezTo>
                    <a:pt x="90381" y="176452"/>
                    <a:pt x="90381" y="176452"/>
                    <a:pt x="71955" y="127764"/>
                  </a:cubicBezTo>
                  <a:cubicBezTo>
                    <a:pt x="71955" y="127764"/>
                    <a:pt x="70639" y="127764"/>
                    <a:pt x="70639" y="127764"/>
                  </a:cubicBezTo>
                  <a:cubicBezTo>
                    <a:pt x="68007" y="129080"/>
                    <a:pt x="66691" y="129080"/>
                    <a:pt x="64058" y="129080"/>
                  </a:cubicBezTo>
                  <a:cubicBezTo>
                    <a:pt x="56161" y="129080"/>
                    <a:pt x="46948" y="126448"/>
                    <a:pt x="39052" y="123817"/>
                  </a:cubicBezTo>
                  <a:cubicBezTo>
                    <a:pt x="6148" y="109342"/>
                    <a:pt x="-8329" y="71182"/>
                    <a:pt x="4832" y="39600"/>
                  </a:cubicBezTo>
                  <a:cubicBezTo>
                    <a:pt x="15690" y="14928"/>
                    <a:pt x="39134" y="-123"/>
                    <a:pt x="64058" y="0"/>
                  </a:cubicBezTo>
                  <a:close/>
                </a:path>
              </a:pathLst>
            </a:custGeom>
            <a:solidFill>
              <a:schemeClr val="bg1"/>
            </a:solid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sz="1800"/>
            </a:p>
          </p:txBody>
        </p:sp>
      </p:grpSp>
      <p:sp>
        <p:nvSpPr>
          <p:cNvPr id="21" name="文本框 20"/>
          <p:cNvSpPr txBox="1"/>
          <p:nvPr/>
        </p:nvSpPr>
        <p:spPr>
          <a:xfrm>
            <a:off x="1040523" y="2420909"/>
            <a:ext cx="2827283" cy="1198880"/>
          </a:xfrm>
          <a:prstGeom prst="rect">
            <a:avLst/>
          </a:prstGeom>
          <a:noFill/>
        </p:spPr>
        <p:txBody>
          <a:bodyPr wrap="square" rtlCol="0">
            <a:spAutoFit/>
          </a:bodyPr>
          <a:lstStyle/>
          <a:p>
            <a:pPr lvl="0" algn="ctr">
              <a:lnSpc>
                <a:spcPct val="150000"/>
              </a:lnSpc>
              <a:defRPr/>
            </a:pPr>
            <a:r>
              <a:rPr kumimoji="0" lang="zh-CN" altLang="en-US" sz="1200" i="0" u="none" strike="noStrike" kern="1200" cap="none" spc="0" normalizeH="0" baseline="0" noProof="0" dirty="0">
                <a:ln>
                  <a:noFill/>
                </a:ln>
                <a:solidFill>
                  <a:srgbClr val="30681D"/>
                </a:solidFill>
                <a:effectLst/>
                <a:uLnTx/>
                <a:uFillTx/>
                <a:latin typeface="思源黑体 Normal" panose="020B0400000000000000" pitchFamily="34" charset="-122"/>
                <a:ea typeface="思源黑体 Normal" panose="020B0400000000000000" pitchFamily="34" charset="-122"/>
              </a:rPr>
              <a:t>主体接触材料部分选用不锈钢，有效提高物料的质量，设备表面采用不同的处理工艺，美观大方，耐油耐脏，整体处理量大，动力配置合理，</a:t>
            </a:r>
            <a:r>
              <a:rPr kumimoji="0" lang="zh-CN" altLang="en-US" sz="1200" i="0" u="none" strike="noStrike" kern="1200" cap="none" spc="0" normalizeH="0" baseline="0" noProof="0" dirty="0">
                <a:ln>
                  <a:noFill/>
                </a:ln>
                <a:solidFill>
                  <a:srgbClr val="30681D"/>
                </a:solidFill>
                <a:effectLst/>
                <a:uLnTx/>
                <a:uFillTx/>
                <a:latin typeface="思源黑体 Normal" panose="020B0400000000000000" pitchFamily="34" charset="-122"/>
                <a:ea typeface="思源黑体 Normal" panose="020B0400000000000000" pitchFamily="34" charset="-122"/>
              </a:rPr>
              <a:t>易于安装。</a:t>
            </a:r>
            <a:endParaRPr kumimoji="0" lang="zh-CN" altLang="en-US" sz="1200" i="0" u="none" strike="noStrike" kern="1200" cap="none" spc="0" normalizeH="0" baseline="0" noProof="0" dirty="0">
              <a:ln>
                <a:noFill/>
              </a:ln>
              <a:solidFill>
                <a:srgbClr val="30681D"/>
              </a:solidFill>
              <a:effectLst/>
              <a:uLnTx/>
              <a:uFillTx/>
              <a:latin typeface="思源黑体 Normal" panose="020B0400000000000000" pitchFamily="34" charset="-122"/>
              <a:ea typeface="思源黑体 Normal" panose="020B0400000000000000" pitchFamily="34" charset="-122"/>
            </a:endParaRPr>
          </a:p>
        </p:txBody>
      </p:sp>
      <p:sp>
        <p:nvSpPr>
          <p:cNvPr id="22" name="文本框 21"/>
          <p:cNvSpPr txBox="1"/>
          <p:nvPr/>
        </p:nvSpPr>
        <p:spPr>
          <a:xfrm flipH="1">
            <a:off x="1779606" y="1875531"/>
            <a:ext cx="1349116" cy="36830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i="0" u="none" strike="noStrike" kern="1200" cap="none" spc="0" normalizeH="0" baseline="0" noProof="0" dirty="0">
                <a:ln>
                  <a:noFill/>
                </a:ln>
                <a:solidFill>
                  <a:srgbClr val="30681D"/>
                </a:solidFill>
                <a:effectLst/>
                <a:uLnTx/>
                <a:uFillTx/>
                <a:latin typeface="思源黑体 Normal" panose="020B0400000000000000" pitchFamily="34" charset="-122"/>
                <a:ea typeface="思源黑体 Normal" panose="020B0400000000000000" pitchFamily="34" charset="-122"/>
              </a:rPr>
              <a:t>材料</a:t>
            </a:r>
            <a:endParaRPr kumimoji="0" lang="zh-CN" altLang="en-US" sz="1800" i="0" u="none" strike="noStrike" kern="1200" cap="none" spc="0" normalizeH="0" baseline="0" noProof="0" dirty="0">
              <a:ln>
                <a:noFill/>
              </a:ln>
              <a:solidFill>
                <a:srgbClr val="30681D"/>
              </a:solidFill>
              <a:effectLst/>
              <a:uLnTx/>
              <a:uFillTx/>
              <a:latin typeface="思源黑体 Normal" panose="020B0400000000000000" pitchFamily="34" charset="-122"/>
              <a:ea typeface="思源黑体 Normal" panose="020B0400000000000000" pitchFamily="34" charset="-122"/>
            </a:endParaRPr>
          </a:p>
        </p:txBody>
      </p:sp>
      <p:sp>
        <p:nvSpPr>
          <p:cNvPr id="23" name="文本框 22"/>
          <p:cNvSpPr txBox="1"/>
          <p:nvPr/>
        </p:nvSpPr>
        <p:spPr>
          <a:xfrm>
            <a:off x="4566744" y="2420909"/>
            <a:ext cx="2827283" cy="1476375"/>
          </a:xfrm>
          <a:prstGeom prst="rect">
            <a:avLst/>
          </a:prstGeom>
          <a:noFill/>
        </p:spPr>
        <p:txBody>
          <a:bodyPr wrap="square" rtlCol="0">
            <a:spAutoFit/>
          </a:bodyPr>
          <a:lstStyle/>
          <a:p>
            <a:pPr lvl="0" algn="ctr">
              <a:lnSpc>
                <a:spcPct val="150000"/>
              </a:lnSpc>
              <a:defRPr/>
            </a:pPr>
            <a:r>
              <a:rPr kumimoji="0" lang="zh-CN" altLang="en-US" sz="1200" i="0" u="none" strike="noStrike" kern="1200" cap="none" spc="0" normalizeH="0" baseline="0" noProof="0" dirty="0">
                <a:ln>
                  <a:noFill/>
                </a:ln>
                <a:solidFill>
                  <a:srgbClr val="30681D"/>
                </a:solidFill>
                <a:effectLst/>
                <a:uLnTx/>
                <a:uFillTx/>
                <a:latin typeface="思源黑体 Normal" panose="020B0400000000000000" pitchFamily="34" charset="-122"/>
                <a:ea typeface="思源黑体 Normal" panose="020B0400000000000000" pitchFamily="34" charset="-122"/>
              </a:rPr>
              <a:t>该筛选装置配置振动筛，结构简单，操作简单，产量大，筛分精度高，价格便宜等优势。可以有效的将马铃薯不规则形状大小等级进行有效的筛分工作且不伤作物</a:t>
            </a:r>
            <a:r>
              <a:rPr kumimoji="0" lang="zh-CN" altLang="en-US" sz="1200" i="0" u="none" strike="noStrike" kern="1200" cap="none" spc="0" normalizeH="0" baseline="0" noProof="0" dirty="0">
                <a:ln>
                  <a:noFill/>
                </a:ln>
                <a:solidFill>
                  <a:srgbClr val="30681D"/>
                </a:solidFill>
                <a:effectLst/>
                <a:uLnTx/>
                <a:uFillTx/>
                <a:latin typeface="思源黑体 Normal" panose="020B0400000000000000" pitchFamily="34" charset="-122"/>
                <a:ea typeface="思源黑体 Normal" panose="020B0400000000000000" pitchFamily="34" charset="-122"/>
              </a:rPr>
              <a:t>表皮。</a:t>
            </a:r>
            <a:endParaRPr kumimoji="0" lang="zh-CN" altLang="en-US" sz="1200" i="0" u="none" strike="noStrike" kern="1200" cap="none" spc="0" normalizeH="0" baseline="0" noProof="0" dirty="0">
              <a:ln>
                <a:noFill/>
              </a:ln>
              <a:solidFill>
                <a:srgbClr val="30681D"/>
              </a:solidFill>
              <a:effectLst/>
              <a:uLnTx/>
              <a:uFillTx/>
              <a:latin typeface="思源黑体 Normal" panose="020B0400000000000000" pitchFamily="34" charset="-122"/>
              <a:ea typeface="思源黑体 Normal" panose="020B0400000000000000" pitchFamily="34" charset="-122"/>
            </a:endParaRPr>
          </a:p>
        </p:txBody>
      </p:sp>
      <p:sp>
        <p:nvSpPr>
          <p:cNvPr id="24" name="文本框 23"/>
          <p:cNvSpPr txBox="1"/>
          <p:nvPr/>
        </p:nvSpPr>
        <p:spPr>
          <a:xfrm flipH="1">
            <a:off x="5305827" y="1875531"/>
            <a:ext cx="1349116" cy="36830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i="0" u="none" strike="noStrike" kern="1200" cap="none" spc="0" normalizeH="0" baseline="0" noProof="0" dirty="0">
                <a:ln>
                  <a:noFill/>
                </a:ln>
                <a:solidFill>
                  <a:srgbClr val="30681D"/>
                </a:solidFill>
                <a:effectLst/>
                <a:uLnTx/>
                <a:uFillTx/>
                <a:latin typeface="思源黑体 Normal" panose="020B0400000000000000" pitchFamily="34" charset="-122"/>
                <a:ea typeface="思源黑体 Normal" panose="020B0400000000000000" pitchFamily="34" charset="-122"/>
              </a:rPr>
              <a:t>筛选</a:t>
            </a:r>
            <a:r>
              <a:rPr kumimoji="0" lang="zh-CN" altLang="en-US" sz="1800" i="0" u="none" strike="noStrike" kern="1200" cap="none" spc="0" normalizeH="0" baseline="0" noProof="0" dirty="0">
                <a:ln>
                  <a:noFill/>
                </a:ln>
                <a:solidFill>
                  <a:srgbClr val="30681D"/>
                </a:solidFill>
                <a:effectLst/>
                <a:uLnTx/>
                <a:uFillTx/>
                <a:latin typeface="思源黑体 Normal" panose="020B0400000000000000" pitchFamily="34" charset="-122"/>
                <a:ea typeface="思源黑体 Normal" panose="020B0400000000000000" pitchFamily="34" charset="-122"/>
              </a:rPr>
              <a:t>装置</a:t>
            </a:r>
            <a:endParaRPr kumimoji="0" lang="zh-CN" altLang="en-US" sz="1800" i="0" u="none" strike="noStrike" kern="1200" cap="none" spc="0" normalizeH="0" baseline="0" noProof="0" dirty="0">
              <a:ln>
                <a:noFill/>
              </a:ln>
              <a:solidFill>
                <a:srgbClr val="30681D"/>
              </a:solidFill>
              <a:effectLst/>
              <a:uLnTx/>
              <a:uFillTx/>
              <a:latin typeface="思源黑体 Normal" panose="020B0400000000000000" pitchFamily="34" charset="-122"/>
              <a:ea typeface="思源黑体 Normal" panose="020B0400000000000000" pitchFamily="34" charset="-122"/>
            </a:endParaRPr>
          </a:p>
        </p:txBody>
      </p:sp>
      <p:sp>
        <p:nvSpPr>
          <p:cNvPr id="28" name="文本框 27"/>
          <p:cNvSpPr txBox="1"/>
          <p:nvPr/>
        </p:nvSpPr>
        <p:spPr>
          <a:xfrm>
            <a:off x="8092965" y="2420909"/>
            <a:ext cx="2827283" cy="1198880"/>
          </a:xfrm>
          <a:prstGeom prst="rect">
            <a:avLst/>
          </a:prstGeom>
          <a:noFill/>
        </p:spPr>
        <p:txBody>
          <a:bodyPr wrap="square" rtlCol="0">
            <a:spAutoFit/>
          </a:bodyPr>
          <a:lstStyle/>
          <a:p>
            <a:pPr lvl="0" algn="ctr">
              <a:lnSpc>
                <a:spcPct val="150000"/>
              </a:lnSpc>
              <a:defRPr/>
            </a:pPr>
            <a:r>
              <a:rPr kumimoji="0" lang="zh-CN" altLang="en-US" sz="1200" i="0" u="none" strike="noStrike" cap="none" spc="0" normalizeH="0" baseline="0" dirty="0">
                <a:solidFill>
                  <a:srgbClr val="30681D"/>
                </a:solidFill>
                <a:latin typeface="思源黑体 Normal" panose="020B0400000000000000" pitchFamily="34" charset="-122"/>
                <a:ea typeface="思源黑体 Normal" panose="020B0400000000000000" pitchFamily="34" charset="-122"/>
              </a:rPr>
              <a:t>该设备无需其他动力装置，仅需使用拖拉机动力输出轴为其提供动力，且使用成本低，大大节省了人力和时间，提高了马铃薯收获效率，操作简单</a:t>
            </a:r>
            <a:r>
              <a:rPr kumimoji="0" lang="zh-CN" altLang="en-US" sz="1200" i="0" u="none" strike="noStrike" cap="none" spc="0" normalizeH="0" baseline="0" dirty="0">
                <a:solidFill>
                  <a:srgbClr val="30681D"/>
                </a:solidFill>
                <a:latin typeface="思源黑体 Normal" panose="020B0400000000000000" pitchFamily="34" charset="-122"/>
                <a:ea typeface="思源黑体 Normal" panose="020B0400000000000000" pitchFamily="34" charset="-122"/>
              </a:rPr>
              <a:t>易于上手。</a:t>
            </a:r>
            <a:endParaRPr kumimoji="0" lang="zh-CN" altLang="en-US" sz="1200" i="0" u="none" strike="noStrike" cap="none" spc="0" normalizeH="0" baseline="0" dirty="0">
              <a:solidFill>
                <a:srgbClr val="30681D"/>
              </a:solidFill>
              <a:latin typeface="思源黑体 Normal" panose="020B0400000000000000" pitchFamily="34" charset="-122"/>
              <a:ea typeface="思源黑体 Normal" panose="020B0400000000000000" pitchFamily="34" charset="-122"/>
            </a:endParaRPr>
          </a:p>
        </p:txBody>
      </p:sp>
      <p:sp>
        <p:nvSpPr>
          <p:cNvPr id="29" name="文本框 28"/>
          <p:cNvSpPr txBox="1"/>
          <p:nvPr/>
        </p:nvSpPr>
        <p:spPr>
          <a:xfrm flipH="1">
            <a:off x="8832048" y="1875531"/>
            <a:ext cx="1349116" cy="36830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i="0" u="none" strike="noStrike" kern="1200" cap="none" spc="0" normalizeH="0" baseline="0" noProof="0" dirty="0">
                <a:ln>
                  <a:noFill/>
                </a:ln>
                <a:solidFill>
                  <a:srgbClr val="30681D"/>
                </a:solidFill>
                <a:effectLst/>
                <a:uLnTx/>
                <a:uFillTx/>
                <a:latin typeface="思源黑体 Normal" panose="020B0400000000000000" pitchFamily="34" charset="-122"/>
                <a:ea typeface="思源黑体 Normal" panose="020B0400000000000000" pitchFamily="34" charset="-122"/>
              </a:rPr>
              <a:t>实用性高</a:t>
            </a:r>
            <a:endParaRPr kumimoji="0" lang="zh-CN" altLang="en-US" sz="1800" i="0" u="none" strike="noStrike" kern="1200" cap="none" spc="0" normalizeH="0" baseline="0" noProof="0" dirty="0">
              <a:ln>
                <a:noFill/>
              </a:ln>
              <a:solidFill>
                <a:srgbClr val="30681D"/>
              </a:solidFill>
              <a:effectLst/>
              <a:uLnTx/>
              <a:uFillTx/>
              <a:latin typeface="思源黑体 Normal" panose="020B0400000000000000" pitchFamily="34" charset="-122"/>
              <a:ea typeface="思源黑体 Normal" panose="020B0400000000000000" pitchFamily="34" charset="-122"/>
            </a:endParaRPr>
          </a:p>
        </p:txBody>
      </p:sp>
      <p:sp>
        <p:nvSpPr>
          <p:cNvPr id="2" name="文本框 1"/>
          <p:cNvSpPr txBox="1"/>
          <p:nvPr/>
        </p:nvSpPr>
        <p:spPr>
          <a:xfrm>
            <a:off x="3967480" y="1146175"/>
            <a:ext cx="4125595" cy="553085"/>
          </a:xfrm>
          <a:prstGeom prst="rect">
            <a:avLst/>
          </a:prstGeom>
          <a:noFill/>
        </p:spPr>
        <p:txBody>
          <a:bodyPr wrap="square" rtlCol="0">
            <a:spAutoFit/>
          </a:bodyPr>
          <a:p>
            <a:pPr algn="ctr">
              <a:lnSpc>
                <a:spcPct val="150000"/>
              </a:lnSpc>
              <a:defRPr/>
            </a:pPr>
            <a:r>
              <a:rPr lang="en-US" altLang="zh-CN" sz="2000" kern="0" dirty="0">
                <a:solidFill>
                  <a:srgbClr val="30681D"/>
                </a:solidFill>
                <a:latin typeface="思源黑体 Normal" panose="020B0400000000000000" pitchFamily="34" charset="-122"/>
                <a:ea typeface="思源黑体 Normal" panose="020B0400000000000000" pitchFamily="34" charset="-122"/>
                <a:cs typeface="Calibri" panose="020F0502020204030204" pitchFamily="34" charset="0"/>
              </a:rPr>
              <a:t> </a:t>
            </a:r>
            <a:r>
              <a:rPr lang="zh-CN" altLang="en-US" sz="2000" kern="0" dirty="0">
                <a:solidFill>
                  <a:srgbClr val="30681D"/>
                </a:solidFill>
                <a:latin typeface="思源黑体 Normal" panose="020B0400000000000000" pitchFamily="34" charset="-122"/>
                <a:ea typeface="思源黑体 Normal" panose="020B0400000000000000" pitchFamily="34" charset="-122"/>
                <a:cs typeface="Calibri" panose="020F0502020204030204" pitchFamily="34" charset="0"/>
              </a:rPr>
              <a:t>项目优势</a:t>
            </a:r>
            <a:endParaRPr lang="zh-CN" altLang="en-US" sz="2000" kern="0" dirty="0">
              <a:solidFill>
                <a:srgbClr val="30681D"/>
              </a:solidFill>
              <a:latin typeface="思源黑体 Normal" panose="020B0400000000000000" pitchFamily="34" charset="-122"/>
              <a:ea typeface="思源黑体 Normal" panose="020B0400000000000000" pitchFamily="34" charset="-122"/>
              <a:cs typeface="Calibri" panose="020F050202020403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000" fill="hold"/>
                                        <p:tgtEl>
                                          <p:spTgt spid="5"/>
                                        </p:tgtEl>
                                        <p:attrNameLst>
                                          <p:attrName>ppt_x</p:attrName>
                                        </p:attrNameLst>
                                      </p:cBhvr>
                                      <p:tavLst>
                                        <p:tav tm="0">
                                          <p:val>
                                            <p:strVal val="#ppt_x"/>
                                          </p:val>
                                        </p:tav>
                                        <p:tav tm="100000">
                                          <p:val>
                                            <p:strVal val="#ppt_x"/>
                                          </p:val>
                                        </p:tav>
                                      </p:tavLst>
                                    </p:anim>
                                    <p:anim calcmode="lin" valueType="num">
                                      <p:cBhvr additive="base">
                                        <p:cTn id="8" dur="1000" fill="hold"/>
                                        <p:tgtEl>
                                          <p:spTgt spid="5"/>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1000" fill="hold"/>
                                        <p:tgtEl>
                                          <p:spTgt spid="8"/>
                                        </p:tgtEl>
                                        <p:attrNameLst>
                                          <p:attrName>ppt_x</p:attrName>
                                        </p:attrNameLst>
                                      </p:cBhvr>
                                      <p:tavLst>
                                        <p:tav tm="0">
                                          <p:val>
                                            <p:strVal val="#ppt_x"/>
                                          </p:val>
                                        </p:tav>
                                        <p:tav tm="100000">
                                          <p:val>
                                            <p:strVal val="#ppt_x"/>
                                          </p:val>
                                        </p:tav>
                                      </p:tavLst>
                                    </p:anim>
                                    <p:anim calcmode="lin" valueType="num">
                                      <p:cBhvr additive="base">
                                        <p:cTn id="12" dur="1000" fill="hold"/>
                                        <p:tgtEl>
                                          <p:spTgt spid="8"/>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1000" fill="hold"/>
                                        <p:tgtEl>
                                          <p:spTgt spid="11"/>
                                        </p:tgtEl>
                                        <p:attrNameLst>
                                          <p:attrName>ppt_x</p:attrName>
                                        </p:attrNameLst>
                                      </p:cBhvr>
                                      <p:tavLst>
                                        <p:tav tm="0">
                                          <p:val>
                                            <p:strVal val="#ppt_x"/>
                                          </p:val>
                                        </p:tav>
                                        <p:tav tm="100000">
                                          <p:val>
                                            <p:strVal val="#ppt_x"/>
                                          </p:val>
                                        </p:tav>
                                      </p:tavLst>
                                    </p:anim>
                                    <p:anim calcmode="lin" valueType="num">
                                      <p:cBhvr additive="base">
                                        <p:cTn id="16" dur="1000" fill="hold"/>
                                        <p:tgtEl>
                                          <p:spTgt spid="11"/>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1000" fill="hold"/>
                                        <p:tgtEl>
                                          <p:spTgt spid="14"/>
                                        </p:tgtEl>
                                        <p:attrNameLst>
                                          <p:attrName>ppt_x</p:attrName>
                                        </p:attrNameLst>
                                      </p:cBhvr>
                                      <p:tavLst>
                                        <p:tav tm="0">
                                          <p:val>
                                            <p:strVal val="#ppt_x"/>
                                          </p:val>
                                        </p:tav>
                                        <p:tav tm="100000">
                                          <p:val>
                                            <p:strVal val="#ppt_x"/>
                                          </p:val>
                                        </p:tav>
                                      </p:tavLst>
                                    </p:anim>
                                    <p:anim calcmode="lin" valueType="num">
                                      <p:cBhvr additive="base">
                                        <p:cTn id="20" dur="10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16" presetClass="entr" presetSubtype="21" fill="hold" grpId="0" nodeType="clickEffect">
                                  <p:stCondLst>
                                    <p:cond delay="0"/>
                                  </p:stCondLst>
                                  <p:childTnLst>
                                    <p:set>
                                      <p:cBhvr>
                                        <p:cTn id="24" dur="1" fill="hold">
                                          <p:stCondLst>
                                            <p:cond delay="0"/>
                                          </p:stCondLst>
                                        </p:cTn>
                                        <p:tgtEl>
                                          <p:spTgt spid="21"/>
                                        </p:tgtEl>
                                        <p:attrNameLst>
                                          <p:attrName>style.visibility</p:attrName>
                                        </p:attrNameLst>
                                      </p:cBhvr>
                                      <p:to>
                                        <p:strVal val="visible"/>
                                      </p:to>
                                    </p:set>
                                    <p:animEffect transition="in" filter="barn(inVertical)">
                                      <p:cBhvr>
                                        <p:cTn id="25" dur="500"/>
                                        <p:tgtEl>
                                          <p:spTgt spid="21"/>
                                        </p:tgtEl>
                                      </p:cBhvr>
                                    </p:animEffect>
                                  </p:childTnLst>
                                </p:cTn>
                              </p:par>
                              <p:par>
                                <p:cTn id="26" presetID="16" presetClass="entr" presetSubtype="21" fill="hold" grpId="0" nodeType="withEffect">
                                  <p:stCondLst>
                                    <p:cond delay="0"/>
                                  </p:stCondLst>
                                  <p:childTnLst>
                                    <p:set>
                                      <p:cBhvr>
                                        <p:cTn id="27" dur="1" fill="hold">
                                          <p:stCondLst>
                                            <p:cond delay="0"/>
                                          </p:stCondLst>
                                        </p:cTn>
                                        <p:tgtEl>
                                          <p:spTgt spid="22"/>
                                        </p:tgtEl>
                                        <p:attrNameLst>
                                          <p:attrName>style.visibility</p:attrName>
                                        </p:attrNameLst>
                                      </p:cBhvr>
                                      <p:to>
                                        <p:strVal val="visible"/>
                                      </p:to>
                                    </p:set>
                                    <p:animEffect transition="in" filter="barn(inVertical)">
                                      <p:cBhvr>
                                        <p:cTn id="28" dur="500"/>
                                        <p:tgtEl>
                                          <p:spTgt spid="22"/>
                                        </p:tgtEl>
                                      </p:cBhvr>
                                    </p:animEffect>
                                  </p:childTnLst>
                                </p:cTn>
                              </p:par>
                            </p:childTnLst>
                          </p:cTn>
                        </p:par>
                      </p:childTnLst>
                    </p:cTn>
                  </p:par>
                  <p:par>
                    <p:cTn id="29" fill="hold">
                      <p:stCondLst>
                        <p:cond delay="indefinite"/>
                      </p:stCondLst>
                      <p:childTnLst>
                        <p:par>
                          <p:cTn id="30" fill="hold">
                            <p:stCondLst>
                              <p:cond delay="0"/>
                            </p:stCondLst>
                            <p:childTnLst>
                              <p:par>
                                <p:cTn id="31" presetID="16" presetClass="entr" presetSubtype="21" fill="hold" grpId="0" nodeType="clickEffect">
                                  <p:stCondLst>
                                    <p:cond delay="0"/>
                                  </p:stCondLst>
                                  <p:childTnLst>
                                    <p:set>
                                      <p:cBhvr>
                                        <p:cTn id="32" dur="1" fill="hold">
                                          <p:stCondLst>
                                            <p:cond delay="0"/>
                                          </p:stCondLst>
                                        </p:cTn>
                                        <p:tgtEl>
                                          <p:spTgt spid="23"/>
                                        </p:tgtEl>
                                        <p:attrNameLst>
                                          <p:attrName>style.visibility</p:attrName>
                                        </p:attrNameLst>
                                      </p:cBhvr>
                                      <p:to>
                                        <p:strVal val="visible"/>
                                      </p:to>
                                    </p:set>
                                    <p:animEffect transition="in" filter="barn(inVertical)">
                                      <p:cBhvr>
                                        <p:cTn id="33" dur="500"/>
                                        <p:tgtEl>
                                          <p:spTgt spid="23"/>
                                        </p:tgtEl>
                                      </p:cBhvr>
                                    </p:animEffect>
                                  </p:childTnLst>
                                </p:cTn>
                              </p:par>
                              <p:par>
                                <p:cTn id="34" presetID="16" presetClass="entr" presetSubtype="21" fill="hold" grpId="0" nodeType="withEffect">
                                  <p:stCondLst>
                                    <p:cond delay="0"/>
                                  </p:stCondLst>
                                  <p:childTnLst>
                                    <p:set>
                                      <p:cBhvr>
                                        <p:cTn id="35" dur="1" fill="hold">
                                          <p:stCondLst>
                                            <p:cond delay="0"/>
                                          </p:stCondLst>
                                        </p:cTn>
                                        <p:tgtEl>
                                          <p:spTgt spid="24"/>
                                        </p:tgtEl>
                                        <p:attrNameLst>
                                          <p:attrName>style.visibility</p:attrName>
                                        </p:attrNameLst>
                                      </p:cBhvr>
                                      <p:to>
                                        <p:strVal val="visible"/>
                                      </p:to>
                                    </p:set>
                                    <p:animEffect transition="in" filter="barn(inVertical)">
                                      <p:cBhvr>
                                        <p:cTn id="36" dur="500"/>
                                        <p:tgtEl>
                                          <p:spTgt spid="24"/>
                                        </p:tgtEl>
                                      </p:cBhvr>
                                    </p:animEffect>
                                  </p:childTnLst>
                                </p:cTn>
                              </p:par>
                            </p:childTnLst>
                          </p:cTn>
                        </p:par>
                      </p:childTnLst>
                    </p:cTn>
                  </p:par>
                  <p:par>
                    <p:cTn id="37" fill="hold">
                      <p:stCondLst>
                        <p:cond delay="indefinite"/>
                      </p:stCondLst>
                      <p:childTnLst>
                        <p:par>
                          <p:cTn id="38" fill="hold">
                            <p:stCondLst>
                              <p:cond delay="0"/>
                            </p:stCondLst>
                            <p:childTnLst>
                              <p:par>
                                <p:cTn id="39" presetID="16" presetClass="entr" presetSubtype="21" fill="hold" grpId="0" nodeType="clickEffect">
                                  <p:stCondLst>
                                    <p:cond delay="0"/>
                                  </p:stCondLst>
                                  <p:childTnLst>
                                    <p:set>
                                      <p:cBhvr>
                                        <p:cTn id="40" dur="1" fill="hold">
                                          <p:stCondLst>
                                            <p:cond delay="0"/>
                                          </p:stCondLst>
                                        </p:cTn>
                                        <p:tgtEl>
                                          <p:spTgt spid="28"/>
                                        </p:tgtEl>
                                        <p:attrNameLst>
                                          <p:attrName>style.visibility</p:attrName>
                                        </p:attrNameLst>
                                      </p:cBhvr>
                                      <p:to>
                                        <p:strVal val="visible"/>
                                      </p:to>
                                    </p:set>
                                    <p:animEffect transition="in" filter="barn(inVertical)">
                                      <p:cBhvr>
                                        <p:cTn id="41" dur="500"/>
                                        <p:tgtEl>
                                          <p:spTgt spid="28"/>
                                        </p:tgtEl>
                                      </p:cBhvr>
                                    </p:animEffect>
                                  </p:childTnLst>
                                </p:cTn>
                              </p:par>
                              <p:par>
                                <p:cTn id="42" presetID="16" presetClass="entr" presetSubtype="21" fill="hold" grpId="0" nodeType="withEffect">
                                  <p:stCondLst>
                                    <p:cond delay="0"/>
                                  </p:stCondLst>
                                  <p:childTnLst>
                                    <p:set>
                                      <p:cBhvr>
                                        <p:cTn id="43" dur="1" fill="hold">
                                          <p:stCondLst>
                                            <p:cond delay="0"/>
                                          </p:stCondLst>
                                        </p:cTn>
                                        <p:tgtEl>
                                          <p:spTgt spid="29"/>
                                        </p:tgtEl>
                                        <p:attrNameLst>
                                          <p:attrName>style.visibility</p:attrName>
                                        </p:attrNameLst>
                                      </p:cBhvr>
                                      <p:to>
                                        <p:strVal val="visible"/>
                                      </p:to>
                                    </p:set>
                                    <p:animEffect transition="in" filter="barn(inVertical)">
                                      <p:cBhvr>
                                        <p:cTn id="44" dur="500"/>
                                        <p:tgtEl>
                                          <p:spTgt spid="29"/>
                                        </p:tgtEl>
                                      </p:cBhvr>
                                    </p:animEffect>
                                  </p:childTnLst>
                                </p:cTn>
                              </p:par>
                              <p:par>
                                <p:cTn id="45" presetID="2" presetClass="entr" presetSubtype="4" fill="hold" grpId="0" nodeType="withEffect">
                                  <p:stCondLst>
                                    <p:cond delay="0"/>
                                  </p:stCondLst>
                                  <p:childTnLst>
                                    <p:set>
                                      <p:cBhvr>
                                        <p:cTn id="46" dur="1" fill="hold">
                                          <p:stCondLst>
                                            <p:cond delay="0"/>
                                          </p:stCondLst>
                                        </p:cTn>
                                        <p:tgtEl>
                                          <p:spTgt spid="30"/>
                                        </p:tgtEl>
                                        <p:attrNameLst>
                                          <p:attrName>style.visibility</p:attrName>
                                        </p:attrNameLst>
                                      </p:cBhvr>
                                      <p:to>
                                        <p:strVal val="visible"/>
                                      </p:to>
                                    </p:set>
                                    <p:anim calcmode="lin" valueType="num">
                                      <p:cBhvr additive="base">
                                        <p:cTn id="47" dur="1000" fill="hold"/>
                                        <p:tgtEl>
                                          <p:spTgt spid="30"/>
                                        </p:tgtEl>
                                        <p:attrNameLst>
                                          <p:attrName>ppt_x</p:attrName>
                                        </p:attrNameLst>
                                      </p:cBhvr>
                                      <p:tavLst>
                                        <p:tav tm="0">
                                          <p:val>
                                            <p:strVal val="#ppt_x"/>
                                          </p:val>
                                        </p:tav>
                                        <p:tav tm="100000">
                                          <p:val>
                                            <p:strVal val="#ppt_x"/>
                                          </p:val>
                                        </p:tav>
                                      </p:tavLst>
                                    </p:anim>
                                    <p:anim calcmode="lin" valueType="num">
                                      <p:cBhvr additive="base">
                                        <p:cTn id="48" dur="1000" fill="hold"/>
                                        <p:tgtEl>
                                          <p:spTgt spid="3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5" grpId="0" animBg="1"/>
      <p:bldP spid="21" grpId="0"/>
      <p:bldP spid="22" grpId="0"/>
      <p:bldP spid="23" grpId="0"/>
      <p:bldP spid="24" grpId="0"/>
      <p:bldP spid="28" grpId="0"/>
      <p:bldP spid="29"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a:blip r:embed="rId1"/>
          <a:stretch>
            <a:fillRect/>
          </a:stretch>
        </a:blipFill>
        <a:effectLst/>
      </p:bgPr>
    </p:bg>
    <p:spTree>
      <p:nvGrpSpPr>
        <p:cNvPr id="1" name=""/>
        <p:cNvGrpSpPr/>
        <p:nvPr/>
      </p:nvGrpSpPr>
      <p:grpSpPr>
        <a:xfrm>
          <a:off x="0" y="0"/>
          <a:ext cx="0" cy="0"/>
          <a:chOff x="0" y="0"/>
          <a:chExt cx="0" cy="0"/>
        </a:xfrm>
      </p:grpSpPr>
      <p:grpSp>
        <p:nvGrpSpPr>
          <p:cNvPr id="14" name="组合 13"/>
          <p:cNvGrpSpPr/>
          <p:nvPr/>
        </p:nvGrpSpPr>
        <p:grpSpPr>
          <a:xfrm>
            <a:off x="799028" y="1748196"/>
            <a:ext cx="2139885" cy="4028359"/>
            <a:chOff x="942680" y="1993293"/>
            <a:chExt cx="2139885" cy="4028359"/>
          </a:xfrm>
        </p:grpSpPr>
        <p:sp>
          <p:nvSpPr>
            <p:cNvPr id="15" name="矩形: 圆角 30"/>
            <p:cNvSpPr/>
            <p:nvPr/>
          </p:nvSpPr>
          <p:spPr>
            <a:xfrm>
              <a:off x="942680" y="2430040"/>
              <a:ext cx="2139885" cy="3591612"/>
            </a:xfrm>
            <a:prstGeom prst="roundRect">
              <a:avLst>
                <a:gd name="adj" fmla="val 7856"/>
              </a:avLst>
            </a:prstGeom>
            <a:solidFill>
              <a:schemeClr val="bg1"/>
            </a:solidFill>
            <a:ln>
              <a:solidFill>
                <a:srgbClr val="3068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片 1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322514" y="1993293"/>
              <a:ext cx="1320538" cy="908236"/>
            </a:xfrm>
            <a:prstGeom prst="rect">
              <a:avLst/>
            </a:prstGeom>
          </p:spPr>
        </p:pic>
      </p:grpSp>
      <p:grpSp>
        <p:nvGrpSpPr>
          <p:cNvPr id="20" name="组合 19"/>
          <p:cNvGrpSpPr/>
          <p:nvPr/>
        </p:nvGrpSpPr>
        <p:grpSpPr>
          <a:xfrm>
            <a:off x="8797567" y="1748196"/>
            <a:ext cx="2139885" cy="4028359"/>
            <a:chOff x="942680" y="1993293"/>
            <a:chExt cx="2139885" cy="4028359"/>
          </a:xfrm>
        </p:grpSpPr>
        <p:sp>
          <p:nvSpPr>
            <p:cNvPr id="21" name="矩形: 圆角 36"/>
            <p:cNvSpPr/>
            <p:nvPr/>
          </p:nvSpPr>
          <p:spPr>
            <a:xfrm>
              <a:off x="942680" y="2430040"/>
              <a:ext cx="2139885" cy="3591612"/>
            </a:xfrm>
            <a:prstGeom prst="roundRect">
              <a:avLst>
                <a:gd name="adj" fmla="val 7856"/>
              </a:avLst>
            </a:prstGeom>
            <a:solidFill>
              <a:schemeClr val="bg1"/>
            </a:solidFill>
            <a:ln>
              <a:solidFill>
                <a:srgbClr val="30681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3" name="图片 2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322514" y="1993293"/>
              <a:ext cx="1320538" cy="908236"/>
            </a:xfrm>
            <a:prstGeom prst="rect">
              <a:avLst/>
            </a:prstGeom>
          </p:spPr>
        </p:pic>
      </p:grpSp>
      <p:sp>
        <p:nvSpPr>
          <p:cNvPr id="84" name="文本框 83"/>
          <p:cNvSpPr txBox="1"/>
          <p:nvPr/>
        </p:nvSpPr>
        <p:spPr>
          <a:xfrm>
            <a:off x="831850" y="3570605"/>
            <a:ext cx="2014220" cy="2030095"/>
          </a:xfrm>
          <a:prstGeom prst="rect">
            <a:avLst/>
          </a:prstGeom>
          <a:noFill/>
        </p:spPr>
        <p:txBody>
          <a:bodyPr wrap="square" rtlCol="0">
            <a:spAutoFit/>
          </a:bodyPr>
          <a:lstStyle/>
          <a:p>
            <a:pPr lvl="0" algn="ctr">
              <a:lnSpc>
                <a:spcPct val="150000"/>
              </a:lnSpc>
              <a:defRPr/>
            </a:pPr>
            <a:r>
              <a:rPr kumimoji="0" lang="zh-CN" altLang="en-US" sz="1400" i="0" u="none" strike="noStrike" kern="1200" cap="none" spc="0" normalizeH="0" baseline="0" noProof="0" dirty="0">
                <a:ln>
                  <a:noFill/>
                </a:ln>
                <a:solidFill>
                  <a:srgbClr val="30681D"/>
                </a:solidFill>
                <a:effectLst/>
                <a:uLnTx/>
                <a:uFillTx/>
                <a:latin typeface="思源黑体 Normal" panose="020B0400000000000000" pitchFamily="34" charset="-122"/>
                <a:ea typeface="思源黑体 Normal" panose="020B0400000000000000" pitchFamily="34" charset="-122"/>
              </a:rPr>
              <a:t>一方面采用合适的耐用材料，以保证机器的使用寿命，另一方面在设计阶段要充分考虑维护性，使得马铃薯筛检机的维护和保变得方便。</a:t>
            </a:r>
            <a:endParaRPr kumimoji="0" lang="zh-CN" altLang="en-US" sz="1400" i="0" u="none" strike="noStrike" kern="1200" cap="none" spc="0" normalizeH="0" baseline="0" noProof="0" dirty="0">
              <a:ln>
                <a:noFill/>
              </a:ln>
              <a:solidFill>
                <a:srgbClr val="30681D"/>
              </a:solidFill>
              <a:effectLst/>
              <a:uLnTx/>
              <a:uFillTx/>
              <a:latin typeface="思源黑体 Normal" panose="020B0400000000000000" pitchFamily="34" charset="-122"/>
              <a:ea typeface="思源黑体 Normal" panose="020B0400000000000000" pitchFamily="34" charset="-122"/>
            </a:endParaRPr>
          </a:p>
        </p:txBody>
      </p:sp>
      <p:sp>
        <p:nvSpPr>
          <p:cNvPr id="85" name="文本框 84"/>
          <p:cNvSpPr txBox="1"/>
          <p:nvPr/>
        </p:nvSpPr>
        <p:spPr>
          <a:xfrm flipH="1">
            <a:off x="1193501" y="2707841"/>
            <a:ext cx="1349116" cy="92202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i="0" u="none" strike="noStrike" kern="1200" cap="none" spc="0" normalizeH="0" baseline="0" noProof="0" dirty="0">
                <a:ln>
                  <a:noFill/>
                </a:ln>
                <a:solidFill>
                  <a:srgbClr val="30681D"/>
                </a:solidFill>
                <a:effectLst/>
                <a:uLnTx/>
                <a:uFillTx/>
                <a:latin typeface="思源黑体 Normal" panose="020B0400000000000000" pitchFamily="34" charset="-122"/>
                <a:ea typeface="思源黑体 Normal" panose="020B0400000000000000" pitchFamily="34" charset="-122"/>
              </a:rPr>
              <a:t>耐用性和可维护性的</a:t>
            </a:r>
            <a:r>
              <a:rPr kumimoji="0" lang="zh-CN" altLang="en-US" sz="1800" i="0" u="none" strike="noStrike" kern="1200" cap="none" spc="0" normalizeH="0" baseline="0" noProof="0" dirty="0">
                <a:ln>
                  <a:noFill/>
                </a:ln>
                <a:solidFill>
                  <a:srgbClr val="30681D"/>
                </a:solidFill>
                <a:effectLst/>
                <a:uLnTx/>
                <a:uFillTx/>
                <a:latin typeface="思源黑体 Normal" panose="020B0400000000000000" pitchFamily="34" charset="-122"/>
                <a:ea typeface="思源黑体 Normal" panose="020B0400000000000000" pitchFamily="34" charset="-122"/>
              </a:rPr>
              <a:t>提升</a:t>
            </a:r>
            <a:endParaRPr kumimoji="0" lang="zh-CN" altLang="en-US" sz="1800" i="0" u="none" strike="noStrike" kern="1200" cap="none" spc="0" normalizeH="0" baseline="0" noProof="0" dirty="0">
              <a:ln>
                <a:noFill/>
              </a:ln>
              <a:solidFill>
                <a:srgbClr val="30681D"/>
              </a:solidFill>
              <a:effectLst/>
              <a:uLnTx/>
              <a:uFillTx/>
              <a:latin typeface="思源黑体 Normal" panose="020B0400000000000000" pitchFamily="34" charset="-122"/>
              <a:ea typeface="思源黑体 Normal" panose="020B0400000000000000" pitchFamily="34" charset="-122"/>
            </a:endParaRPr>
          </a:p>
        </p:txBody>
      </p:sp>
      <p:sp>
        <p:nvSpPr>
          <p:cNvPr id="86" name="文本框 85"/>
          <p:cNvSpPr txBox="1"/>
          <p:nvPr/>
        </p:nvSpPr>
        <p:spPr>
          <a:xfrm>
            <a:off x="8689975" y="3429000"/>
            <a:ext cx="2315210" cy="2353310"/>
          </a:xfrm>
          <a:prstGeom prst="rect">
            <a:avLst/>
          </a:prstGeom>
          <a:noFill/>
        </p:spPr>
        <p:txBody>
          <a:bodyPr wrap="square" rtlCol="0">
            <a:spAutoFit/>
          </a:bodyPr>
          <a:lstStyle/>
          <a:p>
            <a:pPr lvl="0" algn="ctr">
              <a:lnSpc>
                <a:spcPct val="150000"/>
              </a:lnSpc>
              <a:defRPr/>
            </a:pPr>
            <a:r>
              <a:rPr lang="zh-CN" altLang="en-US" sz="1400" kern="0" dirty="0">
                <a:solidFill>
                  <a:srgbClr val="30681D"/>
                </a:solidFill>
                <a:latin typeface="思源黑体 Normal" panose="020B0400000000000000" pitchFamily="34" charset="-122"/>
                <a:ea typeface="思源黑体 Normal" panose="020B0400000000000000" pitchFamily="34" charset="-122"/>
                <a:cs typeface="Calibri" panose="020F0502020204030204" pitchFamily="34" charset="0"/>
              </a:rPr>
              <a:t>该设备采用了一体化的动力装置，降低外界能源投入，仅依靠自身动力完成，生产成本低。该设备设计较为完整，从收集到筛选到分类，用户无需复杂的操作即可轻松的获得作物</a:t>
            </a:r>
            <a:r>
              <a:rPr lang="zh-CN" altLang="en-US" sz="1200" kern="0" dirty="0">
                <a:solidFill>
                  <a:srgbClr val="30681D"/>
                </a:solidFill>
                <a:latin typeface="思源黑体 Normal" panose="020B0400000000000000" pitchFamily="34" charset="-122"/>
                <a:ea typeface="思源黑体 Normal" panose="020B0400000000000000" pitchFamily="34" charset="-122"/>
                <a:cs typeface="Calibri" panose="020F0502020204030204" pitchFamily="34" charset="0"/>
              </a:rPr>
              <a:t>。</a:t>
            </a:r>
            <a:endParaRPr lang="zh-CN" altLang="en-US" sz="1200" kern="0" dirty="0">
              <a:solidFill>
                <a:srgbClr val="30681D"/>
              </a:solidFill>
              <a:latin typeface="思源黑体 Normal" panose="020B0400000000000000" pitchFamily="34" charset="-122"/>
              <a:ea typeface="思源黑体 Normal" panose="020B0400000000000000" pitchFamily="34" charset="-122"/>
              <a:cs typeface="Calibri" panose="020F0502020204030204" pitchFamily="34" charset="0"/>
            </a:endParaRPr>
          </a:p>
        </p:txBody>
      </p:sp>
      <p:sp>
        <p:nvSpPr>
          <p:cNvPr id="87" name="文本框 86"/>
          <p:cNvSpPr txBox="1"/>
          <p:nvPr/>
        </p:nvSpPr>
        <p:spPr>
          <a:xfrm flipH="1">
            <a:off x="9198139" y="2937076"/>
            <a:ext cx="1349116" cy="36830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i="0" u="none" strike="noStrike" kern="1200" cap="none" spc="0" normalizeH="0" baseline="0" noProof="0" dirty="0">
                <a:ln>
                  <a:noFill/>
                </a:ln>
                <a:solidFill>
                  <a:srgbClr val="30681D"/>
                </a:solidFill>
                <a:effectLst/>
                <a:uLnTx/>
                <a:uFillTx/>
                <a:latin typeface="思源黑体 Normal" panose="020B0400000000000000" pitchFamily="34" charset="-122"/>
                <a:ea typeface="思源黑体 Normal" panose="020B0400000000000000" pitchFamily="34" charset="-122"/>
              </a:rPr>
              <a:t>结构的</a:t>
            </a:r>
            <a:r>
              <a:rPr kumimoji="0" lang="zh-CN" altLang="en-US" sz="1800" i="0" u="none" strike="noStrike" kern="1200" cap="none" spc="0" normalizeH="0" baseline="0" noProof="0" dirty="0">
                <a:ln>
                  <a:noFill/>
                </a:ln>
                <a:solidFill>
                  <a:srgbClr val="30681D"/>
                </a:solidFill>
                <a:effectLst/>
                <a:uLnTx/>
                <a:uFillTx/>
                <a:latin typeface="思源黑体 Normal" panose="020B0400000000000000" pitchFamily="34" charset="-122"/>
                <a:ea typeface="思源黑体 Normal" panose="020B0400000000000000" pitchFamily="34" charset="-122"/>
              </a:rPr>
              <a:t>优化</a:t>
            </a:r>
            <a:endParaRPr kumimoji="0" lang="zh-CN" altLang="en-US" sz="1800" i="0" u="none" strike="noStrike" kern="1200" cap="none" spc="0" normalizeH="0" baseline="0" noProof="0" dirty="0">
              <a:ln>
                <a:noFill/>
              </a:ln>
              <a:solidFill>
                <a:srgbClr val="30681D"/>
              </a:solidFill>
              <a:effectLst/>
              <a:uLnTx/>
              <a:uFillTx/>
              <a:latin typeface="思源黑体 Normal" panose="020B0400000000000000" pitchFamily="34" charset="-122"/>
              <a:ea typeface="思源黑体 Normal" panose="020B0400000000000000" pitchFamily="34" charset="-122"/>
            </a:endParaRPr>
          </a:p>
        </p:txBody>
      </p:sp>
      <p:pic>
        <p:nvPicPr>
          <p:cNvPr id="26" name="图片 25" descr="C:/Users/LUUU/Desktop/收割机图片.png收割机图片"/>
          <p:cNvPicPr>
            <a:picLocks noChangeAspect="1"/>
          </p:cNvPicPr>
          <p:nvPr/>
        </p:nvPicPr>
        <p:blipFill>
          <a:blip r:embed="rId3"/>
          <a:srcRect l="10947" r="10947"/>
          <a:stretch>
            <a:fillRect/>
          </a:stretch>
        </p:blipFill>
        <p:spPr>
          <a:xfrm>
            <a:off x="3287395" y="2205355"/>
            <a:ext cx="5401945" cy="3571240"/>
          </a:xfrm>
          <a:prstGeom prst="rect">
            <a:avLst/>
          </a:prstGeom>
        </p:spPr>
      </p:pic>
      <p:sp>
        <p:nvSpPr>
          <p:cNvPr id="2" name="文本框 1"/>
          <p:cNvSpPr txBox="1"/>
          <p:nvPr/>
        </p:nvSpPr>
        <p:spPr>
          <a:xfrm>
            <a:off x="4238625" y="1360170"/>
            <a:ext cx="3734435" cy="645160"/>
          </a:xfrm>
          <a:prstGeom prst="rect">
            <a:avLst/>
          </a:prstGeom>
          <a:noFill/>
        </p:spPr>
        <p:txBody>
          <a:bodyPr wrap="square" rtlCol="0">
            <a:spAutoFit/>
          </a:bodyPr>
          <a:p>
            <a:pPr algn="ctr">
              <a:lnSpc>
                <a:spcPct val="150000"/>
              </a:lnSpc>
              <a:defRPr/>
            </a:pPr>
            <a:r>
              <a:rPr lang="zh-CN" altLang="en-US" sz="2400" kern="0" dirty="0">
                <a:solidFill>
                  <a:srgbClr val="30681D"/>
                </a:solidFill>
                <a:latin typeface="思源黑体 Normal" panose="020B0400000000000000" pitchFamily="34" charset="-122"/>
                <a:ea typeface="思源黑体 Normal" panose="020B0400000000000000" pitchFamily="34" charset="-122"/>
                <a:cs typeface="Calibri" panose="020F0502020204030204" pitchFamily="34" charset="0"/>
              </a:rPr>
              <a:t>创新点</a:t>
            </a:r>
            <a:endParaRPr lang="zh-CN" altLang="en-US" sz="2400" kern="0" dirty="0">
              <a:solidFill>
                <a:srgbClr val="30681D"/>
              </a:solidFill>
              <a:latin typeface="思源黑体 Normal" panose="020B0400000000000000" pitchFamily="34" charset="-122"/>
              <a:ea typeface="思源黑体 Normal" panose="020B0400000000000000" pitchFamily="34" charset="-122"/>
              <a:cs typeface="Calibri" panose="020F050202020403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2000"/>
                                        <p:tgtEl>
                                          <p:spTgt spid="14"/>
                                        </p:tgtEl>
                                      </p:cBhvr>
                                    </p:animEffect>
                                    <p:anim calcmode="lin" valueType="num">
                                      <p:cBhvr>
                                        <p:cTn id="8" dur="2000" fill="hold"/>
                                        <p:tgtEl>
                                          <p:spTgt spid="14"/>
                                        </p:tgtEl>
                                        <p:attrNameLst>
                                          <p:attrName>ppt_w</p:attrName>
                                        </p:attrNameLst>
                                      </p:cBhvr>
                                      <p:tavLst>
                                        <p:tav tm="0" fmla="#ppt_w*sin(2.5*pi*$)">
                                          <p:val>
                                            <p:fltVal val="0"/>
                                          </p:val>
                                        </p:tav>
                                        <p:tav tm="100000">
                                          <p:val>
                                            <p:fltVal val="1"/>
                                          </p:val>
                                        </p:tav>
                                      </p:tavLst>
                                    </p:anim>
                                    <p:anim calcmode="lin" valueType="num">
                                      <p:cBhvr>
                                        <p:cTn id="9" dur="2000" fill="hold"/>
                                        <p:tgtEl>
                                          <p:spTgt spid="14"/>
                                        </p:tgtEl>
                                        <p:attrNameLst>
                                          <p:attrName>ppt_h</p:attrName>
                                        </p:attrNameLst>
                                      </p:cBhvr>
                                      <p:tavLst>
                                        <p:tav tm="0">
                                          <p:val>
                                            <p:strVal val="#ppt_h"/>
                                          </p:val>
                                        </p:tav>
                                        <p:tav tm="100000">
                                          <p:val>
                                            <p:strVal val="#ppt_h"/>
                                          </p:val>
                                        </p:tav>
                                      </p:tavLst>
                                    </p:anim>
                                  </p:childTnLst>
                                </p:cTn>
                              </p:par>
                              <p:par>
                                <p:cTn id="10" presetID="45" presetClass="entr" presetSubtype="0" fill="hold" nodeType="with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fade">
                                      <p:cBhvr>
                                        <p:cTn id="12" dur="2000"/>
                                        <p:tgtEl>
                                          <p:spTgt spid="20"/>
                                        </p:tgtEl>
                                      </p:cBhvr>
                                    </p:animEffect>
                                    <p:anim calcmode="lin" valueType="num">
                                      <p:cBhvr>
                                        <p:cTn id="13" dur="2000" fill="hold"/>
                                        <p:tgtEl>
                                          <p:spTgt spid="20"/>
                                        </p:tgtEl>
                                        <p:attrNameLst>
                                          <p:attrName>ppt_w</p:attrName>
                                        </p:attrNameLst>
                                      </p:cBhvr>
                                      <p:tavLst>
                                        <p:tav tm="0" fmla="#ppt_w*sin(2.5*pi*$)">
                                          <p:val>
                                            <p:fltVal val="0"/>
                                          </p:val>
                                        </p:tav>
                                        <p:tav tm="100000">
                                          <p:val>
                                            <p:fltVal val="1"/>
                                          </p:val>
                                        </p:tav>
                                      </p:tavLst>
                                    </p:anim>
                                    <p:anim calcmode="lin" valueType="num">
                                      <p:cBhvr>
                                        <p:cTn id="14" dur="2000" fill="hold"/>
                                        <p:tgtEl>
                                          <p:spTgt spid="20"/>
                                        </p:tgtEl>
                                        <p:attrNameLst>
                                          <p:attrName>ppt_h</p:attrName>
                                        </p:attrNameLst>
                                      </p:cBhvr>
                                      <p:tavLst>
                                        <p:tav tm="0">
                                          <p:val>
                                            <p:strVal val="#ppt_h"/>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26"/>
                                        </p:tgtEl>
                                        <p:attrNameLst>
                                          <p:attrName>style.visibility</p:attrName>
                                        </p:attrNameLst>
                                      </p:cBhvr>
                                      <p:to>
                                        <p:strVal val="visible"/>
                                      </p:to>
                                    </p:set>
                                    <p:animEffect transition="in" filter="wipe(down)">
                                      <p:cBhvr>
                                        <p:cTn id="19" dur="500"/>
                                        <p:tgtEl>
                                          <p:spTgt spid="26"/>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grpId="0" nodeType="clickEffect">
                                  <p:stCondLst>
                                    <p:cond delay="0"/>
                                  </p:stCondLst>
                                  <p:childTnLst>
                                    <p:set>
                                      <p:cBhvr>
                                        <p:cTn id="23" dur="1" fill="hold">
                                          <p:stCondLst>
                                            <p:cond delay="0"/>
                                          </p:stCondLst>
                                        </p:cTn>
                                        <p:tgtEl>
                                          <p:spTgt spid="84"/>
                                        </p:tgtEl>
                                        <p:attrNameLst>
                                          <p:attrName>style.visibility</p:attrName>
                                        </p:attrNameLst>
                                      </p:cBhvr>
                                      <p:to>
                                        <p:strVal val="visible"/>
                                      </p:to>
                                    </p:set>
                                    <p:animEffect transition="in" filter="barn(inVertical)">
                                      <p:cBhvr>
                                        <p:cTn id="24" dur="500"/>
                                        <p:tgtEl>
                                          <p:spTgt spid="84"/>
                                        </p:tgtEl>
                                      </p:cBhvr>
                                    </p:animEffect>
                                  </p:childTnLst>
                                </p:cTn>
                              </p:par>
                              <p:par>
                                <p:cTn id="25" presetID="16" presetClass="entr" presetSubtype="21" fill="hold" grpId="0" nodeType="withEffect">
                                  <p:stCondLst>
                                    <p:cond delay="0"/>
                                  </p:stCondLst>
                                  <p:childTnLst>
                                    <p:set>
                                      <p:cBhvr>
                                        <p:cTn id="26" dur="1" fill="hold">
                                          <p:stCondLst>
                                            <p:cond delay="0"/>
                                          </p:stCondLst>
                                        </p:cTn>
                                        <p:tgtEl>
                                          <p:spTgt spid="85"/>
                                        </p:tgtEl>
                                        <p:attrNameLst>
                                          <p:attrName>style.visibility</p:attrName>
                                        </p:attrNameLst>
                                      </p:cBhvr>
                                      <p:to>
                                        <p:strVal val="visible"/>
                                      </p:to>
                                    </p:set>
                                    <p:animEffect transition="in" filter="barn(inVertical)">
                                      <p:cBhvr>
                                        <p:cTn id="27" dur="500"/>
                                        <p:tgtEl>
                                          <p:spTgt spid="85"/>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86"/>
                                        </p:tgtEl>
                                        <p:attrNameLst>
                                          <p:attrName>style.visibility</p:attrName>
                                        </p:attrNameLst>
                                      </p:cBhvr>
                                      <p:to>
                                        <p:strVal val="visible"/>
                                      </p:to>
                                    </p:set>
                                    <p:animEffect transition="in" filter="barn(inVertical)">
                                      <p:cBhvr>
                                        <p:cTn id="32" dur="500"/>
                                        <p:tgtEl>
                                          <p:spTgt spid="86"/>
                                        </p:tgtEl>
                                      </p:cBhvr>
                                    </p:animEffect>
                                  </p:childTnLst>
                                </p:cTn>
                              </p:par>
                              <p:par>
                                <p:cTn id="33" presetID="16" presetClass="entr" presetSubtype="21" fill="hold" grpId="0" nodeType="withEffect">
                                  <p:stCondLst>
                                    <p:cond delay="0"/>
                                  </p:stCondLst>
                                  <p:childTnLst>
                                    <p:set>
                                      <p:cBhvr>
                                        <p:cTn id="34" dur="1" fill="hold">
                                          <p:stCondLst>
                                            <p:cond delay="0"/>
                                          </p:stCondLst>
                                        </p:cTn>
                                        <p:tgtEl>
                                          <p:spTgt spid="87"/>
                                        </p:tgtEl>
                                        <p:attrNameLst>
                                          <p:attrName>style.visibility</p:attrName>
                                        </p:attrNameLst>
                                      </p:cBhvr>
                                      <p:to>
                                        <p:strVal val="visible"/>
                                      </p:to>
                                    </p:set>
                                    <p:animEffect transition="in" filter="barn(inVertical)">
                                      <p:cBhvr>
                                        <p:cTn id="35" dur="500"/>
                                        <p:tgtEl>
                                          <p:spTgt spid="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 grpId="0"/>
      <p:bldP spid="85" grpId="0"/>
      <p:bldP spid="86" grpId="0"/>
      <p:bldP spid="8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print">
            <a:extLst>
              <a:ext uri="{28A0092B-C50C-407E-A947-70E740481C1C}">
                <a14:useLocalDpi xmlns:a14="http://schemas.microsoft.com/office/drawing/2010/main" val="0"/>
              </a:ext>
            </a:extLst>
          </a:blip>
          <a:srcRect l="7249" t="1566" r="6271" b="1132"/>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2" name="矩形 1"/>
          <p:cNvSpPr/>
          <p:nvPr/>
        </p:nvSpPr>
        <p:spPr>
          <a:xfrm>
            <a:off x="2540000" y="1669143"/>
            <a:ext cx="7112000" cy="35197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3" name="图文框 2"/>
          <p:cNvSpPr/>
          <p:nvPr/>
        </p:nvSpPr>
        <p:spPr>
          <a:xfrm>
            <a:off x="2844800" y="1973943"/>
            <a:ext cx="6502400" cy="2910114"/>
          </a:xfrm>
          <a:prstGeom prst="frame">
            <a:avLst>
              <a:gd name="adj1" fmla="val 3024"/>
            </a:avLst>
          </a:prstGeom>
          <a:solidFill>
            <a:srgbClr val="30681D"/>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solidFill>
            </a:endParaRPr>
          </a:p>
        </p:txBody>
      </p:sp>
      <p:sp>
        <p:nvSpPr>
          <p:cNvPr id="8" name="文本框 7"/>
          <p:cNvSpPr txBox="1"/>
          <p:nvPr/>
        </p:nvSpPr>
        <p:spPr>
          <a:xfrm>
            <a:off x="4612109" y="2238287"/>
            <a:ext cx="2967783" cy="830997"/>
          </a:xfrm>
          <a:prstGeom prst="rect">
            <a:avLst/>
          </a:prstGeom>
          <a:no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4800" b="0" i="0" u="none" strike="noStrike" kern="1200" cap="none" spc="0" normalizeH="0" baseline="0" noProof="0" dirty="0" smtClean="0">
                <a:ln>
                  <a:noFill/>
                </a:ln>
                <a:solidFill>
                  <a:srgbClr val="30681D"/>
                </a:solidFill>
                <a:effectLst/>
                <a:uLnTx/>
                <a:uFillTx/>
                <a:latin typeface="印品雅宋简 中黑（非商用）" panose="02000500000000000000" pitchFamily="2" charset="-122"/>
                <a:ea typeface="印品雅宋简 中黑（非商用）" panose="02000500000000000000" pitchFamily="2" charset="-122"/>
              </a:rPr>
              <a:t>第</a:t>
            </a:r>
            <a:r>
              <a:rPr lang="zh-CN" altLang="en-US" sz="4800" noProof="0" dirty="0">
                <a:solidFill>
                  <a:srgbClr val="30681D"/>
                </a:solidFill>
                <a:latin typeface="印品雅宋简 中黑（非商用）" panose="02000500000000000000" pitchFamily="2" charset="-122"/>
                <a:ea typeface="印品雅宋简 中黑（非商用）" panose="02000500000000000000" pitchFamily="2" charset="-122"/>
              </a:rPr>
              <a:t>四</a:t>
            </a:r>
            <a:r>
              <a:rPr kumimoji="0" lang="zh-CN" altLang="en-US" sz="4800" b="0" i="0" u="none" strike="noStrike" kern="1200" cap="none" spc="0" normalizeH="0" baseline="0" noProof="0" dirty="0" smtClean="0">
                <a:ln>
                  <a:noFill/>
                </a:ln>
                <a:solidFill>
                  <a:srgbClr val="30681D"/>
                </a:solidFill>
                <a:effectLst/>
                <a:uLnTx/>
                <a:uFillTx/>
                <a:latin typeface="印品雅宋简 中黑（非商用）" panose="02000500000000000000" pitchFamily="2" charset="-122"/>
                <a:ea typeface="印品雅宋简 中黑（非商用）" panose="02000500000000000000" pitchFamily="2" charset="-122"/>
              </a:rPr>
              <a:t>部分</a:t>
            </a:r>
            <a:endParaRPr kumimoji="0" lang="zh-CN" altLang="en-US" sz="4800" b="0" i="0" u="none" strike="noStrike" kern="1200" cap="none" spc="0" normalizeH="0" baseline="0" noProof="0" dirty="0">
              <a:ln>
                <a:noFill/>
              </a:ln>
              <a:solidFill>
                <a:srgbClr val="30681D"/>
              </a:solidFill>
              <a:effectLst/>
              <a:uLnTx/>
              <a:uFillTx/>
              <a:latin typeface="印品雅宋简 中黑（非商用）" panose="02000500000000000000" pitchFamily="2" charset="-122"/>
              <a:ea typeface="印品雅宋简 中黑（非商用）" panose="02000500000000000000" pitchFamily="2" charset="-122"/>
            </a:endParaRPr>
          </a:p>
        </p:txBody>
      </p:sp>
      <p:sp>
        <p:nvSpPr>
          <p:cNvPr id="9" name="文本框 8"/>
          <p:cNvSpPr txBox="1"/>
          <p:nvPr/>
        </p:nvSpPr>
        <p:spPr>
          <a:xfrm>
            <a:off x="3556649" y="3130906"/>
            <a:ext cx="5078702" cy="92202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5400" b="0" i="0" u="none" strike="noStrike" kern="1200" cap="none" spc="0" normalizeH="0" baseline="0" noProof="0" dirty="0">
                <a:ln>
                  <a:noFill/>
                </a:ln>
                <a:solidFill>
                  <a:srgbClr val="30681D"/>
                </a:solidFill>
                <a:effectLst/>
                <a:uLnTx/>
                <a:uFillTx/>
                <a:latin typeface="印品雅宋简 中黑（非商用）" panose="02000500000000000000" pitchFamily="2" charset="-122"/>
                <a:ea typeface="印品雅宋简 中黑（非商用）" panose="02000500000000000000" pitchFamily="2" charset="-122"/>
              </a:rPr>
              <a:t>有限元分析</a:t>
            </a:r>
            <a:endParaRPr kumimoji="0" lang="zh-CN" altLang="en-US" sz="5400" b="0" i="0" u="none" strike="noStrike" kern="1200" cap="none" spc="0" normalizeH="0" baseline="0" noProof="0" dirty="0">
              <a:ln>
                <a:noFill/>
              </a:ln>
              <a:solidFill>
                <a:srgbClr val="30681D"/>
              </a:solidFill>
              <a:effectLst/>
              <a:uLnTx/>
              <a:uFillTx/>
              <a:latin typeface="印品雅宋简 中黑（非商用）" panose="02000500000000000000" pitchFamily="2" charset="-122"/>
              <a:ea typeface="印品雅宋简 中黑（非商用）" panose="02000500000000000000"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childTnLst>
                    </p:cTn>
                  </p:par>
                  <p:par>
                    <p:cTn id="12" fill="hold">
                      <p:stCondLst>
                        <p:cond delay="indefinite"/>
                      </p:stCondLst>
                      <p:childTnLst>
                        <p:par>
                          <p:cTn id="13" fill="hold">
                            <p:stCondLst>
                              <p:cond delay="0"/>
                            </p:stCondLst>
                            <p:childTnLst>
                              <p:par>
                                <p:cTn id="14" presetID="53" presetClass="entr" presetSubtype="16" fill="hold" grpId="0" nodeType="clickEffect">
                                  <p:stCondLst>
                                    <p:cond delay="0"/>
                                  </p:stCondLst>
                                  <p:childTnLst>
                                    <p:set>
                                      <p:cBhvr>
                                        <p:cTn id="15" dur="1" fill="hold">
                                          <p:stCondLst>
                                            <p:cond delay="0"/>
                                          </p:stCondLst>
                                        </p:cTn>
                                        <p:tgtEl>
                                          <p:spTgt spid="9"/>
                                        </p:tgtEl>
                                        <p:attrNameLst>
                                          <p:attrName>style.visibility</p:attrName>
                                        </p:attrNameLst>
                                      </p:cBhvr>
                                      <p:to>
                                        <p:strVal val="visible"/>
                                      </p:to>
                                    </p:set>
                                    <p:anim calcmode="lin" valueType="num">
                                      <p:cBhvr>
                                        <p:cTn id="16" dur="500" fill="hold"/>
                                        <p:tgtEl>
                                          <p:spTgt spid="9"/>
                                        </p:tgtEl>
                                        <p:attrNameLst>
                                          <p:attrName>ppt_w</p:attrName>
                                        </p:attrNameLst>
                                      </p:cBhvr>
                                      <p:tavLst>
                                        <p:tav tm="0">
                                          <p:val>
                                            <p:fltVal val="0"/>
                                          </p:val>
                                        </p:tav>
                                        <p:tav tm="100000">
                                          <p:val>
                                            <p:strVal val="#ppt_w"/>
                                          </p:val>
                                        </p:tav>
                                      </p:tavLst>
                                    </p:anim>
                                    <p:anim calcmode="lin" valueType="num">
                                      <p:cBhvr>
                                        <p:cTn id="17" dur="500" fill="hold"/>
                                        <p:tgtEl>
                                          <p:spTgt spid="9"/>
                                        </p:tgtEl>
                                        <p:attrNameLst>
                                          <p:attrName>ppt_h</p:attrName>
                                        </p:attrNameLst>
                                      </p:cBhvr>
                                      <p:tavLst>
                                        <p:tav tm="0">
                                          <p:val>
                                            <p:fltVal val="0"/>
                                          </p:val>
                                        </p:tav>
                                        <p:tav tm="100000">
                                          <p:val>
                                            <p:strVal val="#ppt_h"/>
                                          </p:val>
                                        </p:tav>
                                      </p:tavLst>
                                    </p:anim>
                                    <p:animEffect transition="in" filter="fade">
                                      <p:cBhvr>
                                        <p:cTn id="18" dur="500"/>
                                        <p:tgtEl>
                                          <p:spTgt spid="9"/>
                                        </p:tgtEl>
                                      </p:cBhvr>
                                    </p:animEffect>
                                  </p:childTnLst>
                                </p:cTn>
                              </p:par>
                              <p:par>
                                <p:cTn id="19" presetID="53" presetClass="entr" presetSubtype="16"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p:cTn id="21" dur="500" fill="hold"/>
                                        <p:tgtEl>
                                          <p:spTgt spid="8"/>
                                        </p:tgtEl>
                                        <p:attrNameLst>
                                          <p:attrName>ppt_w</p:attrName>
                                        </p:attrNameLst>
                                      </p:cBhvr>
                                      <p:tavLst>
                                        <p:tav tm="0">
                                          <p:val>
                                            <p:fltVal val="0"/>
                                          </p:val>
                                        </p:tav>
                                        <p:tav tm="100000">
                                          <p:val>
                                            <p:strVal val="#ppt_w"/>
                                          </p:val>
                                        </p:tav>
                                      </p:tavLst>
                                    </p:anim>
                                    <p:anim calcmode="lin" valueType="num">
                                      <p:cBhvr>
                                        <p:cTn id="22" dur="500" fill="hold"/>
                                        <p:tgtEl>
                                          <p:spTgt spid="8"/>
                                        </p:tgtEl>
                                        <p:attrNameLst>
                                          <p:attrName>ppt_h</p:attrName>
                                        </p:attrNameLst>
                                      </p:cBhvr>
                                      <p:tavLst>
                                        <p:tav tm="0">
                                          <p:val>
                                            <p:fltVal val="0"/>
                                          </p:val>
                                        </p:tav>
                                        <p:tav tm="100000">
                                          <p:val>
                                            <p:strVal val="#ppt_h"/>
                                          </p:val>
                                        </p:tav>
                                      </p:tavLst>
                                    </p:anim>
                                    <p:animEffect transition="in" filter="fade">
                                      <p:cBhvr>
                                        <p:cTn id="2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8" grpId="0"/>
      <p:bldP spid="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8241258" y="1439916"/>
            <a:ext cx="1354687" cy="1313794"/>
          </a:xfrm>
          <a:prstGeom prst="rect">
            <a:avLst/>
          </a:prstGeom>
          <a:solidFill>
            <a:srgbClr val="1F7E4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r>
              <a:rPr lang="zh-CN" altLang="en-US" sz="2400" dirty="0" smtClean="0">
                <a:solidFill>
                  <a:prstClr val="white"/>
                </a:solidFill>
                <a:latin typeface="思源黑体 Medium" panose="020B0600000000000000" pitchFamily="34" charset="-122"/>
                <a:ea typeface="思源黑体 Medium" panose="020B0600000000000000" pitchFamily="34" charset="-122"/>
              </a:rPr>
              <a:t>机械</a:t>
            </a:r>
            <a:endParaRPr lang="en-US" altLang="zh-CN" sz="2400" dirty="0" smtClean="0">
              <a:solidFill>
                <a:prstClr val="white"/>
              </a:solidFill>
              <a:latin typeface="思源黑体 Medium" panose="020B0600000000000000" pitchFamily="34" charset="-122"/>
              <a:ea typeface="思源黑体 Medium" panose="020B0600000000000000" pitchFamily="34" charset="-122"/>
            </a:endParaRPr>
          </a:p>
          <a:p>
            <a:pPr lvl="0" algn="ctr"/>
            <a:r>
              <a:rPr lang="zh-CN" altLang="en-US" sz="2400" dirty="0" smtClean="0">
                <a:solidFill>
                  <a:prstClr val="white"/>
                </a:solidFill>
                <a:latin typeface="思源黑体 Medium" panose="020B0600000000000000" pitchFamily="34" charset="-122"/>
                <a:ea typeface="思源黑体 Medium" panose="020B0600000000000000" pitchFamily="34" charset="-122"/>
              </a:rPr>
              <a:t>农业</a:t>
            </a:r>
            <a:endParaRPr lang="zh-CN" altLang="en-US" sz="2400" dirty="0">
              <a:solidFill>
                <a:prstClr val="white"/>
              </a:solidFill>
              <a:latin typeface="思源黑体 Medium" panose="020B0600000000000000" pitchFamily="34" charset="-122"/>
              <a:ea typeface="思源黑体 Medium" panose="020B0600000000000000" pitchFamily="34" charset="-122"/>
            </a:endParaRPr>
          </a:p>
        </p:txBody>
      </p:sp>
      <p:sp>
        <p:nvSpPr>
          <p:cNvPr id="6" name="矩形 5"/>
          <p:cNvSpPr/>
          <p:nvPr/>
        </p:nvSpPr>
        <p:spPr>
          <a:xfrm rot="5400000">
            <a:off x="5712054" y="3478923"/>
            <a:ext cx="4172607" cy="94594"/>
          </a:xfrm>
          <a:prstGeom prst="rect">
            <a:avLst/>
          </a:prstGeom>
          <a:solidFill>
            <a:srgbClr val="1F7E4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9" name="矩形 8"/>
          <p:cNvSpPr/>
          <p:nvPr/>
        </p:nvSpPr>
        <p:spPr>
          <a:xfrm>
            <a:off x="9717962" y="2869322"/>
            <a:ext cx="1354687" cy="1313794"/>
          </a:xfrm>
          <a:prstGeom prst="rect">
            <a:avLst/>
          </a:prstGeom>
          <a:solidFill>
            <a:srgbClr val="1F7E4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r>
              <a:rPr lang="zh-CN" altLang="en-US" sz="2400" dirty="0" smtClean="0">
                <a:solidFill>
                  <a:prstClr val="white"/>
                </a:solidFill>
                <a:latin typeface="思源黑体 Medium" panose="020B0600000000000000" pitchFamily="34" charset="-122"/>
                <a:ea typeface="思源黑体 Medium" panose="020B0600000000000000" pitchFamily="34" charset="-122"/>
              </a:rPr>
              <a:t>机械</a:t>
            </a:r>
            <a:endParaRPr lang="en-US" altLang="zh-CN" sz="2400" dirty="0" smtClean="0">
              <a:solidFill>
                <a:prstClr val="white"/>
              </a:solidFill>
              <a:latin typeface="思源黑体 Medium" panose="020B0600000000000000" pitchFamily="34" charset="-122"/>
              <a:ea typeface="思源黑体 Medium" panose="020B0600000000000000" pitchFamily="34" charset="-122"/>
            </a:endParaRPr>
          </a:p>
          <a:p>
            <a:pPr lvl="0" algn="ctr"/>
            <a:r>
              <a:rPr lang="zh-CN" altLang="en-US" sz="2400" dirty="0" smtClean="0">
                <a:solidFill>
                  <a:prstClr val="white"/>
                </a:solidFill>
                <a:latin typeface="思源黑体 Medium" panose="020B0600000000000000" pitchFamily="34" charset="-122"/>
                <a:ea typeface="思源黑体 Medium" panose="020B0600000000000000" pitchFamily="34" charset="-122"/>
              </a:rPr>
              <a:t>农业</a:t>
            </a:r>
            <a:endParaRPr lang="zh-CN" altLang="en-US" sz="2400" dirty="0">
              <a:solidFill>
                <a:prstClr val="white"/>
              </a:solidFill>
              <a:latin typeface="思源黑体 Medium" panose="020B0600000000000000" pitchFamily="34" charset="-122"/>
              <a:ea typeface="思源黑体 Medium" panose="020B0600000000000000" pitchFamily="34" charset="-122"/>
            </a:endParaRPr>
          </a:p>
        </p:txBody>
      </p:sp>
      <p:sp>
        <p:nvSpPr>
          <p:cNvPr id="10" name="矩形 9"/>
          <p:cNvSpPr/>
          <p:nvPr/>
        </p:nvSpPr>
        <p:spPr>
          <a:xfrm>
            <a:off x="8241258" y="4298729"/>
            <a:ext cx="1354687" cy="1313794"/>
          </a:xfrm>
          <a:prstGeom prst="rect">
            <a:avLst/>
          </a:prstGeom>
          <a:solidFill>
            <a:srgbClr val="1F7E4C"/>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r>
              <a:rPr lang="zh-CN" altLang="en-US" sz="2400" dirty="0" smtClean="0">
                <a:solidFill>
                  <a:prstClr val="white"/>
                </a:solidFill>
                <a:latin typeface="思源黑体 Medium" panose="020B0600000000000000" pitchFamily="34" charset="-122"/>
                <a:ea typeface="思源黑体 Medium" panose="020B0600000000000000" pitchFamily="34" charset="-122"/>
              </a:rPr>
              <a:t>机械 </a:t>
            </a:r>
            <a:endParaRPr lang="en-US" altLang="zh-CN" sz="2400" dirty="0" smtClean="0">
              <a:solidFill>
                <a:prstClr val="white"/>
              </a:solidFill>
              <a:latin typeface="思源黑体 Medium" panose="020B0600000000000000" pitchFamily="34" charset="-122"/>
              <a:ea typeface="思源黑体 Medium" panose="020B0600000000000000" pitchFamily="34" charset="-122"/>
            </a:endParaRPr>
          </a:p>
          <a:p>
            <a:pPr lvl="0" algn="ctr"/>
            <a:r>
              <a:rPr lang="zh-CN" altLang="en-US" sz="2400" dirty="0" smtClean="0">
                <a:solidFill>
                  <a:prstClr val="white"/>
                </a:solidFill>
                <a:latin typeface="思源黑体 Medium" panose="020B0600000000000000" pitchFamily="34" charset="-122"/>
                <a:ea typeface="思源黑体 Medium" panose="020B0600000000000000" pitchFamily="34" charset="-122"/>
              </a:rPr>
              <a:t>农业</a:t>
            </a:r>
            <a:endParaRPr lang="zh-CN" altLang="en-US" sz="2400" dirty="0">
              <a:solidFill>
                <a:prstClr val="white"/>
              </a:solidFill>
              <a:latin typeface="思源黑体 Medium" panose="020B0600000000000000" pitchFamily="34" charset="-122"/>
              <a:ea typeface="思源黑体 Medium" panose="020B0600000000000000" pitchFamily="34" charset="-122"/>
            </a:endParaRPr>
          </a:p>
        </p:txBody>
      </p:sp>
      <p:sp>
        <p:nvSpPr>
          <p:cNvPr id="11" name="矩形 10"/>
          <p:cNvSpPr/>
          <p:nvPr/>
        </p:nvSpPr>
        <p:spPr>
          <a:xfrm>
            <a:off x="8241258" y="2869322"/>
            <a:ext cx="1354687" cy="1313794"/>
          </a:xfrm>
          <a:prstGeom prst="rect">
            <a:avLst/>
          </a:prstGeom>
          <a:solidFill>
            <a:srgbClr val="D7B26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endParaRPr lang="zh-CN" altLang="en-US" sz="2400" dirty="0">
              <a:solidFill>
                <a:prstClr val="white"/>
              </a:solidFill>
              <a:latin typeface="思源黑体 Medium" panose="020B0600000000000000" pitchFamily="34" charset="-122"/>
              <a:ea typeface="思源黑体 Medium" panose="020B0600000000000000" pitchFamily="34" charset="-122"/>
            </a:endParaRPr>
          </a:p>
        </p:txBody>
      </p:sp>
      <p:sp>
        <p:nvSpPr>
          <p:cNvPr id="12" name="矩形 11"/>
          <p:cNvSpPr/>
          <p:nvPr/>
        </p:nvSpPr>
        <p:spPr>
          <a:xfrm>
            <a:off x="9717962" y="4298729"/>
            <a:ext cx="1354687" cy="131379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endParaRPr lang="zh-CN" altLang="en-US" sz="2400" dirty="0">
              <a:solidFill>
                <a:prstClr val="white"/>
              </a:solidFill>
              <a:latin typeface="思源黑体 Medium" panose="020B0600000000000000" pitchFamily="34" charset="-122"/>
              <a:ea typeface="思源黑体 Medium" panose="020B0600000000000000" pitchFamily="34" charset="-122"/>
            </a:endParaRPr>
          </a:p>
        </p:txBody>
      </p:sp>
      <p:sp>
        <p:nvSpPr>
          <p:cNvPr id="13" name="矩形 12"/>
          <p:cNvSpPr/>
          <p:nvPr/>
        </p:nvSpPr>
        <p:spPr>
          <a:xfrm>
            <a:off x="9717962" y="1439915"/>
            <a:ext cx="1354687" cy="1313794"/>
          </a:xfrm>
          <a:prstGeom prst="rect">
            <a:avLst/>
          </a:prstGeom>
          <a:solidFill>
            <a:srgbClr val="E2F0D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endParaRPr lang="zh-CN" altLang="en-US" sz="2400" dirty="0">
              <a:solidFill>
                <a:prstClr val="white"/>
              </a:solidFill>
              <a:latin typeface="思源黑体 Medium" panose="020B0600000000000000" pitchFamily="34" charset="-122"/>
              <a:ea typeface="思源黑体 Medium" panose="020B0600000000000000" pitchFamily="34" charset="-122"/>
            </a:endParaRPr>
          </a:p>
        </p:txBody>
      </p:sp>
      <p:sp>
        <p:nvSpPr>
          <p:cNvPr id="14" name="等腰三角形 13"/>
          <p:cNvSpPr/>
          <p:nvPr/>
        </p:nvSpPr>
        <p:spPr>
          <a:xfrm>
            <a:off x="2963917" y="5495669"/>
            <a:ext cx="199697" cy="172153"/>
          </a:xfrm>
          <a:prstGeom prst="triangle">
            <a:avLst/>
          </a:prstGeom>
          <a:solidFill>
            <a:srgbClr val="3068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flipH="1">
            <a:off x="3163459" y="5427857"/>
            <a:ext cx="2180897" cy="30670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400" i="0" u="none" strike="noStrike" kern="1200" cap="none" spc="0" normalizeH="0" baseline="0" noProof="0" dirty="0" smtClean="0">
                <a:ln>
                  <a:noFill/>
                </a:ln>
                <a:solidFill>
                  <a:srgbClr val="30681D"/>
                </a:solidFill>
                <a:effectLst/>
                <a:uLnTx/>
                <a:uFillTx/>
                <a:latin typeface="思源黑体 Normal" panose="020B0400000000000000" pitchFamily="34" charset="-122"/>
                <a:ea typeface="思源黑体 Normal" panose="020B0400000000000000" pitchFamily="34" charset="-122"/>
              </a:rPr>
              <a:t>马铃薯捡</a:t>
            </a:r>
            <a:r>
              <a:rPr kumimoji="0" lang="zh-CN" altLang="en-US" sz="1400" i="0" u="none" strike="noStrike" kern="1200" cap="none" spc="0" normalizeH="0" baseline="0" noProof="0" dirty="0" smtClean="0">
                <a:ln>
                  <a:noFill/>
                </a:ln>
                <a:solidFill>
                  <a:srgbClr val="30681D"/>
                </a:solidFill>
                <a:effectLst/>
                <a:uLnTx/>
                <a:uFillTx/>
                <a:latin typeface="思源黑体 Normal" panose="020B0400000000000000" pitchFamily="34" charset="-122"/>
                <a:ea typeface="思源黑体 Normal" panose="020B0400000000000000" pitchFamily="34" charset="-122"/>
              </a:rPr>
              <a:t>筛机</a:t>
            </a:r>
            <a:endParaRPr kumimoji="0" lang="zh-CN" altLang="en-US" sz="1400" i="0" u="none" strike="noStrike" kern="1200" cap="none" spc="0" normalizeH="0" baseline="0" noProof="0" dirty="0" smtClean="0">
              <a:ln>
                <a:noFill/>
              </a:ln>
              <a:solidFill>
                <a:srgbClr val="30681D"/>
              </a:solidFill>
              <a:effectLst/>
              <a:uLnTx/>
              <a:uFillTx/>
              <a:latin typeface="思源黑体 Normal" panose="020B0400000000000000" pitchFamily="34" charset="-122"/>
              <a:ea typeface="思源黑体 Normal" panose="020B0400000000000000" pitchFamily="34" charset="-122"/>
            </a:endParaRPr>
          </a:p>
        </p:txBody>
      </p:sp>
      <p:pic>
        <p:nvPicPr>
          <p:cNvPr id="4" name="图片 3" descr="C:/Users/LUUU/Desktop/收割机图片.png收割机图片"/>
          <p:cNvPicPr>
            <a:picLocks noChangeAspect="1"/>
          </p:cNvPicPr>
          <p:nvPr/>
        </p:nvPicPr>
        <p:blipFill>
          <a:blip r:embed="rId1"/>
          <a:srcRect l="9334" r="9334"/>
          <a:stretch>
            <a:fillRect/>
          </a:stretch>
        </p:blipFill>
        <p:spPr>
          <a:xfrm>
            <a:off x="317500" y="1316990"/>
            <a:ext cx="7146925" cy="403098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childTnLst>
                    </p:cTn>
                  </p:par>
                  <p:par>
                    <p:cTn id="10" fill="hold">
                      <p:stCondLst>
                        <p:cond delay="indefinite"/>
                      </p:stCondLst>
                      <p:childTnLst>
                        <p:par>
                          <p:cTn id="11" fill="hold">
                            <p:stCondLst>
                              <p:cond delay="0"/>
                            </p:stCondLst>
                            <p:childTnLst>
                              <p:par>
                                <p:cTn id="12" presetID="31"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p:cTn id="14" dur="1000" fill="hold"/>
                                        <p:tgtEl>
                                          <p:spTgt spid="3"/>
                                        </p:tgtEl>
                                        <p:attrNameLst>
                                          <p:attrName>ppt_w</p:attrName>
                                        </p:attrNameLst>
                                      </p:cBhvr>
                                      <p:tavLst>
                                        <p:tav tm="0">
                                          <p:val>
                                            <p:fltVal val="0"/>
                                          </p:val>
                                        </p:tav>
                                        <p:tav tm="100000">
                                          <p:val>
                                            <p:strVal val="#ppt_w"/>
                                          </p:val>
                                        </p:tav>
                                      </p:tavLst>
                                    </p:anim>
                                    <p:anim calcmode="lin" valueType="num">
                                      <p:cBhvr>
                                        <p:cTn id="15" dur="1000" fill="hold"/>
                                        <p:tgtEl>
                                          <p:spTgt spid="3"/>
                                        </p:tgtEl>
                                        <p:attrNameLst>
                                          <p:attrName>ppt_h</p:attrName>
                                        </p:attrNameLst>
                                      </p:cBhvr>
                                      <p:tavLst>
                                        <p:tav tm="0">
                                          <p:val>
                                            <p:fltVal val="0"/>
                                          </p:val>
                                        </p:tav>
                                        <p:tav tm="100000">
                                          <p:val>
                                            <p:strVal val="#ppt_h"/>
                                          </p:val>
                                        </p:tav>
                                      </p:tavLst>
                                    </p:anim>
                                    <p:anim calcmode="lin" valueType="num">
                                      <p:cBhvr>
                                        <p:cTn id="16" dur="1000" fill="hold"/>
                                        <p:tgtEl>
                                          <p:spTgt spid="3"/>
                                        </p:tgtEl>
                                        <p:attrNameLst>
                                          <p:attrName>style.rotation</p:attrName>
                                        </p:attrNameLst>
                                      </p:cBhvr>
                                      <p:tavLst>
                                        <p:tav tm="0">
                                          <p:val>
                                            <p:fltVal val="90"/>
                                          </p:val>
                                        </p:tav>
                                        <p:tav tm="100000">
                                          <p:val>
                                            <p:fltVal val="0"/>
                                          </p:val>
                                        </p:tav>
                                      </p:tavLst>
                                    </p:anim>
                                    <p:animEffect transition="in" filter="fade">
                                      <p:cBhvr>
                                        <p:cTn id="17" dur="1000"/>
                                        <p:tgtEl>
                                          <p:spTgt spid="3"/>
                                        </p:tgtEl>
                                      </p:cBhvr>
                                    </p:animEffect>
                                  </p:childTnLst>
                                </p:cTn>
                              </p:par>
                              <p:par>
                                <p:cTn id="18" presetID="31" presetClass="entr" presetSubtype="0" fill="hold" grpId="0" nodeType="withEffect">
                                  <p:stCondLst>
                                    <p:cond delay="0"/>
                                  </p:stCondLst>
                                  <p:childTnLst>
                                    <p:set>
                                      <p:cBhvr>
                                        <p:cTn id="19" dur="1" fill="hold">
                                          <p:stCondLst>
                                            <p:cond delay="0"/>
                                          </p:stCondLst>
                                        </p:cTn>
                                        <p:tgtEl>
                                          <p:spTgt spid="9"/>
                                        </p:tgtEl>
                                        <p:attrNameLst>
                                          <p:attrName>style.visibility</p:attrName>
                                        </p:attrNameLst>
                                      </p:cBhvr>
                                      <p:to>
                                        <p:strVal val="visible"/>
                                      </p:to>
                                    </p:set>
                                    <p:anim calcmode="lin" valueType="num">
                                      <p:cBhvr>
                                        <p:cTn id="20" dur="1000" fill="hold"/>
                                        <p:tgtEl>
                                          <p:spTgt spid="9"/>
                                        </p:tgtEl>
                                        <p:attrNameLst>
                                          <p:attrName>ppt_w</p:attrName>
                                        </p:attrNameLst>
                                      </p:cBhvr>
                                      <p:tavLst>
                                        <p:tav tm="0">
                                          <p:val>
                                            <p:fltVal val="0"/>
                                          </p:val>
                                        </p:tav>
                                        <p:tav tm="100000">
                                          <p:val>
                                            <p:strVal val="#ppt_w"/>
                                          </p:val>
                                        </p:tav>
                                      </p:tavLst>
                                    </p:anim>
                                    <p:anim calcmode="lin" valueType="num">
                                      <p:cBhvr>
                                        <p:cTn id="21" dur="1000" fill="hold"/>
                                        <p:tgtEl>
                                          <p:spTgt spid="9"/>
                                        </p:tgtEl>
                                        <p:attrNameLst>
                                          <p:attrName>ppt_h</p:attrName>
                                        </p:attrNameLst>
                                      </p:cBhvr>
                                      <p:tavLst>
                                        <p:tav tm="0">
                                          <p:val>
                                            <p:fltVal val="0"/>
                                          </p:val>
                                        </p:tav>
                                        <p:tav tm="100000">
                                          <p:val>
                                            <p:strVal val="#ppt_h"/>
                                          </p:val>
                                        </p:tav>
                                      </p:tavLst>
                                    </p:anim>
                                    <p:anim calcmode="lin" valueType="num">
                                      <p:cBhvr>
                                        <p:cTn id="22" dur="1000" fill="hold"/>
                                        <p:tgtEl>
                                          <p:spTgt spid="9"/>
                                        </p:tgtEl>
                                        <p:attrNameLst>
                                          <p:attrName>style.rotation</p:attrName>
                                        </p:attrNameLst>
                                      </p:cBhvr>
                                      <p:tavLst>
                                        <p:tav tm="0">
                                          <p:val>
                                            <p:fltVal val="90"/>
                                          </p:val>
                                        </p:tav>
                                        <p:tav tm="100000">
                                          <p:val>
                                            <p:fltVal val="0"/>
                                          </p:val>
                                        </p:tav>
                                      </p:tavLst>
                                    </p:anim>
                                    <p:animEffect transition="in" filter="fade">
                                      <p:cBhvr>
                                        <p:cTn id="23" dur="1000"/>
                                        <p:tgtEl>
                                          <p:spTgt spid="9"/>
                                        </p:tgtEl>
                                      </p:cBhvr>
                                    </p:animEffect>
                                  </p:childTnLst>
                                </p:cTn>
                              </p:par>
                              <p:par>
                                <p:cTn id="24" presetID="31" presetClass="entr" presetSubtype="0" fill="hold" grpId="0" nodeType="withEffect">
                                  <p:stCondLst>
                                    <p:cond delay="0"/>
                                  </p:stCondLst>
                                  <p:childTnLst>
                                    <p:set>
                                      <p:cBhvr>
                                        <p:cTn id="25" dur="1" fill="hold">
                                          <p:stCondLst>
                                            <p:cond delay="0"/>
                                          </p:stCondLst>
                                        </p:cTn>
                                        <p:tgtEl>
                                          <p:spTgt spid="10"/>
                                        </p:tgtEl>
                                        <p:attrNameLst>
                                          <p:attrName>style.visibility</p:attrName>
                                        </p:attrNameLst>
                                      </p:cBhvr>
                                      <p:to>
                                        <p:strVal val="visible"/>
                                      </p:to>
                                    </p:set>
                                    <p:anim calcmode="lin" valueType="num">
                                      <p:cBhvr>
                                        <p:cTn id="26" dur="1000" fill="hold"/>
                                        <p:tgtEl>
                                          <p:spTgt spid="10"/>
                                        </p:tgtEl>
                                        <p:attrNameLst>
                                          <p:attrName>ppt_w</p:attrName>
                                        </p:attrNameLst>
                                      </p:cBhvr>
                                      <p:tavLst>
                                        <p:tav tm="0">
                                          <p:val>
                                            <p:fltVal val="0"/>
                                          </p:val>
                                        </p:tav>
                                        <p:tav tm="100000">
                                          <p:val>
                                            <p:strVal val="#ppt_w"/>
                                          </p:val>
                                        </p:tav>
                                      </p:tavLst>
                                    </p:anim>
                                    <p:anim calcmode="lin" valueType="num">
                                      <p:cBhvr>
                                        <p:cTn id="27" dur="1000" fill="hold"/>
                                        <p:tgtEl>
                                          <p:spTgt spid="10"/>
                                        </p:tgtEl>
                                        <p:attrNameLst>
                                          <p:attrName>ppt_h</p:attrName>
                                        </p:attrNameLst>
                                      </p:cBhvr>
                                      <p:tavLst>
                                        <p:tav tm="0">
                                          <p:val>
                                            <p:fltVal val="0"/>
                                          </p:val>
                                        </p:tav>
                                        <p:tav tm="100000">
                                          <p:val>
                                            <p:strVal val="#ppt_h"/>
                                          </p:val>
                                        </p:tav>
                                      </p:tavLst>
                                    </p:anim>
                                    <p:anim calcmode="lin" valueType="num">
                                      <p:cBhvr>
                                        <p:cTn id="28" dur="1000" fill="hold"/>
                                        <p:tgtEl>
                                          <p:spTgt spid="10"/>
                                        </p:tgtEl>
                                        <p:attrNameLst>
                                          <p:attrName>style.rotation</p:attrName>
                                        </p:attrNameLst>
                                      </p:cBhvr>
                                      <p:tavLst>
                                        <p:tav tm="0">
                                          <p:val>
                                            <p:fltVal val="90"/>
                                          </p:val>
                                        </p:tav>
                                        <p:tav tm="100000">
                                          <p:val>
                                            <p:fltVal val="0"/>
                                          </p:val>
                                        </p:tav>
                                      </p:tavLst>
                                    </p:anim>
                                    <p:animEffect transition="in" filter="fade">
                                      <p:cBhvr>
                                        <p:cTn id="29" dur="1000"/>
                                        <p:tgtEl>
                                          <p:spTgt spid="10"/>
                                        </p:tgtEl>
                                      </p:cBhvr>
                                    </p:animEffect>
                                  </p:childTnLst>
                                </p:cTn>
                              </p:par>
                            </p:childTnLst>
                          </p:cTn>
                        </p:par>
                      </p:childTnLst>
                    </p:cTn>
                  </p:par>
                  <p:par>
                    <p:cTn id="30" fill="hold">
                      <p:stCondLst>
                        <p:cond delay="indefinite"/>
                      </p:stCondLst>
                      <p:childTnLst>
                        <p:par>
                          <p:cTn id="31" fill="hold">
                            <p:stCondLst>
                              <p:cond delay="0"/>
                            </p:stCondLst>
                            <p:childTnLst>
                              <p:par>
                                <p:cTn id="32" presetID="16" presetClass="entr" presetSubtype="21" fill="hold" grpId="0" nodeType="click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barn(inVertical)">
                                      <p:cBhvr>
                                        <p:cTn id="34" dur="500"/>
                                        <p:tgtEl>
                                          <p:spTgt spid="11"/>
                                        </p:tgtEl>
                                      </p:cBhvr>
                                    </p:animEffect>
                                  </p:childTnLst>
                                </p:cTn>
                              </p:par>
                              <p:par>
                                <p:cTn id="35" presetID="16" presetClass="entr" presetSubtype="21" fill="hold" grpId="0" nodeType="with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barn(inVertical)">
                                      <p:cBhvr>
                                        <p:cTn id="37" dur="500"/>
                                        <p:tgtEl>
                                          <p:spTgt spid="12"/>
                                        </p:tgtEl>
                                      </p:cBhvr>
                                    </p:animEffect>
                                  </p:childTnLst>
                                </p:cTn>
                              </p:par>
                              <p:par>
                                <p:cTn id="38" presetID="16" presetClass="entr" presetSubtype="21" fill="hold" grpId="0" nodeType="withEffect">
                                  <p:stCondLst>
                                    <p:cond delay="0"/>
                                  </p:stCondLst>
                                  <p:childTnLst>
                                    <p:set>
                                      <p:cBhvr>
                                        <p:cTn id="39" dur="1" fill="hold">
                                          <p:stCondLst>
                                            <p:cond delay="0"/>
                                          </p:stCondLst>
                                        </p:cTn>
                                        <p:tgtEl>
                                          <p:spTgt spid="13"/>
                                        </p:tgtEl>
                                        <p:attrNameLst>
                                          <p:attrName>style.visibility</p:attrName>
                                        </p:attrNameLst>
                                      </p:cBhvr>
                                      <p:to>
                                        <p:strVal val="visible"/>
                                      </p:to>
                                    </p:set>
                                    <p:animEffect transition="in" filter="barn(inVertical)">
                                      <p:cBhvr>
                                        <p:cTn id="40" dur="500"/>
                                        <p:tgtEl>
                                          <p:spTgt spid="13"/>
                                        </p:tgtEl>
                                      </p:cBhvr>
                                    </p:animEffect>
                                  </p:childTnLst>
                                </p:cTn>
                              </p:par>
                            </p:childTnLst>
                          </p:cTn>
                        </p:par>
                      </p:childTnLst>
                    </p:cTn>
                  </p:par>
                  <p:par>
                    <p:cTn id="41" fill="hold">
                      <p:stCondLst>
                        <p:cond delay="indefinite"/>
                      </p:stCondLst>
                      <p:childTnLst>
                        <p:par>
                          <p:cTn id="42" fill="hold">
                            <p:stCondLst>
                              <p:cond delay="0"/>
                            </p:stCondLst>
                            <p:childTnLst>
                              <p:par>
                                <p:cTn id="43" presetID="14" presetClass="entr" presetSubtype="10" fill="hold" grpId="0" nodeType="clickEffect">
                                  <p:stCondLst>
                                    <p:cond delay="0"/>
                                  </p:stCondLst>
                                  <p:childTnLst>
                                    <p:set>
                                      <p:cBhvr>
                                        <p:cTn id="44" dur="1" fill="hold">
                                          <p:stCondLst>
                                            <p:cond delay="0"/>
                                          </p:stCondLst>
                                        </p:cTn>
                                        <p:tgtEl>
                                          <p:spTgt spid="15"/>
                                        </p:tgtEl>
                                        <p:attrNameLst>
                                          <p:attrName>style.visibility</p:attrName>
                                        </p:attrNameLst>
                                      </p:cBhvr>
                                      <p:to>
                                        <p:strVal val="visible"/>
                                      </p:to>
                                    </p:set>
                                    <p:animEffect transition="in" filter="randombar(horizontal)">
                                      <p:cBhvr>
                                        <p:cTn id="45" dur="500"/>
                                        <p:tgtEl>
                                          <p:spTgt spid="15"/>
                                        </p:tgtEl>
                                      </p:cBhvr>
                                    </p:animEffect>
                                  </p:childTnLst>
                                </p:cTn>
                              </p:par>
                              <p:par>
                                <p:cTn id="46" presetID="14" presetClass="entr" presetSubtype="10" fill="hold" grpId="0" nodeType="withEffect">
                                  <p:stCondLst>
                                    <p:cond delay="0"/>
                                  </p:stCondLst>
                                  <p:childTnLst>
                                    <p:set>
                                      <p:cBhvr>
                                        <p:cTn id="47" dur="1" fill="hold">
                                          <p:stCondLst>
                                            <p:cond delay="0"/>
                                          </p:stCondLst>
                                        </p:cTn>
                                        <p:tgtEl>
                                          <p:spTgt spid="14"/>
                                        </p:tgtEl>
                                        <p:attrNameLst>
                                          <p:attrName>style.visibility</p:attrName>
                                        </p:attrNameLst>
                                      </p:cBhvr>
                                      <p:to>
                                        <p:strVal val="visible"/>
                                      </p:to>
                                    </p:set>
                                    <p:animEffect transition="in" filter="randombar(horizontal)">
                                      <p:cBhvr>
                                        <p:cTn id="48" dur="500"/>
                                        <p:tgtEl>
                                          <p:spTgt spid="14"/>
                                        </p:tgtEl>
                                      </p:cBhvr>
                                    </p:animEffect>
                                  </p:childTnLst>
                                </p:cTn>
                              </p:par>
                            </p:childTnLst>
                          </p:cTn>
                        </p:par>
                      </p:childTnLst>
                    </p:cTn>
                  </p:par>
                  <p:par>
                    <p:cTn id="49" fill="hold">
                      <p:stCondLst>
                        <p:cond delay="indefinite"/>
                      </p:stCondLst>
                      <p:childTnLst>
                        <p:par>
                          <p:cTn id="50" fill="hold">
                            <p:stCondLst>
                              <p:cond delay="0"/>
                            </p:stCondLst>
                            <p:childTnLst>
                              <p:par>
                                <p:cTn id="51" presetID="4" presetClass="entr" presetSubtype="16" fill="hold" nodeType="clickEffect">
                                  <p:stCondLst>
                                    <p:cond delay="0"/>
                                  </p:stCondLst>
                                  <p:childTnLst>
                                    <p:set>
                                      <p:cBhvr>
                                        <p:cTn id="52" dur="1" fill="hold">
                                          <p:stCondLst>
                                            <p:cond delay="0"/>
                                          </p:stCondLst>
                                        </p:cTn>
                                        <p:tgtEl>
                                          <p:spTgt spid="4"/>
                                        </p:tgtEl>
                                        <p:attrNameLst>
                                          <p:attrName>style.visibility</p:attrName>
                                        </p:attrNameLst>
                                      </p:cBhvr>
                                      <p:to>
                                        <p:strVal val="visible"/>
                                      </p:to>
                                    </p:set>
                                    <p:animEffect transition="in" filter="box(in)">
                                      <p:cBhvr>
                                        <p:cTn id="53"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9" grpId="0" animBg="1"/>
      <p:bldP spid="10" grpId="0" animBg="1"/>
      <p:bldP spid="11" grpId="0" animBg="1"/>
      <p:bldP spid="12" grpId="0" animBg="1"/>
      <p:bldP spid="13" grpId="0" animBg="1"/>
      <p:bldP spid="14" grpId="0" animBg="1"/>
      <p:bldP spid="1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760730" y="1349375"/>
            <a:ext cx="2839720" cy="829945"/>
          </a:xfrm>
          <a:prstGeom prst="rect">
            <a:avLst/>
          </a:prstGeom>
          <a:noFill/>
        </p:spPr>
        <p:txBody>
          <a:bodyPr wrap="square" rtlCol="0">
            <a:spAutoFit/>
          </a:bodyPr>
          <a:p>
            <a:pPr algn="ctr">
              <a:lnSpc>
                <a:spcPct val="150000"/>
              </a:lnSpc>
              <a:defRPr/>
            </a:pPr>
            <a:r>
              <a:rPr lang="zh-CN" altLang="en-US" sz="3200" kern="0" dirty="0">
                <a:solidFill>
                  <a:srgbClr val="30681D"/>
                </a:solidFill>
                <a:latin typeface="思源黑体 Normal" panose="020B0400000000000000" pitchFamily="34" charset="-122"/>
                <a:ea typeface="思源黑体 Normal" panose="020B0400000000000000" pitchFamily="34" charset="-122"/>
                <a:cs typeface="Calibri" panose="020F0502020204030204" pitchFamily="34" charset="0"/>
              </a:rPr>
              <a:t>有限元分析</a:t>
            </a:r>
            <a:endParaRPr lang="zh-CN" altLang="en-US" sz="3200" kern="0" dirty="0">
              <a:solidFill>
                <a:srgbClr val="30681D"/>
              </a:solidFill>
              <a:latin typeface="思源黑体 Normal" panose="020B0400000000000000" pitchFamily="34" charset="-122"/>
              <a:ea typeface="思源黑体 Normal" panose="020B0400000000000000" pitchFamily="34" charset="-122"/>
              <a:cs typeface="Calibri" panose="020F0502020204030204" pitchFamily="34" charset="0"/>
            </a:endParaRPr>
          </a:p>
        </p:txBody>
      </p:sp>
      <p:pic>
        <p:nvPicPr>
          <p:cNvPr id="4" name="图片 3" descr="微信图片_20231022141204"/>
          <p:cNvPicPr>
            <a:picLocks noChangeAspect="1"/>
          </p:cNvPicPr>
          <p:nvPr/>
        </p:nvPicPr>
        <p:blipFill>
          <a:blip r:embed="rId1"/>
          <a:stretch>
            <a:fillRect/>
          </a:stretch>
        </p:blipFill>
        <p:spPr>
          <a:xfrm>
            <a:off x="565785" y="2878455"/>
            <a:ext cx="5016500" cy="2269490"/>
          </a:xfrm>
          <a:prstGeom prst="rect">
            <a:avLst/>
          </a:prstGeom>
        </p:spPr>
      </p:pic>
      <p:sp>
        <p:nvSpPr>
          <p:cNvPr id="5" name="文本框 4"/>
          <p:cNvSpPr txBox="1"/>
          <p:nvPr/>
        </p:nvSpPr>
        <p:spPr>
          <a:xfrm>
            <a:off x="1474470" y="2418080"/>
            <a:ext cx="3199765" cy="460375"/>
          </a:xfrm>
          <a:prstGeom prst="rect">
            <a:avLst/>
          </a:prstGeom>
          <a:noFill/>
        </p:spPr>
        <p:txBody>
          <a:bodyPr wrap="square" rtlCol="0">
            <a:spAutoFit/>
          </a:bodyPr>
          <a:p>
            <a:pPr algn="ctr">
              <a:lnSpc>
                <a:spcPct val="150000"/>
              </a:lnSpc>
              <a:defRPr/>
            </a:pPr>
            <a:r>
              <a:rPr lang="zh-CN" altLang="en-US" sz="1600" kern="0" dirty="0">
                <a:solidFill>
                  <a:srgbClr val="30681D"/>
                </a:solidFill>
                <a:latin typeface="思源黑体 Normal" panose="020B0400000000000000" pitchFamily="34" charset="-122"/>
                <a:ea typeface="思源黑体 Normal" panose="020B0400000000000000" pitchFamily="34" charset="-122"/>
                <a:cs typeface="Calibri" panose="020F0502020204030204" pitchFamily="34" charset="0"/>
              </a:rPr>
              <a:t>导入模型</a:t>
            </a:r>
            <a:endParaRPr lang="zh-CN" altLang="en-US" sz="1600" kern="0" dirty="0">
              <a:solidFill>
                <a:srgbClr val="30681D"/>
              </a:solidFill>
              <a:latin typeface="思源黑体 Normal" panose="020B0400000000000000" pitchFamily="34" charset="-122"/>
              <a:ea typeface="思源黑体 Normal" panose="020B0400000000000000" pitchFamily="34" charset="-122"/>
              <a:cs typeface="Calibri" panose="020F0502020204030204" pitchFamily="34" charset="0"/>
            </a:endParaRPr>
          </a:p>
        </p:txBody>
      </p:sp>
      <p:pic>
        <p:nvPicPr>
          <p:cNvPr id="9" name="图片 8" descr="微信图片_20231022141211"/>
          <p:cNvPicPr>
            <a:picLocks noChangeAspect="1"/>
          </p:cNvPicPr>
          <p:nvPr/>
        </p:nvPicPr>
        <p:blipFill>
          <a:blip r:embed="rId2"/>
          <a:stretch>
            <a:fillRect/>
          </a:stretch>
        </p:blipFill>
        <p:spPr>
          <a:xfrm>
            <a:off x="5384800" y="1849755"/>
            <a:ext cx="3161030" cy="1833880"/>
          </a:xfrm>
          <a:prstGeom prst="rect">
            <a:avLst/>
          </a:prstGeom>
        </p:spPr>
      </p:pic>
      <p:sp>
        <p:nvSpPr>
          <p:cNvPr id="10" name="文本框 9"/>
          <p:cNvSpPr txBox="1"/>
          <p:nvPr/>
        </p:nvSpPr>
        <p:spPr>
          <a:xfrm>
            <a:off x="1388745" y="5249545"/>
            <a:ext cx="3641725" cy="829945"/>
          </a:xfrm>
          <a:prstGeom prst="rect">
            <a:avLst/>
          </a:prstGeom>
          <a:noFill/>
        </p:spPr>
        <p:txBody>
          <a:bodyPr wrap="square" rtlCol="0">
            <a:spAutoFit/>
          </a:bodyPr>
          <a:p>
            <a:pPr algn="ctr">
              <a:lnSpc>
                <a:spcPct val="150000"/>
              </a:lnSpc>
              <a:defRPr/>
            </a:pPr>
            <a:r>
              <a:rPr lang="en-US" altLang="zh-CN" sz="1600">
                <a:gradFill>
                  <a:gsLst>
                    <a:gs pos="0">
                      <a:srgbClr val="14CD68"/>
                    </a:gs>
                    <a:gs pos="100000">
                      <a:srgbClr val="0B6E38"/>
                    </a:gs>
                  </a:gsLst>
                  <a:lin scaled="0"/>
                </a:gradFill>
                <a:sym typeface="+mn-ea"/>
              </a:rPr>
              <a:t>     </a:t>
            </a:r>
            <a:r>
              <a:rPr lang="zh-CN" altLang="en-US" sz="1600">
                <a:gradFill>
                  <a:gsLst>
                    <a:gs pos="0">
                      <a:srgbClr val="14CD68"/>
                    </a:gs>
                    <a:gs pos="100000">
                      <a:srgbClr val="0B6E38"/>
                    </a:gs>
                  </a:gsLst>
                  <a:lin scaled="0"/>
                </a:gradFill>
                <a:sym typeface="+mn-ea"/>
              </a:rPr>
              <a:t>在</a:t>
            </a:r>
            <a:r>
              <a:rPr lang="en-US" altLang="zh-CN" sz="1600">
                <a:gradFill>
                  <a:gsLst>
                    <a:gs pos="0">
                      <a:srgbClr val="14CD68"/>
                    </a:gs>
                    <a:gs pos="100000">
                      <a:srgbClr val="0B6E38"/>
                    </a:gs>
                  </a:gsLst>
                  <a:lin scaled="0"/>
                </a:gradFill>
                <a:sym typeface="+mn-ea"/>
              </a:rPr>
              <a:t>solid works</a:t>
            </a:r>
            <a:r>
              <a:rPr lang="zh-CN" altLang="en-US" sz="1600">
                <a:gradFill>
                  <a:gsLst>
                    <a:gs pos="0">
                      <a:srgbClr val="14CD68"/>
                    </a:gs>
                    <a:gs pos="100000">
                      <a:srgbClr val="0B6E38"/>
                    </a:gs>
                  </a:gsLst>
                  <a:lin scaled="0"/>
                </a:gradFill>
                <a:sym typeface="+mn-ea"/>
              </a:rPr>
              <a:t>中，打开</a:t>
            </a:r>
            <a:r>
              <a:rPr lang="en-US" altLang="zh-CN" sz="1600">
                <a:gradFill>
                  <a:gsLst>
                    <a:gs pos="0">
                      <a:srgbClr val="14CD68"/>
                    </a:gs>
                    <a:gs pos="100000">
                      <a:srgbClr val="0B6E38"/>
                    </a:gs>
                  </a:gsLst>
                  <a:lin scaled="0"/>
                </a:gradFill>
                <a:sym typeface="+mn-ea"/>
              </a:rPr>
              <a:t>simulation</a:t>
            </a:r>
            <a:r>
              <a:rPr lang="zh-CN" altLang="en-US" sz="1600">
                <a:gradFill>
                  <a:gsLst>
                    <a:gs pos="0">
                      <a:srgbClr val="14CD68"/>
                    </a:gs>
                    <a:gs pos="100000">
                      <a:srgbClr val="0B6E38"/>
                    </a:gs>
                  </a:gsLst>
                  <a:lin scaled="0"/>
                </a:gradFill>
                <a:sym typeface="+mn-ea"/>
              </a:rPr>
              <a:t>中的新算例，编辑材料进行分析</a:t>
            </a:r>
            <a:endParaRPr lang="zh-CN" altLang="en-US" sz="1600" kern="0" dirty="0">
              <a:gradFill>
                <a:gsLst>
                  <a:gs pos="0">
                    <a:srgbClr val="14CD68"/>
                  </a:gs>
                  <a:gs pos="100000">
                    <a:srgbClr val="0B6E38"/>
                  </a:gs>
                </a:gsLst>
                <a:lin scaled="0"/>
              </a:gradFill>
              <a:latin typeface="思源黑体 Normal" panose="020B0400000000000000" pitchFamily="34" charset="-122"/>
              <a:ea typeface="思源黑体 Normal" panose="020B0400000000000000" pitchFamily="34" charset="-122"/>
              <a:cs typeface="Calibri" panose="020F0502020204030204" pitchFamily="34" charset="0"/>
              <a:sym typeface="+mn-ea"/>
            </a:endParaRPr>
          </a:p>
        </p:txBody>
      </p:sp>
      <p:sp>
        <p:nvSpPr>
          <p:cNvPr id="11" name="文本框 10"/>
          <p:cNvSpPr txBox="1"/>
          <p:nvPr/>
        </p:nvSpPr>
        <p:spPr>
          <a:xfrm>
            <a:off x="7973695" y="1139825"/>
            <a:ext cx="1522730" cy="460375"/>
          </a:xfrm>
          <a:prstGeom prst="rect">
            <a:avLst/>
          </a:prstGeom>
          <a:noFill/>
        </p:spPr>
        <p:txBody>
          <a:bodyPr wrap="square" rtlCol="0">
            <a:spAutoFit/>
          </a:bodyPr>
          <a:p>
            <a:pPr algn="ctr">
              <a:lnSpc>
                <a:spcPct val="150000"/>
              </a:lnSpc>
              <a:defRPr/>
            </a:pPr>
            <a:r>
              <a:rPr lang="zh-CN" altLang="en-US" sz="1600" kern="0" dirty="0">
                <a:solidFill>
                  <a:srgbClr val="30681D"/>
                </a:solidFill>
                <a:latin typeface="思源黑体 Normal" panose="020B0400000000000000" pitchFamily="34" charset="-122"/>
                <a:ea typeface="思源黑体 Normal" panose="020B0400000000000000" pitchFamily="34" charset="-122"/>
                <a:cs typeface="Calibri" panose="020F0502020204030204" pitchFamily="34" charset="0"/>
              </a:rPr>
              <a:t>导出云图</a:t>
            </a:r>
            <a:endParaRPr lang="zh-CN" altLang="en-US" sz="1600" kern="0" dirty="0">
              <a:solidFill>
                <a:srgbClr val="30681D"/>
              </a:solidFill>
              <a:latin typeface="思源黑体 Normal" panose="020B0400000000000000" pitchFamily="34" charset="-122"/>
              <a:ea typeface="思源黑体 Normal" panose="020B0400000000000000" pitchFamily="34" charset="-122"/>
              <a:cs typeface="Calibri" panose="020F0502020204030204" pitchFamily="34" charset="0"/>
            </a:endParaRPr>
          </a:p>
        </p:txBody>
      </p:sp>
      <p:pic>
        <p:nvPicPr>
          <p:cNvPr id="13" name="图片 12" descr="微信图片_20231022142340"/>
          <p:cNvPicPr>
            <a:picLocks noChangeAspect="1"/>
          </p:cNvPicPr>
          <p:nvPr/>
        </p:nvPicPr>
        <p:blipFill>
          <a:blip r:embed="rId3"/>
          <a:srcRect r="16158" b="5670"/>
          <a:stretch>
            <a:fillRect/>
          </a:stretch>
        </p:blipFill>
        <p:spPr>
          <a:xfrm>
            <a:off x="6703695" y="4202430"/>
            <a:ext cx="3128645" cy="1979930"/>
          </a:xfrm>
          <a:prstGeom prst="rect">
            <a:avLst/>
          </a:prstGeom>
        </p:spPr>
      </p:pic>
      <p:pic>
        <p:nvPicPr>
          <p:cNvPr id="19" name="图片 18" descr="微信图片_20231022142749"/>
          <p:cNvPicPr>
            <a:picLocks noChangeAspect="1"/>
          </p:cNvPicPr>
          <p:nvPr/>
        </p:nvPicPr>
        <p:blipFill>
          <a:blip r:embed="rId4"/>
          <a:srcRect t="12002" r="16151" b="5764"/>
          <a:stretch>
            <a:fillRect/>
          </a:stretch>
        </p:blipFill>
        <p:spPr>
          <a:xfrm>
            <a:off x="8628380" y="1849755"/>
            <a:ext cx="3155315" cy="177228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ox(in)">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box(in)">
                                      <p:cBhvr>
                                        <p:cTn id="12" dur="2000"/>
                                        <p:tgtEl>
                                          <p:spTgt spid="5">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nodeType="clickEffect">
                                  <p:stCondLst>
                                    <p:cond delay="0"/>
                                  </p:stCondLst>
                                  <p:childTnLst>
                                    <p:set>
                                      <p:cBhvr>
                                        <p:cTn id="16" dur="1" fill="hold">
                                          <p:stCondLst>
                                            <p:cond delay="0"/>
                                          </p:stCondLst>
                                        </p:cTn>
                                        <p:tgtEl>
                                          <p:spTgt spid="11">
                                            <p:txEl>
                                              <p:pRg st="0" end="0"/>
                                            </p:txEl>
                                          </p:spTgt>
                                        </p:tgtEl>
                                        <p:attrNameLst>
                                          <p:attrName>style.visibility</p:attrName>
                                        </p:attrNameLst>
                                      </p:cBhvr>
                                      <p:to>
                                        <p:strVal val="visible"/>
                                      </p:to>
                                    </p:set>
                                    <p:animEffect transition="in" filter="box(in)">
                                      <p:cBhvr>
                                        <p:cTn id="17" dur="2000"/>
                                        <p:tgtEl>
                                          <p:spTgt spid="11">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box(in)">
                                      <p:cBhvr>
                                        <p:cTn id="22" dur="2000"/>
                                        <p:tgtEl>
                                          <p:spTgt spid="4"/>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nodeType="clickEffect">
                                  <p:stCondLst>
                                    <p:cond delay="0"/>
                                  </p:stCondLst>
                                  <p:childTnLst>
                                    <p:set>
                                      <p:cBhvr>
                                        <p:cTn id="26" dur="1" fill="hold">
                                          <p:stCondLst>
                                            <p:cond delay="0"/>
                                          </p:stCondLst>
                                        </p:cTn>
                                        <p:tgtEl>
                                          <p:spTgt spid="10">
                                            <p:txEl>
                                              <p:pRg st="0" end="0"/>
                                            </p:txEl>
                                          </p:spTgt>
                                        </p:tgtEl>
                                        <p:attrNameLst>
                                          <p:attrName>style.visibility</p:attrName>
                                        </p:attrNameLst>
                                      </p:cBhvr>
                                      <p:to>
                                        <p:strVal val="visible"/>
                                      </p:to>
                                    </p:set>
                                    <p:animEffect transition="in" filter="box(in)">
                                      <p:cBhvr>
                                        <p:cTn id="27" dur="2000"/>
                                        <p:tgtEl>
                                          <p:spTgt spid="10">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4" presetClass="entr" presetSubtype="16" fill="hold"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box(in)">
                                      <p:cBhvr>
                                        <p:cTn id="32" dur="2000"/>
                                        <p:tgtEl>
                                          <p:spTgt spid="9"/>
                                        </p:tgtEl>
                                      </p:cBhvr>
                                    </p:animEffect>
                                  </p:childTnLst>
                                </p:cTn>
                              </p:par>
                            </p:childTnLst>
                          </p:cTn>
                        </p:par>
                      </p:childTnLst>
                    </p:cTn>
                  </p:par>
                  <p:par>
                    <p:cTn id="33" fill="hold">
                      <p:stCondLst>
                        <p:cond delay="indefinite"/>
                      </p:stCondLst>
                      <p:childTnLst>
                        <p:par>
                          <p:cTn id="34" fill="hold">
                            <p:stCondLst>
                              <p:cond delay="0"/>
                            </p:stCondLst>
                            <p:childTnLst>
                              <p:par>
                                <p:cTn id="35" presetID="4" presetClass="entr" presetSubtype="16" fill="hold" nodeType="click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box(in)">
                                      <p:cBhvr>
                                        <p:cTn id="37" dur="2000"/>
                                        <p:tgtEl>
                                          <p:spTgt spid="19"/>
                                        </p:tgtEl>
                                      </p:cBhvr>
                                    </p:animEffect>
                                  </p:childTnLst>
                                </p:cTn>
                              </p:par>
                            </p:childTnLst>
                          </p:cTn>
                        </p:par>
                      </p:childTnLst>
                    </p:cTn>
                  </p:par>
                  <p:par>
                    <p:cTn id="38" fill="hold">
                      <p:stCondLst>
                        <p:cond delay="indefinite"/>
                      </p:stCondLst>
                      <p:childTnLst>
                        <p:par>
                          <p:cTn id="39" fill="hold">
                            <p:stCondLst>
                              <p:cond delay="0"/>
                            </p:stCondLst>
                            <p:childTnLst>
                              <p:par>
                                <p:cTn id="40" presetID="4" presetClass="entr" presetSubtype="16" fill="hold" nodeType="click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box(in)">
                                      <p:cBhvr>
                                        <p:cTn id="42" dur="2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微信图片_20231022141216"/>
          <p:cNvPicPr>
            <a:picLocks noChangeAspect="1"/>
          </p:cNvPicPr>
          <p:nvPr/>
        </p:nvPicPr>
        <p:blipFill>
          <a:blip r:embed="rId1"/>
          <a:stretch>
            <a:fillRect/>
          </a:stretch>
        </p:blipFill>
        <p:spPr>
          <a:xfrm>
            <a:off x="8220075" y="1950085"/>
            <a:ext cx="3149600" cy="2005330"/>
          </a:xfrm>
          <a:prstGeom prst="rect">
            <a:avLst/>
          </a:prstGeom>
        </p:spPr>
      </p:pic>
      <p:sp>
        <p:nvSpPr>
          <p:cNvPr id="2" name="文本框 1"/>
          <p:cNvSpPr txBox="1"/>
          <p:nvPr/>
        </p:nvSpPr>
        <p:spPr>
          <a:xfrm>
            <a:off x="1275080" y="1143635"/>
            <a:ext cx="2047875" cy="737235"/>
          </a:xfrm>
          <a:prstGeom prst="rect">
            <a:avLst/>
          </a:prstGeom>
          <a:noFill/>
        </p:spPr>
        <p:txBody>
          <a:bodyPr wrap="square" rtlCol="0">
            <a:spAutoFit/>
          </a:bodyPr>
          <a:p>
            <a:pPr algn="ctr">
              <a:lnSpc>
                <a:spcPct val="150000"/>
              </a:lnSpc>
              <a:defRPr/>
            </a:pPr>
            <a:r>
              <a:rPr lang="zh-CN" altLang="en-US" sz="2800" kern="0" dirty="0">
                <a:solidFill>
                  <a:srgbClr val="30681D"/>
                </a:solidFill>
                <a:latin typeface="思源黑体 Normal" panose="020B0400000000000000" pitchFamily="34" charset="-122"/>
                <a:ea typeface="思源黑体 Normal" panose="020B0400000000000000" pitchFamily="34" charset="-122"/>
                <a:cs typeface="Calibri" panose="020F0502020204030204" pitchFamily="34" charset="0"/>
              </a:rPr>
              <a:t>有限元分析</a:t>
            </a:r>
            <a:endParaRPr lang="zh-CN" altLang="en-US" sz="2800" kern="0" dirty="0">
              <a:solidFill>
                <a:srgbClr val="30681D"/>
              </a:solidFill>
              <a:latin typeface="思源黑体 Normal" panose="020B0400000000000000" pitchFamily="34" charset="-122"/>
              <a:ea typeface="思源黑体 Normal" panose="020B0400000000000000" pitchFamily="34" charset="-122"/>
              <a:cs typeface="Calibri" panose="020F0502020204030204" pitchFamily="34" charset="0"/>
            </a:endParaRPr>
          </a:p>
        </p:txBody>
      </p:sp>
      <p:pic>
        <p:nvPicPr>
          <p:cNvPr id="3" name="图片 2" descr="微信图片_20231022141005"/>
          <p:cNvPicPr>
            <a:picLocks noChangeAspect="1"/>
          </p:cNvPicPr>
          <p:nvPr/>
        </p:nvPicPr>
        <p:blipFill>
          <a:blip r:embed="rId2"/>
          <a:stretch>
            <a:fillRect/>
          </a:stretch>
        </p:blipFill>
        <p:spPr>
          <a:xfrm>
            <a:off x="1177925" y="2409190"/>
            <a:ext cx="3061970" cy="2864485"/>
          </a:xfrm>
          <a:prstGeom prst="rect">
            <a:avLst/>
          </a:prstGeom>
        </p:spPr>
      </p:pic>
      <p:sp>
        <p:nvSpPr>
          <p:cNvPr id="5" name="文本框 4"/>
          <p:cNvSpPr txBox="1"/>
          <p:nvPr/>
        </p:nvSpPr>
        <p:spPr>
          <a:xfrm>
            <a:off x="1974850" y="1950085"/>
            <a:ext cx="1811020" cy="375285"/>
          </a:xfrm>
          <a:prstGeom prst="rect">
            <a:avLst/>
          </a:prstGeom>
          <a:noFill/>
        </p:spPr>
        <p:txBody>
          <a:bodyPr wrap="square" rtlCol="0">
            <a:noAutofit/>
          </a:bodyPr>
          <a:p>
            <a:pPr algn="ctr">
              <a:lnSpc>
                <a:spcPct val="150000"/>
              </a:lnSpc>
              <a:defRPr/>
            </a:pPr>
            <a:r>
              <a:rPr lang="zh-CN" altLang="en-US" sz="1600" kern="0" dirty="0">
                <a:solidFill>
                  <a:srgbClr val="30681D"/>
                </a:solidFill>
                <a:latin typeface="思源黑体 Normal" panose="020B0400000000000000" pitchFamily="34" charset="-122"/>
                <a:ea typeface="思源黑体 Normal" panose="020B0400000000000000" pitchFamily="34" charset="-122"/>
                <a:cs typeface="Calibri" panose="020F0502020204030204" pitchFamily="34" charset="0"/>
              </a:rPr>
              <a:t>导入模型</a:t>
            </a:r>
            <a:endParaRPr lang="zh-CN" altLang="en-US" sz="1600" kern="0" dirty="0">
              <a:solidFill>
                <a:srgbClr val="30681D"/>
              </a:solidFill>
              <a:latin typeface="思源黑体 Normal" panose="020B0400000000000000" pitchFamily="34" charset="-122"/>
              <a:ea typeface="思源黑体 Normal" panose="020B0400000000000000" pitchFamily="34" charset="-122"/>
              <a:cs typeface="Calibri" panose="020F0502020204030204" pitchFamily="34" charset="0"/>
            </a:endParaRPr>
          </a:p>
        </p:txBody>
      </p:sp>
      <p:sp>
        <p:nvSpPr>
          <p:cNvPr id="6" name="文本框 5"/>
          <p:cNvSpPr txBox="1"/>
          <p:nvPr/>
        </p:nvSpPr>
        <p:spPr>
          <a:xfrm>
            <a:off x="1524000" y="5299710"/>
            <a:ext cx="2715895" cy="1568450"/>
          </a:xfrm>
          <a:prstGeom prst="rect">
            <a:avLst/>
          </a:prstGeom>
          <a:noFill/>
        </p:spPr>
        <p:txBody>
          <a:bodyPr wrap="square" rtlCol="0">
            <a:spAutoFit/>
          </a:bodyPr>
          <a:p>
            <a:pPr algn="ctr">
              <a:lnSpc>
                <a:spcPct val="150000"/>
              </a:lnSpc>
              <a:defRPr/>
            </a:pPr>
            <a:r>
              <a:rPr lang="en-US" altLang="zh-CN" sz="1600">
                <a:gradFill>
                  <a:gsLst>
                    <a:gs pos="0">
                      <a:srgbClr val="14CD68"/>
                    </a:gs>
                    <a:gs pos="100000">
                      <a:srgbClr val="0B6E38"/>
                    </a:gs>
                  </a:gsLst>
                  <a:lin scaled="0"/>
                </a:gradFill>
                <a:sym typeface="+mn-ea"/>
              </a:rPr>
              <a:t>   </a:t>
            </a:r>
            <a:r>
              <a:rPr lang="zh-CN" altLang="en-US" sz="1600">
                <a:gradFill>
                  <a:gsLst>
                    <a:gs pos="0">
                      <a:srgbClr val="14CD68"/>
                    </a:gs>
                    <a:gs pos="100000">
                      <a:srgbClr val="0B6E38"/>
                    </a:gs>
                  </a:gsLst>
                  <a:lin scaled="0"/>
                </a:gradFill>
                <a:sym typeface="+mn-ea"/>
              </a:rPr>
              <a:t>在</a:t>
            </a:r>
            <a:r>
              <a:rPr lang="en-US" altLang="zh-CN" sz="1600">
                <a:gradFill>
                  <a:gsLst>
                    <a:gs pos="0">
                      <a:srgbClr val="14CD68"/>
                    </a:gs>
                    <a:gs pos="100000">
                      <a:srgbClr val="0B6E38"/>
                    </a:gs>
                  </a:gsLst>
                  <a:lin scaled="0"/>
                </a:gradFill>
                <a:sym typeface="+mn-ea"/>
              </a:rPr>
              <a:t>solid works</a:t>
            </a:r>
            <a:r>
              <a:rPr lang="zh-CN" altLang="en-US" sz="1600">
                <a:gradFill>
                  <a:gsLst>
                    <a:gs pos="0">
                      <a:srgbClr val="14CD68"/>
                    </a:gs>
                    <a:gs pos="100000">
                      <a:srgbClr val="0B6E38"/>
                    </a:gs>
                  </a:gsLst>
                  <a:lin scaled="0"/>
                </a:gradFill>
                <a:sym typeface="+mn-ea"/>
              </a:rPr>
              <a:t>中，打开</a:t>
            </a:r>
            <a:r>
              <a:rPr lang="en-US" altLang="zh-CN" sz="1600">
                <a:gradFill>
                  <a:gsLst>
                    <a:gs pos="0">
                      <a:srgbClr val="14CD68"/>
                    </a:gs>
                    <a:gs pos="100000">
                      <a:srgbClr val="0B6E38"/>
                    </a:gs>
                  </a:gsLst>
                  <a:lin scaled="0"/>
                </a:gradFill>
                <a:sym typeface="+mn-ea"/>
              </a:rPr>
              <a:t>simulation</a:t>
            </a:r>
            <a:r>
              <a:rPr lang="zh-CN" altLang="en-US" sz="1600">
                <a:gradFill>
                  <a:gsLst>
                    <a:gs pos="0">
                      <a:srgbClr val="14CD68"/>
                    </a:gs>
                    <a:gs pos="100000">
                      <a:srgbClr val="0B6E38"/>
                    </a:gs>
                  </a:gsLst>
                  <a:lin scaled="0"/>
                </a:gradFill>
                <a:sym typeface="+mn-ea"/>
              </a:rPr>
              <a:t>中的新算例，编辑材料进行分析</a:t>
            </a:r>
            <a:endParaRPr lang="zh-CN" altLang="en-US" sz="1600" kern="0" dirty="0">
              <a:gradFill>
                <a:gsLst>
                  <a:gs pos="0">
                    <a:srgbClr val="14CD68"/>
                  </a:gs>
                  <a:gs pos="100000">
                    <a:srgbClr val="0B6E38"/>
                  </a:gs>
                </a:gsLst>
                <a:lin scaled="0"/>
              </a:gradFill>
              <a:latin typeface="思源黑体 Normal" panose="020B0400000000000000" pitchFamily="34" charset="-122"/>
              <a:ea typeface="思源黑体 Normal" panose="020B0400000000000000" pitchFamily="34" charset="-122"/>
              <a:cs typeface="Calibri" panose="020F0502020204030204" pitchFamily="34" charset="0"/>
              <a:sym typeface="+mn-ea"/>
            </a:endParaRPr>
          </a:p>
          <a:p>
            <a:pPr algn="ctr">
              <a:lnSpc>
                <a:spcPct val="150000"/>
              </a:lnSpc>
              <a:defRPr/>
            </a:pPr>
            <a:endParaRPr lang="zh-CN" altLang="en-US" sz="1600" kern="0" dirty="0">
              <a:gradFill>
                <a:gsLst>
                  <a:gs pos="0">
                    <a:srgbClr val="14CD68"/>
                  </a:gs>
                  <a:gs pos="100000">
                    <a:srgbClr val="0B6E38"/>
                  </a:gs>
                </a:gsLst>
                <a:lin scaled="0"/>
              </a:gradFill>
              <a:latin typeface="思源黑体 Normal" panose="020B0400000000000000" pitchFamily="34" charset="-122"/>
              <a:ea typeface="思源黑体 Normal" panose="020B0400000000000000" pitchFamily="34" charset="-122"/>
              <a:cs typeface="Calibri" panose="020F0502020204030204" pitchFamily="34" charset="0"/>
              <a:sym typeface="+mn-ea"/>
            </a:endParaRPr>
          </a:p>
        </p:txBody>
      </p:sp>
      <p:sp>
        <p:nvSpPr>
          <p:cNvPr id="7" name="文本框 6"/>
          <p:cNvSpPr txBox="1"/>
          <p:nvPr/>
        </p:nvSpPr>
        <p:spPr>
          <a:xfrm>
            <a:off x="7746365" y="1143635"/>
            <a:ext cx="2068195" cy="460375"/>
          </a:xfrm>
          <a:prstGeom prst="rect">
            <a:avLst/>
          </a:prstGeom>
          <a:noFill/>
        </p:spPr>
        <p:txBody>
          <a:bodyPr wrap="square" rtlCol="0">
            <a:spAutoFit/>
          </a:bodyPr>
          <a:p>
            <a:pPr algn="ctr">
              <a:lnSpc>
                <a:spcPct val="150000"/>
              </a:lnSpc>
              <a:defRPr/>
            </a:pPr>
            <a:r>
              <a:rPr lang="zh-CN" altLang="en-US" sz="1600" kern="0" dirty="0">
                <a:solidFill>
                  <a:srgbClr val="30681D"/>
                </a:solidFill>
                <a:latin typeface="思源黑体 Normal" panose="020B0400000000000000" pitchFamily="34" charset="-122"/>
                <a:ea typeface="思源黑体 Normal" panose="020B0400000000000000" pitchFamily="34" charset="-122"/>
                <a:cs typeface="Calibri" panose="020F0502020204030204" pitchFamily="34" charset="0"/>
              </a:rPr>
              <a:t>导出模型</a:t>
            </a:r>
            <a:endParaRPr lang="zh-CN" altLang="en-US" sz="1600" kern="0" dirty="0">
              <a:solidFill>
                <a:srgbClr val="30681D"/>
              </a:solidFill>
              <a:latin typeface="思源黑体 Normal" panose="020B0400000000000000" pitchFamily="34" charset="-122"/>
              <a:ea typeface="思源黑体 Normal" panose="020B0400000000000000" pitchFamily="34" charset="-122"/>
              <a:cs typeface="Calibri" panose="020F0502020204030204" pitchFamily="34" charset="0"/>
            </a:endParaRPr>
          </a:p>
        </p:txBody>
      </p:sp>
      <p:pic>
        <p:nvPicPr>
          <p:cNvPr id="8" name="图片 7" descr="微信图片_20231022142314"/>
          <p:cNvPicPr>
            <a:picLocks noChangeAspect="1"/>
          </p:cNvPicPr>
          <p:nvPr/>
        </p:nvPicPr>
        <p:blipFill>
          <a:blip r:embed="rId3"/>
          <a:srcRect t="11167" r="15296" b="6994"/>
          <a:stretch>
            <a:fillRect/>
          </a:stretch>
        </p:blipFill>
        <p:spPr>
          <a:xfrm>
            <a:off x="4815205" y="2020570"/>
            <a:ext cx="3404870" cy="1924685"/>
          </a:xfrm>
          <a:prstGeom prst="rect">
            <a:avLst/>
          </a:prstGeom>
        </p:spPr>
      </p:pic>
      <p:pic>
        <p:nvPicPr>
          <p:cNvPr id="11" name="图片 10" descr="微信图片_20231022142311"/>
          <p:cNvPicPr>
            <a:picLocks noChangeAspect="1"/>
          </p:cNvPicPr>
          <p:nvPr/>
        </p:nvPicPr>
        <p:blipFill>
          <a:blip r:embed="rId4"/>
          <a:srcRect t="11336" r="14982" b="6698"/>
          <a:stretch>
            <a:fillRect/>
          </a:stretch>
        </p:blipFill>
        <p:spPr>
          <a:xfrm>
            <a:off x="5863590" y="4217670"/>
            <a:ext cx="3950970" cy="214312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ox(in)">
                                      <p:cBhvr>
                                        <p:cTn id="7" dur="20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box(in)">
                                      <p:cBhvr>
                                        <p:cTn id="12" dur="2000"/>
                                        <p:tgtEl>
                                          <p:spTgt spid="5">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nodeType="clickEffect">
                                  <p:stCondLst>
                                    <p:cond delay="0"/>
                                  </p:stCondLst>
                                  <p:childTnLst>
                                    <p:set>
                                      <p:cBhvr>
                                        <p:cTn id="16" dur="1" fill="hold">
                                          <p:stCondLst>
                                            <p:cond delay="0"/>
                                          </p:stCondLst>
                                        </p:cTn>
                                        <p:tgtEl>
                                          <p:spTgt spid="7">
                                            <p:txEl>
                                              <p:pRg st="0" end="0"/>
                                            </p:txEl>
                                          </p:spTgt>
                                        </p:tgtEl>
                                        <p:attrNameLst>
                                          <p:attrName>style.visibility</p:attrName>
                                        </p:attrNameLst>
                                      </p:cBhvr>
                                      <p:to>
                                        <p:strVal val="visible"/>
                                      </p:to>
                                    </p:set>
                                    <p:animEffect transition="in" filter="box(in)">
                                      <p:cBhvr>
                                        <p:cTn id="17" dur="2000"/>
                                        <p:tgtEl>
                                          <p:spTgt spid="7">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box(in)">
                                      <p:cBhvr>
                                        <p:cTn id="22" dur="2000"/>
                                        <p:tgtEl>
                                          <p:spTgt spid="3"/>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nodeType="click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box(in)">
                                      <p:cBhvr>
                                        <p:cTn id="27" dur="2000"/>
                                        <p:tgtEl>
                                          <p:spTgt spid="4"/>
                                        </p:tgtEl>
                                      </p:cBhvr>
                                    </p:animEffect>
                                  </p:childTnLst>
                                </p:cTn>
                              </p:par>
                            </p:childTnLst>
                          </p:cTn>
                        </p:par>
                      </p:childTnLst>
                    </p:cTn>
                  </p:par>
                  <p:par>
                    <p:cTn id="28" fill="hold">
                      <p:stCondLst>
                        <p:cond delay="indefinite"/>
                      </p:stCondLst>
                      <p:childTnLst>
                        <p:par>
                          <p:cTn id="29" fill="hold">
                            <p:stCondLst>
                              <p:cond delay="0"/>
                            </p:stCondLst>
                            <p:childTnLst>
                              <p:par>
                                <p:cTn id="30" presetID="4" presetClass="entr" presetSubtype="16" fill="hold" nodeType="clickEffect">
                                  <p:stCondLst>
                                    <p:cond delay="0"/>
                                  </p:stCondLst>
                                  <p:childTnLst>
                                    <p:set>
                                      <p:cBhvr>
                                        <p:cTn id="31" dur="1" fill="hold">
                                          <p:stCondLst>
                                            <p:cond delay="0"/>
                                          </p:stCondLst>
                                        </p:cTn>
                                        <p:tgtEl>
                                          <p:spTgt spid="6">
                                            <p:txEl>
                                              <p:pRg st="0" end="0"/>
                                            </p:txEl>
                                          </p:spTgt>
                                        </p:tgtEl>
                                        <p:attrNameLst>
                                          <p:attrName>style.visibility</p:attrName>
                                        </p:attrNameLst>
                                      </p:cBhvr>
                                      <p:to>
                                        <p:strVal val="visible"/>
                                      </p:to>
                                    </p:set>
                                    <p:animEffect transition="in" filter="box(in)">
                                      <p:cBhvr>
                                        <p:cTn id="32" dur="2000"/>
                                        <p:tgtEl>
                                          <p:spTgt spid="6">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4" presetClass="entr" presetSubtype="16" fill="hold" nodeType="click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box(in)">
                                      <p:cBhvr>
                                        <p:cTn id="37" dur="2000"/>
                                        <p:tgtEl>
                                          <p:spTgt spid="8"/>
                                        </p:tgtEl>
                                      </p:cBhvr>
                                    </p:animEffect>
                                  </p:childTnLst>
                                </p:cTn>
                              </p:par>
                            </p:childTnLst>
                          </p:cTn>
                        </p:par>
                      </p:childTnLst>
                    </p:cTn>
                  </p:par>
                  <p:par>
                    <p:cTn id="38" fill="hold">
                      <p:stCondLst>
                        <p:cond delay="indefinite"/>
                      </p:stCondLst>
                      <p:childTnLst>
                        <p:par>
                          <p:cTn id="39" fill="hold">
                            <p:stCondLst>
                              <p:cond delay="0"/>
                            </p:stCondLst>
                            <p:childTnLst>
                              <p:par>
                                <p:cTn id="40" presetID="4" presetClass="entr" presetSubtype="16" fill="hold" nodeType="click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box(in)">
                                      <p:cBhvr>
                                        <p:cTn id="42"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print">
            <a:extLst>
              <a:ext uri="{28A0092B-C50C-407E-A947-70E740481C1C}">
                <a14:useLocalDpi xmlns:a14="http://schemas.microsoft.com/office/drawing/2010/main" val="0"/>
              </a:ext>
            </a:extLst>
          </a:blip>
          <a:srcRect l="7249" t="1566" r="6271" b="1132"/>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2" name="矩形 1"/>
          <p:cNvSpPr/>
          <p:nvPr/>
        </p:nvSpPr>
        <p:spPr>
          <a:xfrm>
            <a:off x="2540000" y="1669143"/>
            <a:ext cx="7112000" cy="35197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3" name="图文框 2"/>
          <p:cNvSpPr/>
          <p:nvPr/>
        </p:nvSpPr>
        <p:spPr>
          <a:xfrm>
            <a:off x="2844800" y="1973943"/>
            <a:ext cx="6502400" cy="2910114"/>
          </a:xfrm>
          <a:prstGeom prst="frame">
            <a:avLst>
              <a:gd name="adj1" fmla="val 3024"/>
            </a:avLst>
          </a:prstGeom>
          <a:solidFill>
            <a:srgbClr val="30681D"/>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solidFill>
            </a:endParaRPr>
          </a:p>
        </p:txBody>
      </p:sp>
      <p:sp>
        <p:nvSpPr>
          <p:cNvPr id="8" name="文本框 7"/>
          <p:cNvSpPr txBox="1"/>
          <p:nvPr/>
        </p:nvSpPr>
        <p:spPr>
          <a:xfrm>
            <a:off x="4612109" y="2238287"/>
            <a:ext cx="2967783" cy="829945"/>
          </a:xfrm>
          <a:prstGeom prst="rect">
            <a:avLst/>
          </a:prstGeom>
          <a:no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4800" b="0" i="0" u="none" strike="noStrike" kern="1200" cap="none" spc="0" normalizeH="0" baseline="0" noProof="0" dirty="0" smtClean="0">
                <a:ln>
                  <a:noFill/>
                </a:ln>
                <a:solidFill>
                  <a:srgbClr val="30681D"/>
                </a:solidFill>
                <a:effectLst/>
                <a:uLnTx/>
                <a:uFillTx/>
                <a:latin typeface="印品雅宋简 中黑（非商用）" panose="02000500000000000000" pitchFamily="2" charset="-122"/>
                <a:ea typeface="印品雅宋简 中黑（非商用）" panose="02000500000000000000" pitchFamily="2" charset="-122"/>
              </a:rPr>
              <a:t>第</a:t>
            </a:r>
            <a:r>
              <a:rPr kumimoji="0" lang="zh-CN" altLang="en-US" sz="4800" b="0" i="0" u="none" strike="noStrike" kern="1200" cap="none" spc="0" normalizeH="0" baseline="0" noProof="0" dirty="0" smtClean="0">
                <a:ln>
                  <a:noFill/>
                </a:ln>
                <a:solidFill>
                  <a:srgbClr val="30681D"/>
                </a:solidFill>
                <a:effectLst/>
                <a:uLnTx/>
                <a:uFillTx/>
                <a:latin typeface="印品雅宋简 中黑（非商用）" panose="02000500000000000000" pitchFamily="2" charset="-122"/>
                <a:ea typeface="印品雅宋简 中黑（非商用）" panose="02000500000000000000" pitchFamily="2" charset="-122"/>
              </a:rPr>
              <a:t>五部分</a:t>
            </a:r>
            <a:endParaRPr kumimoji="0" lang="zh-CN" altLang="en-US" sz="4800" b="0" i="0" u="none" strike="noStrike" kern="1200" cap="none" spc="0" normalizeH="0" baseline="0" noProof="0" dirty="0">
              <a:ln>
                <a:noFill/>
              </a:ln>
              <a:solidFill>
                <a:srgbClr val="30681D"/>
              </a:solidFill>
              <a:effectLst/>
              <a:uLnTx/>
              <a:uFillTx/>
              <a:latin typeface="印品雅宋简 中黑（非商用）" panose="02000500000000000000" pitchFamily="2" charset="-122"/>
              <a:ea typeface="印品雅宋简 中黑（非商用）" panose="02000500000000000000" pitchFamily="2" charset="-122"/>
            </a:endParaRPr>
          </a:p>
        </p:txBody>
      </p:sp>
      <p:sp>
        <p:nvSpPr>
          <p:cNvPr id="9" name="文本框 8"/>
          <p:cNvSpPr txBox="1"/>
          <p:nvPr/>
        </p:nvSpPr>
        <p:spPr>
          <a:xfrm>
            <a:off x="3556649" y="3130906"/>
            <a:ext cx="5078702" cy="92202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5400" b="0" i="0" u="none" strike="noStrike" kern="1200" cap="none" spc="0" normalizeH="0" baseline="0" noProof="0" dirty="0">
                <a:ln>
                  <a:noFill/>
                </a:ln>
                <a:solidFill>
                  <a:srgbClr val="30681D"/>
                </a:solidFill>
                <a:effectLst/>
                <a:uLnTx/>
                <a:uFillTx/>
                <a:latin typeface="印品雅宋简 中黑（非商用）" panose="02000500000000000000" pitchFamily="2" charset="-122"/>
                <a:ea typeface="印品雅宋简 中黑（非商用）" panose="02000500000000000000" pitchFamily="2" charset="-122"/>
              </a:rPr>
              <a:t>运动仿真</a:t>
            </a:r>
            <a:endParaRPr kumimoji="0" lang="zh-CN" altLang="en-US" sz="5400" b="0" i="0" u="none" strike="noStrike" kern="1200" cap="none" spc="0" normalizeH="0" baseline="0" noProof="0" dirty="0">
              <a:ln>
                <a:noFill/>
              </a:ln>
              <a:solidFill>
                <a:srgbClr val="30681D"/>
              </a:solidFill>
              <a:effectLst/>
              <a:uLnTx/>
              <a:uFillTx/>
              <a:latin typeface="印品雅宋简 中黑（非商用）" panose="02000500000000000000" pitchFamily="2" charset="-122"/>
              <a:ea typeface="印品雅宋简 中黑（非商用）" panose="02000500000000000000"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childTnLst>
                    </p:cTn>
                  </p:par>
                  <p:par>
                    <p:cTn id="12" fill="hold">
                      <p:stCondLst>
                        <p:cond delay="indefinite"/>
                      </p:stCondLst>
                      <p:childTnLst>
                        <p:par>
                          <p:cTn id="13" fill="hold">
                            <p:stCondLst>
                              <p:cond delay="0"/>
                            </p:stCondLst>
                            <p:childTnLst>
                              <p:par>
                                <p:cTn id="14" presetID="53" presetClass="entr" presetSubtype="16" fill="hold" grpId="0" nodeType="clickEffect">
                                  <p:stCondLst>
                                    <p:cond delay="0"/>
                                  </p:stCondLst>
                                  <p:childTnLst>
                                    <p:set>
                                      <p:cBhvr>
                                        <p:cTn id="15" dur="1" fill="hold">
                                          <p:stCondLst>
                                            <p:cond delay="0"/>
                                          </p:stCondLst>
                                        </p:cTn>
                                        <p:tgtEl>
                                          <p:spTgt spid="9"/>
                                        </p:tgtEl>
                                        <p:attrNameLst>
                                          <p:attrName>style.visibility</p:attrName>
                                        </p:attrNameLst>
                                      </p:cBhvr>
                                      <p:to>
                                        <p:strVal val="visible"/>
                                      </p:to>
                                    </p:set>
                                    <p:anim calcmode="lin" valueType="num">
                                      <p:cBhvr>
                                        <p:cTn id="16" dur="500" fill="hold"/>
                                        <p:tgtEl>
                                          <p:spTgt spid="9"/>
                                        </p:tgtEl>
                                        <p:attrNameLst>
                                          <p:attrName>ppt_w</p:attrName>
                                        </p:attrNameLst>
                                      </p:cBhvr>
                                      <p:tavLst>
                                        <p:tav tm="0">
                                          <p:val>
                                            <p:fltVal val="0"/>
                                          </p:val>
                                        </p:tav>
                                        <p:tav tm="100000">
                                          <p:val>
                                            <p:strVal val="#ppt_w"/>
                                          </p:val>
                                        </p:tav>
                                      </p:tavLst>
                                    </p:anim>
                                    <p:anim calcmode="lin" valueType="num">
                                      <p:cBhvr>
                                        <p:cTn id="17" dur="500" fill="hold"/>
                                        <p:tgtEl>
                                          <p:spTgt spid="9"/>
                                        </p:tgtEl>
                                        <p:attrNameLst>
                                          <p:attrName>ppt_h</p:attrName>
                                        </p:attrNameLst>
                                      </p:cBhvr>
                                      <p:tavLst>
                                        <p:tav tm="0">
                                          <p:val>
                                            <p:fltVal val="0"/>
                                          </p:val>
                                        </p:tav>
                                        <p:tav tm="100000">
                                          <p:val>
                                            <p:strVal val="#ppt_h"/>
                                          </p:val>
                                        </p:tav>
                                      </p:tavLst>
                                    </p:anim>
                                    <p:animEffect transition="in" filter="fade">
                                      <p:cBhvr>
                                        <p:cTn id="18" dur="500"/>
                                        <p:tgtEl>
                                          <p:spTgt spid="9"/>
                                        </p:tgtEl>
                                      </p:cBhvr>
                                    </p:animEffect>
                                  </p:childTnLst>
                                </p:cTn>
                              </p:par>
                              <p:par>
                                <p:cTn id="19" presetID="53" presetClass="entr" presetSubtype="16"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p:cTn id="21" dur="500" fill="hold"/>
                                        <p:tgtEl>
                                          <p:spTgt spid="8"/>
                                        </p:tgtEl>
                                        <p:attrNameLst>
                                          <p:attrName>ppt_w</p:attrName>
                                        </p:attrNameLst>
                                      </p:cBhvr>
                                      <p:tavLst>
                                        <p:tav tm="0">
                                          <p:val>
                                            <p:fltVal val="0"/>
                                          </p:val>
                                        </p:tav>
                                        <p:tav tm="100000">
                                          <p:val>
                                            <p:strVal val="#ppt_w"/>
                                          </p:val>
                                        </p:tav>
                                      </p:tavLst>
                                    </p:anim>
                                    <p:anim calcmode="lin" valueType="num">
                                      <p:cBhvr>
                                        <p:cTn id="22" dur="500" fill="hold"/>
                                        <p:tgtEl>
                                          <p:spTgt spid="8"/>
                                        </p:tgtEl>
                                        <p:attrNameLst>
                                          <p:attrName>ppt_h</p:attrName>
                                        </p:attrNameLst>
                                      </p:cBhvr>
                                      <p:tavLst>
                                        <p:tav tm="0">
                                          <p:val>
                                            <p:fltVal val="0"/>
                                          </p:val>
                                        </p:tav>
                                        <p:tav tm="100000">
                                          <p:val>
                                            <p:strVal val="#ppt_h"/>
                                          </p:val>
                                        </p:tav>
                                      </p:tavLst>
                                    </p:anim>
                                    <p:animEffect transition="in" filter="fade">
                                      <p:cBhvr>
                                        <p:cTn id="2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bldLvl="0" animBg="1"/>
      <p:bldP spid="8" grpId="0"/>
      <p:bldP spid="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pic>
        <p:nvPicPr>
          <p:cNvPr id="8" name="爆炸视图">
            <a:hlinkClick r:id="" action="ppaction://media"/>
          </p:cNvPr>
          <p:cNvPicPr/>
          <p:nvPr>
            <p:ph idx="1"/>
            <a:videoFile r:link="rId1"/>
            <p:extLst>
              <p:ext uri="{DAA4B4D4-6D71-4841-9C94-3DE7FCFB9230}">
                <p14:media xmlns:p14="http://schemas.microsoft.com/office/powerpoint/2010/main" r:embed="rId2"/>
              </p:ext>
            </p:extLst>
          </p:nvPr>
        </p:nvPicPr>
        <p:blipFill>
          <a:blip r:embed="rId3"/>
          <a:stretch>
            <a:fillRect/>
          </a:stretch>
        </p:blipFill>
        <p:spPr>
          <a:xfrm>
            <a:off x="-49530" y="-635"/>
            <a:ext cx="12241530" cy="6859270"/>
          </a:xfrm>
          <a:prstGeom prst="rect">
            <a:avLst/>
          </a:prstGeom>
        </p:spPr>
      </p:pic>
    </p:spTree>
  </p:cSld>
  <p:clrMapOvr>
    <a:masterClrMapping/>
  </p:clrMapOvr>
  <p:timing>
    <p:tnLst>
      <p:par>
        <p:cTn id="1" dur="indefinite" restart="never" nodeType="tmRoot">
          <p:childTnLst>
            <p:video fullScrn="0">
              <p:cMediaNode>
                <p:cTn id="2" fill="hold" display="1">
                  <p:stCondLst>
                    <p:cond delay="indefinite"/>
                  </p:stCondLst>
                </p:cTn>
                <p:tgtEl>
                  <p:spTgt spid="8"/>
                </p:tgtEl>
              </p:cMediaNode>
            </p:video>
            <p:seq concurrent="1" nextAc="seek">
              <p:cTn id="3" restart="whenNotActive" fill="hold" evtFilter="cancelBubble" nodeType="interactiveSeq">
                <p:stCondLst>
                  <p:cond evt="onClick" delay="0">
                    <p:tgtEl>
                      <p:spTgt spid="8"/>
                    </p:tgtEl>
                  </p:cond>
                </p:stCondLst>
                <p:endSync evt="end" delay="0">
                  <p:rtn val="all"/>
                </p:endSync>
                <p:childTnLst>
                  <p:par>
                    <p:cTn id="4" fill="hold">
                      <p:stCondLst>
                        <p:cond delay="0"/>
                      </p:stCondLst>
                      <p:childTnLst>
                        <p:par>
                          <p:cTn id="5" fill="hold">
                            <p:stCondLst>
                              <p:cond delay="0"/>
                            </p:stCondLst>
                            <p:childTnLst>
                              <p:par>
                                <p:cTn id="6" presetID="2" presetClass="mediacall" presetSubtype="0" fill="hold" nodeType="clickEffect">
                                  <p:stCondLst>
                                    <p:cond delay="0"/>
                                  </p:stCondLst>
                                  <p:childTnLst>
                                    <p:cmd type="call" cmd="togglePause">
                                      <p:cBhvr additive="base">
                                        <p:cTn id="7" dur="1" fill="hold"/>
                                        <p:tgtEl>
                                          <p:spTgt spid="8"/>
                                        </p:tgtEl>
                                      </p:cBhvr>
                                    </p:cmd>
                                  </p:childTnLst>
                                </p:cTn>
                              </p:par>
                            </p:childTnLst>
                          </p:cTn>
                        </p:par>
                      </p:childTnLst>
                    </p:cTn>
                  </p:par>
                </p:childTnLst>
              </p:cTn>
              <p:nextCondLst>
                <p:cond evt="onClick" delay="0">
                  <p:tgtEl>
                    <p:spTgt spid="8"/>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 name="图片 43"/>
          <p:cNvPicPr>
            <a:picLocks noChangeAspect="1"/>
          </p:cNvPicPr>
          <p:nvPr/>
        </p:nvPicPr>
        <p:blipFill>
          <a:blip r:embed="rId1" cstate="print">
            <a:extLst>
              <a:ext uri="{28A0092B-C50C-407E-A947-70E740481C1C}">
                <a14:useLocalDpi xmlns:a14="http://schemas.microsoft.com/office/drawing/2010/main" val="0"/>
              </a:ext>
            </a:extLst>
          </a:blip>
          <a:srcRect t="19431" r="19" b="9482"/>
          <a:stretch>
            <a:fillRect/>
          </a:stretch>
        </p:blipFill>
        <p:spPr>
          <a:xfrm>
            <a:off x="1933" y="4"/>
            <a:ext cx="12187761" cy="4332269"/>
          </a:xfrm>
          <a:custGeom>
            <a:avLst/>
            <a:gdLst>
              <a:gd name="connsiteX0" fmla="*/ 0 w 12187761"/>
              <a:gd name="connsiteY0" fmla="*/ 0 h 4332269"/>
              <a:gd name="connsiteX1" fmla="*/ 12187761 w 12187761"/>
              <a:gd name="connsiteY1" fmla="*/ 0 h 4332269"/>
              <a:gd name="connsiteX2" fmla="*/ 12187761 w 12187761"/>
              <a:gd name="connsiteY2" fmla="*/ 4332269 h 4332269"/>
              <a:gd name="connsiteX3" fmla="*/ 0 w 12187761"/>
              <a:gd name="connsiteY3" fmla="*/ 4332269 h 4332269"/>
            </a:gdLst>
            <a:ahLst/>
            <a:cxnLst>
              <a:cxn ang="0">
                <a:pos x="connsiteX0" y="connsiteY0"/>
              </a:cxn>
              <a:cxn ang="0">
                <a:pos x="connsiteX1" y="connsiteY1"/>
              </a:cxn>
              <a:cxn ang="0">
                <a:pos x="connsiteX2" y="connsiteY2"/>
              </a:cxn>
              <a:cxn ang="0">
                <a:pos x="connsiteX3" y="connsiteY3"/>
              </a:cxn>
            </a:cxnLst>
            <a:rect l="l" t="t" r="r" b="b"/>
            <a:pathLst>
              <a:path w="12187761" h="4332269">
                <a:moveTo>
                  <a:pt x="0" y="0"/>
                </a:moveTo>
                <a:lnTo>
                  <a:pt x="12187761" y="0"/>
                </a:lnTo>
                <a:lnTo>
                  <a:pt x="12187761" y="4332269"/>
                </a:lnTo>
                <a:lnTo>
                  <a:pt x="0" y="4332269"/>
                </a:lnTo>
                <a:close/>
              </a:path>
            </a:pathLst>
          </a:custGeom>
        </p:spPr>
      </p:pic>
      <p:sp>
        <p:nvSpPr>
          <p:cNvPr id="45" name="椭圆 44"/>
          <p:cNvSpPr/>
          <p:nvPr/>
        </p:nvSpPr>
        <p:spPr>
          <a:xfrm>
            <a:off x="1049561" y="4671385"/>
            <a:ext cx="737733" cy="737733"/>
          </a:xfrm>
          <a:prstGeom prst="ellipse">
            <a:avLst/>
          </a:prstGeom>
          <a:solidFill>
            <a:srgbClr val="30681D"/>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1040126" y="5700814"/>
            <a:ext cx="737733" cy="737733"/>
          </a:xfrm>
          <a:prstGeom prst="ellipse">
            <a:avLst/>
          </a:prstGeom>
          <a:solidFill>
            <a:srgbClr val="D7B262"/>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6623180" y="4671385"/>
            <a:ext cx="737733" cy="737733"/>
          </a:xfrm>
          <a:prstGeom prst="ellipse">
            <a:avLst/>
          </a:prstGeom>
          <a:solidFill>
            <a:srgbClr val="30681D"/>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6642808" y="5700814"/>
            <a:ext cx="737733" cy="737733"/>
          </a:xfrm>
          <a:prstGeom prst="ellipse">
            <a:avLst/>
          </a:prstGeom>
          <a:solidFill>
            <a:srgbClr val="D7B262"/>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TextBox 41"/>
          <p:cNvSpPr txBox="1"/>
          <p:nvPr/>
        </p:nvSpPr>
        <p:spPr>
          <a:xfrm>
            <a:off x="1947368" y="4794027"/>
            <a:ext cx="1463040" cy="490855"/>
          </a:xfrm>
          <a:prstGeom prst="rect">
            <a:avLst/>
          </a:prstGeom>
          <a:noFill/>
        </p:spPr>
        <p:txBody>
          <a:bodyPr wrap="none" lIns="121926" tIns="60963" rIns="121926" bIns="60963" rtlCol="0">
            <a:spAutoFit/>
          </a:bodyPr>
          <a:lstStyle/>
          <a:p>
            <a:r>
              <a:rPr lang="zh-CN" altLang="en-US" sz="2400" b="1" dirty="0" smtClean="0">
                <a:solidFill>
                  <a:srgbClr val="30681D"/>
                </a:solidFill>
                <a:latin typeface="微软雅黑" panose="020B0503020204020204" charset="-122"/>
                <a:ea typeface="微软雅黑" panose="020B0503020204020204" charset="-122"/>
              </a:rPr>
              <a:t>项目背景</a:t>
            </a:r>
            <a:endParaRPr lang="zh-CN" altLang="en-US" sz="2400" b="1" dirty="0" smtClean="0">
              <a:solidFill>
                <a:srgbClr val="30681D"/>
              </a:solidFill>
              <a:latin typeface="微软雅黑" panose="020B0503020204020204" charset="-122"/>
              <a:ea typeface="微软雅黑" panose="020B0503020204020204" charset="-122"/>
            </a:endParaRPr>
          </a:p>
        </p:txBody>
      </p:sp>
      <p:sp>
        <p:nvSpPr>
          <p:cNvPr id="50" name="TextBox 42"/>
          <p:cNvSpPr txBox="1"/>
          <p:nvPr/>
        </p:nvSpPr>
        <p:spPr>
          <a:xfrm>
            <a:off x="1947368" y="5823456"/>
            <a:ext cx="1463040" cy="490855"/>
          </a:xfrm>
          <a:prstGeom prst="rect">
            <a:avLst/>
          </a:prstGeom>
          <a:noFill/>
        </p:spPr>
        <p:txBody>
          <a:bodyPr wrap="none" lIns="121926" tIns="60963" rIns="121926" bIns="60963" rtlCol="0">
            <a:spAutoFit/>
          </a:bodyPr>
          <a:lstStyle/>
          <a:p>
            <a:r>
              <a:rPr lang="zh-CN" altLang="en-US" sz="2400" b="1" dirty="0" smtClean="0">
                <a:solidFill>
                  <a:srgbClr val="30681D"/>
                </a:solidFill>
                <a:latin typeface="微软雅黑" panose="020B0503020204020204" charset="-122"/>
                <a:ea typeface="微软雅黑" panose="020B0503020204020204" charset="-122"/>
              </a:rPr>
              <a:t>项目介绍</a:t>
            </a:r>
            <a:endParaRPr lang="zh-CN" altLang="en-US" sz="2400" b="1" dirty="0" smtClean="0">
              <a:solidFill>
                <a:srgbClr val="30681D"/>
              </a:solidFill>
              <a:latin typeface="微软雅黑" panose="020B0503020204020204" charset="-122"/>
              <a:ea typeface="微软雅黑" panose="020B0503020204020204" charset="-122"/>
            </a:endParaRPr>
          </a:p>
        </p:txBody>
      </p:sp>
      <p:sp>
        <p:nvSpPr>
          <p:cNvPr id="51" name="TextBox 43"/>
          <p:cNvSpPr txBox="1"/>
          <p:nvPr/>
        </p:nvSpPr>
        <p:spPr>
          <a:xfrm>
            <a:off x="7645918" y="4794027"/>
            <a:ext cx="2682240" cy="490855"/>
          </a:xfrm>
          <a:prstGeom prst="rect">
            <a:avLst/>
          </a:prstGeom>
          <a:noFill/>
        </p:spPr>
        <p:txBody>
          <a:bodyPr wrap="none" lIns="121926" tIns="60963" rIns="121926" bIns="60963" rtlCol="0">
            <a:spAutoFit/>
          </a:bodyPr>
          <a:lstStyle/>
          <a:p>
            <a:r>
              <a:rPr lang="zh-CN" altLang="en-US" sz="2400" b="1" dirty="0" smtClean="0">
                <a:solidFill>
                  <a:srgbClr val="30681D"/>
                </a:solidFill>
                <a:latin typeface="微软雅黑" panose="020B0503020204020204" charset="-122"/>
                <a:ea typeface="微软雅黑" panose="020B0503020204020204" charset="-122"/>
              </a:rPr>
              <a:t>项目优势及</a:t>
            </a:r>
            <a:r>
              <a:rPr lang="zh-CN" altLang="en-US" sz="2400" b="1" dirty="0" smtClean="0">
                <a:solidFill>
                  <a:srgbClr val="30681D"/>
                </a:solidFill>
                <a:latin typeface="微软雅黑" panose="020B0503020204020204" charset="-122"/>
                <a:ea typeface="微软雅黑" panose="020B0503020204020204" charset="-122"/>
              </a:rPr>
              <a:t>创新点</a:t>
            </a:r>
            <a:endParaRPr lang="zh-CN" altLang="en-US" sz="2400" b="1" dirty="0" smtClean="0">
              <a:solidFill>
                <a:srgbClr val="30681D"/>
              </a:solidFill>
              <a:latin typeface="微软雅黑" panose="020B0503020204020204" charset="-122"/>
              <a:ea typeface="微软雅黑" panose="020B0503020204020204" charset="-122"/>
            </a:endParaRPr>
          </a:p>
        </p:txBody>
      </p:sp>
      <p:sp>
        <p:nvSpPr>
          <p:cNvPr id="52" name="TextBox 44"/>
          <p:cNvSpPr txBox="1"/>
          <p:nvPr/>
        </p:nvSpPr>
        <p:spPr>
          <a:xfrm>
            <a:off x="7645918" y="5823456"/>
            <a:ext cx="2377440" cy="490855"/>
          </a:xfrm>
          <a:prstGeom prst="rect">
            <a:avLst/>
          </a:prstGeom>
          <a:noFill/>
        </p:spPr>
        <p:txBody>
          <a:bodyPr wrap="none" lIns="121926" tIns="60963" rIns="121926" bIns="60963" rtlCol="0">
            <a:spAutoFit/>
          </a:bodyPr>
          <a:lstStyle/>
          <a:p>
            <a:r>
              <a:rPr lang="zh-CN" altLang="en-US" sz="2400" b="1" dirty="0" smtClean="0">
                <a:solidFill>
                  <a:srgbClr val="30681D"/>
                </a:solidFill>
                <a:latin typeface="微软雅黑" panose="020B0503020204020204" charset="-122"/>
                <a:ea typeface="微软雅黑" panose="020B0503020204020204" charset="-122"/>
              </a:rPr>
              <a:t>产品展示与</a:t>
            </a:r>
            <a:r>
              <a:rPr lang="zh-CN" altLang="en-US" sz="2400" b="1" dirty="0" smtClean="0">
                <a:solidFill>
                  <a:srgbClr val="30681D"/>
                </a:solidFill>
                <a:latin typeface="微软雅黑" panose="020B0503020204020204" charset="-122"/>
                <a:ea typeface="微软雅黑" panose="020B0503020204020204" charset="-122"/>
              </a:rPr>
              <a:t>分析</a:t>
            </a:r>
            <a:endParaRPr lang="zh-CN" altLang="en-US" sz="2400" b="1" dirty="0" smtClean="0">
              <a:solidFill>
                <a:srgbClr val="30681D"/>
              </a:solidFill>
              <a:latin typeface="微软雅黑" panose="020B0503020204020204" charset="-122"/>
              <a:ea typeface="微软雅黑" panose="020B0503020204020204" charset="-122"/>
            </a:endParaRPr>
          </a:p>
        </p:txBody>
      </p:sp>
      <p:sp>
        <p:nvSpPr>
          <p:cNvPr id="53" name="TextBox 45"/>
          <p:cNvSpPr txBox="1"/>
          <p:nvPr/>
        </p:nvSpPr>
        <p:spPr>
          <a:xfrm>
            <a:off x="1130692" y="4778638"/>
            <a:ext cx="579658" cy="523226"/>
          </a:xfrm>
          <a:prstGeom prst="rect">
            <a:avLst/>
          </a:prstGeom>
          <a:noFill/>
        </p:spPr>
        <p:txBody>
          <a:bodyPr wrap="none" lIns="121926" tIns="60963" rIns="121926" bIns="60963" rtlCol="0">
            <a:spAutoFit/>
          </a:bodyPr>
          <a:lstStyle/>
          <a:p>
            <a:r>
              <a:rPr lang="en-US" altLang="zh-CN" sz="2600" b="1" dirty="0" smtClean="0">
                <a:solidFill>
                  <a:schemeClr val="bg1"/>
                </a:solidFill>
                <a:latin typeface="DFMincho-UB" panose="02010609010101010101" pitchFamily="1" charset="-128"/>
                <a:ea typeface="DFMincho-UB" panose="02010609010101010101" pitchFamily="1" charset="-128"/>
              </a:rPr>
              <a:t>01</a:t>
            </a:r>
            <a:endParaRPr lang="zh-CN" altLang="en-US" sz="2600" b="1" dirty="0">
              <a:solidFill>
                <a:schemeClr val="bg1"/>
              </a:solidFill>
              <a:latin typeface="DFMincho-UB" panose="02010609010101010101" pitchFamily="1" charset="-128"/>
              <a:ea typeface="DFMincho-UB" panose="02010609010101010101" pitchFamily="1" charset="-128"/>
            </a:endParaRPr>
          </a:p>
        </p:txBody>
      </p:sp>
      <p:sp>
        <p:nvSpPr>
          <p:cNvPr id="54" name="TextBox 46"/>
          <p:cNvSpPr txBox="1"/>
          <p:nvPr/>
        </p:nvSpPr>
        <p:spPr>
          <a:xfrm>
            <a:off x="1121257" y="5808067"/>
            <a:ext cx="579658" cy="523226"/>
          </a:xfrm>
          <a:prstGeom prst="rect">
            <a:avLst/>
          </a:prstGeom>
          <a:noFill/>
        </p:spPr>
        <p:txBody>
          <a:bodyPr wrap="none" lIns="121926" tIns="60963" rIns="121926" bIns="60963" rtlCol="0">
            <a:spAutoFit/>
          </a:bodyPr>
          <a:lstStyle/>
          <a:p>
            <a:r>
              <a:rPr lang="en-US" altLang="zh-CN" sz="2600" b="1" dirty="0" smtClean="0">
                <a:solidFill>
                  <a:schemeClr val="bg1"/>
                </a:solidFill>
                <a:latin typeface="DFMincho-UB" panose="02010609010101010101" pitchFamily="1" charset="-128"/>
                <a:ea typeface="DFMincho-UB" panose="02010609010101010101" pitchFamily="1" charset="-128"/>
              </a:rPr>
              <a:t>02</a:t>
            </a:r>
            <a:endParaRPr lang="zh-CN" altLang="en-US" sz="2600" b="1" dirty="0">
              <a:solidFill>
                <a:schemeClr val="bg1"/>
              </a:solidFill>
              <a:latin typeface="DFMincho-UB" panose="02010609010101010101" pitchFamily="1" charset="-128"/>
              <a:ea typeface="DFMincho-UB" panose="02010609010101010101" pitchFamily="1" charset="-128"/>
            </a:endParaRPr>
          </a:p>
        </p:txBody>
      </p:sp>
      <p:sp>
        <p:nvSpPr>
          <p:cNvPr id="55" name="TextBox 47"/>
          <p:cNvSpPr txBox="1"/>
          <p:nvPr/>
        </p:nvSpPr>
        <p:spPr>
          <a:xfrm>
            <a:off x="6704312" y="4778638"/>
            <a:ext cx="579658" cy="523226"/>
          </a:xfrm>
          <a:prstGeom prst="rect">
            <a:avLst/>
          </a:prstGeom>
          <a:noFill/>
        </p:spPr>
        <p:txBody>
          <a:bodyPr wrap="none" lIns="121926" tIns="60963" rIns="121926" bIns="60963" rtlCol="0">
            <a:spAutoFit/>
          </a:bodyPr>
          <a:lstStyle/>
          <a:p>
            <a:r>
              <a:rPr lang="en-US" altLang="zh-CN" sz="2600" b="1" dirty="0" smtClean="0">
                <a:solidFill>
                  <a:schemeClr val="bg1"/>
                </a:solidFill>
                <a:latin typeface="DFMincho-UB" panose="02010609010101010101" pitchFamily="1" charset="-128"/>
                <a:ea typeface="DFMincho-UB" panose="02010609010101010101" pitchFamily="1" charset="-128"/>
              </a:rPr>
              <a:t>03</a:t>
            </a:r>
            <a:endParaRPr lang="zh-CN" altLang="en-US" sz="2600" b="1" dirty="0">
              <a:solidFill>
                <a:schemeClr val="bg1"/>
              </a:solidFill>
              <a:latin typeface="DFMincho-UB" panose="02010609010101010101" pitchFamily="1" charset="-128"/>
              <a:ea typeface="DFMincho-UB" panose="02010609010101010101" pitchFamily="1" charset="-128"/>
            </a:endParaRPr>
          </a:p>
        </p:txBody>
      </p:sp>
      <p:sp>
        <p:nvSpPr>
          <p:cNvPr id="56" name="TextBox 48"/>
          <p:cNvSpPr txBox="1"/>
          <p:nvPr/>
        </p:nvSpPr>
        <p:spPr>
          <a:xfrm>
            <a:off x="6730008" y="5808067"/>
            <a:ext cx="579658" cy="523226"/>
          </a:xfrm>
          <a:prstGeom prst="rect">
            <a:avLst/>
          </a:prstGeom>
          <a:noFill/>
        </p:spPr>
        <p:txBody>
          <a:bodyPr wrap="none" lIns="121926" tIns="60963" rIns="121926" bIns="60963" rtlCol="0">
            <a:spAutoFit/>
          </a:bodyPr>
          <a:lstStyle/>
          <a:p>
            <a:r>
              <a:rPr lang="en-US" altLang="zh-CN" sz="2600" b="1" dirty="0" smtClean="0">
                <a:solidFill>
                  <a:schemeClr val="bg1"/>
                </a:solidFill>
                <a:latin typeface="DFMincho-UB" panose="02010609010101010101" pitchFamily="1" charset="-128"/>
                <a:ea typeface="DFMincho-UB" panose="02010609010101010101" pitchFamily="1" charset="-128"/>
              </a:rPr>
              <a:t>04</a:t>
            </a:r>
            <a:endParaRPr lang="zh-CN" altLang="en-US" sz="2600" b="1" dirty="0">
              <a:solidFill>
                <a:schemeClr val="bg1"/>
              </a:solidFill>
              <a:latin typeface="DFMincho-UB" panose="02010609010101010101" pitchFamily="1" charset="-128"/>
              <a:ea typeface="DFMincho-UB" panose="02010609010101010101" pitchFamily="1" charset="-128"/>
            </a:endParaRPr>
          </a:p>
        </p:txBody>
      </p:sp>
      <p:sp>
        <p:nvSpPr>
          <p:cNvPr id="21" name="任意多边形 20"/>
          <p:cNvSpPr/>
          <p:nvPr/>
        </p:nvSpPr>
        <p:spPr>
          <a:xfrm>
            <a:off x="14285216" y="2128059"/>
            <a:ext cx="171" cy="187"/>
          </a:xfrm>
          <a:custGeom>
            <a:avLst/>
            <a:gdLst>
              <a:gd name="connsiteX0" fmla="*/ 171 w 171"/>
              <a:gd name="connsiteY0" fmla="*/ 0 h 187"/>
              <a:gd name="connsiteX1" fmla="*/ 171 w 171"/>
              <a:gd name="connsiteY1" fmla="*/ 187 h 187"/>
              <a:gd name="connsiteX2" fmla="*/ 0 w 171"/>
              <a:gd name="connsiteY2" fmla="*/ 187 h 187"/>
              <a:gd name="connsiteX3" fmla="*/ 171 w 171"/>
              <a:gd name="connsiteY3" fmla="*/ 0 h 187"/>
            </a:gdLst>
            <a:ahLst/>
            <a:cxnLst>
              <a:cxn ang="0">
                <a:pos x="connsiteX0" y="connsiteY0"/>
              </a:cxn>
              <a:cxn ang="0">
                <a:pos x="connsiteX1" y="connsiteY1"/>
              </a:cxn>
              <a:cxn ang="0">
                <a:pos x="connsiteX2" y="connsiteY2"/>
              </a:cxn>
              <a:cxn ang="0">
                <a:pos x="connsiteX3" y="connsiteY3"/>
              </a:cxn>
            </a:cxnLst>
            <a:rect l="l" t="t" r="r" b="b"/>
            <a:pathLst>
              <a:path w="171" h="187">
                <a:moveTo>
                  <a:pt x="171" y="0"/>
                </a:moveTo>
                <a:lnTo>
                  <a:pt x="171" y="187"/>
                </a:lnTo>
                <a:lnTo>
                  <a:pt x="0" y="187"/>
                </a:lnTo>
                <a:lnTo>
                  <a:pt x="171"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7" name="任意多边形 26"/>
          <p:cNvSpPr/>
          <p:nvPr/>
        </p:nvSpPr>
        <p:spPr>
          <a:xfrm>
            <a:off x="14285216" y="3210824"/>
            <a:ext cx="171" cy="187"/>
          </a:xfrm>
          <a:custGeom>
            <a:avLst/>
            <a:gdLst>
              <a:gd name="connsiteX0" fmla="*/ 171 w 171"/>
              <a:gd name="connsiteY0" fmla="*/ 0 h 187"/>
              <a:gd name="connsiteX1" fmla="*/ 171 w 171"/>
              <a:gd name="connsiteY1" fmla="*/ 187 h 187"/>
              <a:gd name="connsiteX2" fmla="*/ 0 w 171"/>
              <a:gd name="connsiteY2" fmla="*/ 187 h 187"/>
              <a:gd name="connsiteX3" fmla="*/ 171 w 171"/>
              <a:gd name="connsiteY3" fmla="*/ 0 h 187"/>
            </a:gdLst>
            <a:ahLst/>
            <a:cxnLst>
              <a:cxn ang="0">
                <a:pos x="connsiteX0" y="connsiteY0"/>
              </a:cxn>
              <a:cxn ang="0">
                <a:pos x="connsiteX1" y="connsiteY1"/>
              </a:cxn>
              <a:cxn ang="0">
                <a:pos x="connsiteX2" y="connsiteY2"/>
              </a:cxn>
              <a:cxn ang="0">
                <a:pos x="connsiteX3" y="connsiteY3"/>
              </a:cxn>
            </a:cxnLst>
            <a:rect l="l" t="t" r="r" b="b"/>
            <a:pathLst>
              <a:path w="171" h="187">
                <a:moveTo>
                  <a:pt x="171" y="0"/>
                </a:moveTo>
                <a:lnTo>
                  <a:pt x="171" y="187"/>
                </a:lnTo>
                <a:lnTo>
                  <a:pt x="0" y="187"/>
                </a:lnTo>
                <a:lnTo>
                  <a:pt x="171"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45"/>
                                        </p:tgtEl>
                                        <p:attrNameLst>
                                          <p:attrName>style.visibility</p:attrName>
                                        </p:attrNameLst>
                                      </p:cBhvr>
                                      <p:to>
                                        <p:strVal val="visible"/>
                                      </p:to>
                                    </p:set>
                                    <p:anim calcmode="lin" valueType="num">
                                      <p:cBhvr>
                                        <p:cTn id="7" dur="500" fill="hold"/>
                                        <p:tgtEl>
                                          <p:spTgt spid="45"/>
                                        </p:tgtEl>
                                        <p:attrNameLst>
                                          <p:attrName>ppt_w</p:attrName>
                                        </p:attrNameLst>
                                      </p:cBhvr>
                                      <p:tavLst>
                                        <p:tav tm="0">
                                          <p:val>
                                            <p:fltVal val="0"/>
                                          </p:val>
                                        </p:tav>
                                        <p:tav tm="100000">
                                          <p:val>
                                            <p:strVal val="#ppt_w"/>
                                          </p:val>
                                        </p:tav>
                                      </p:tavLst>
                                    </p:anim>
                                    <p:anim calcmode="lin" valueType="num">
                                      <p:cBhvr>
                                        <p:cTn id="8" dur="500" fill="hold"/>
                                        <p:tgtEl>
                                          <p:spTgt spid="45"/>
                                        </p:tgtEl>
                                        <p:attrNameLst>
                                          <p:attrName>ppt_h</p:attrName>
                                        </p:attrNameLst>
                                      </p:cBhvr>
                                      <p:tavLst>
                                        <p:tav tm="0">
                                          <p:val>
                                            <p:fltVal val="0"/>
                                          </p:val>
                                        </p:tav>
                                        <p:tav tm="100000">
                                          <p:val>
                                            <p:strVal val="#ppt_h"/>
                                          </p:val>
                                        </p:tav>
                                      </p:tavLst>
                                    </p:anim>
                                    <p:animEffect transition="in" filter="fade">
                                      <p:cBhvr>
                                        <p:cTn id="9" dur="500"/>
                                        <p:tgtEl>
                                          <p:spTgt spid="45"/>
                                        </p:tgtEl>
                                      </p:cBhvr>
                                    </p:animEffect>
                                  </p:childTnLst>
                                </p:cTn>
                              </p:par>
                            </p:childTnLst>
                          </p:cTn>
                        </p:par>
                      </p:childTnLst>
                    </p:cTn>
                  </p:par>
                  <p:par>
                    <p:cTn id="10" fill="hold">
                      <p:stCondLst>
                        <p:cond delay="indefinite"/>
                      </p:stCondLst>
                      <p:childTnLst>
                        <p:par>
                          <p:cTn id="11" fill="hold">
                            <p:stCondLst>
                              <p:cond delay="0"/>
                            </p:stCondLst>
                            <p:childTnLst>
                              <p:par>
                                <p:cTn id="12" presetID="14" presetClass="entr" presetSubtype="10" fill="hold" nodeType="clickEffect">
                                  <p:stCondLst>
                                    <p:cond delay="0"/>
                                  </p:stCondLst>
                                  <p:childTnLst>
                                    <p:set>
                                      <p:cBhvr>
                                        <p:cTn id="13" dur="1" fill="hold">
                                          <p:stCondLst>
                                            <p:cond delay="0"/>
                                          </p:stCondLst>
                                        </p:cTn>
                                        <p:tgtEl>
                                          <p:spTgt spid="44"/>
                                        </p:tgtEl>
                                        <p:attrNameLst>
                                          <p:attrName>style.visibility</p:attrName>
                                        </p:attrNameLst>
                                      </p:cBhvr>
                                      <p:to>
                                        <p:strVal val="visible"/>
                                      </p:to>
                                    </p:set>
                                    <p:animEffect transition="in" filter="randombar(horizontal)">
                                      <p:cBhvr>
                                        <p:cTn id="14" dur="500"/>
                                        <p:tgtEl>
                                          <p:spTgt spid="44"/>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46"/>
                                        </p:tgtEl>
                                        <p:attrNameLst>
                                          <p:attrName>style.visibility</p:attrName>
                                        </p:attrNameLst>
                                      </p:cBhvr>
                                      <p:to>
                                        <p:strVal val="visible"/>
                                      </p:to>
                                    </p:set>
                                    <p:anim calcmode="lin" valueType="num">
                                      <p:cBhvr>
                                        <p:cTn id="19" dur="500" fill="hold"/>
                                        <p:tgtEl>
                                          <p:spTgt spid="46"/>
                                        </p:tgtEl>
                                        <p:attrNameLst>
                                          <p:attrName>ppt_w</p:attrName>
                                        </p:attrNameLst>
                                      </p:cBhvr>
                                      <p:tavLst>
                                        <p:tav tm="0">
                                          <p:val>
                                            <p:fltVal val="0"/>
                                          </p:val>
                                        </p:tav>
                                        <p:tav tm="100000">
                                          <p:val>
                                            <p:strVal val="#ppt_w"/>
                                          </p:val>
                                        </p:tav>
                                      </p:tavLst>
                                    </p:anim>
                                    <p:anim calcmode="lin" valueType="num">
                                      <p:cBhvr>
                                        <p:cTn id="20" dur="500" fill="hold"/>
                                        <p:tgtEl>
                                          <p:spTgt spid="46"/>
                                        </p:tgtEl>
                                        <p:attrNameLst>
                                          <p:attrName>ppt_h</p:attrName>
                                        </p:attrNameLst>
                                      </p:cBhvr>
                                      <p:tavLst>
                                        <p:tav tm="0">
                                          <p:val>
                                            <p:fltVal val="0"/>
                                          </p:val>
                                        </p:tav>
                                        <p:tav tm="100000">
                                          <p:val>
                                            <p:strVal val="#ppt_h"/>
                                          </p:val>
                                        </p:tav>
                                      </p:tavLst>
                                    </p:anim>
                                    <p:animEffect transition="in" filter="fade">
                                      <p:cBhvr>
                                        <p:cTn id="21" dur="500"/>
                                        <p:tgtEl>
                                          <p:spTgt spid="46"/>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grpId="0" nodeType="clickEffect">
                                  <p:stCondLst>
                                    <p:cond delay="0"/>
                                  </p:stCondLst>
                                  <p:childTnLst>
                                    <p:set>
                                      <p:cBhvr>
                                        <p:cTn id="25" dur="1" fill="hold">
                                          <p:stCondLst>
                                            <p:cond delay="0"/>
                                          </p:stCondLst>
                                        </p:cTn>
                                        <p:tgtEl>
                                          <p:spTgt spid="47"/>
                                        </p:tgtEl>
                                        <p:attrNameLst>
                                          <p:attrName>style.visibility</p:attrName>
                                        </p:attrNameLst>
                                      </p:cBhvr>
                                      <p:to>
                                        <p:strVal val="visible"/>
                                      </p:to>
                                    </p:set>
                                    <p:anim calcmode="lin" valueType="num">
                                      <p:cBhvr>
                                        <p:cTn id="26" dur="500" fill="hold"/>
                                        <p:tgtEl>
                                          <p:spTgt spid="47"/>
                                        </p:tgtEl>
                                        <p:attrNameLst>
                                          <p:attrName>ppt_w</p:attrName>
                                        </p:attrNameLst>
                                      </p:cBhvr>
                                      <p:tavLst>
                                        <p:tav tm="0">
                                          <p:val>
                                            <p:fltVal val="0"/>
                                          </p:val>
                                        </p:tav>
                                        <p:tav tm="100000">
                                          <p:val>
                                            <p:strVal val="#ppt_w"/>
                                          </p:val>
                                        </p:tav>
                                      </p:tavLst>
                                    </p:anim>
                                    <p:anim calcmode="lin" valueType="num">
                                      <p:cBhvr>
                                        <p:cTn id="27" dur="500" fill="hold"/>
                                        <p:tgtEl>
                                          <p:spTgt spid="47"/>
                                        </p:tgtEl>
                                        <p:attrNameLst>
                                          <p:attrName>ppt_h</p:attrName>
                                        </p:attrNameLst>
                                      </p:cBhvr>
                                      <p:tavLst>
                                        <p:tav tm="0">
                                          <p:val>
                                            <p:fltVal val="0"/>
                                          </p:val>
                                        </p:tav>
                                        <p:tav tm="100000">
                                          <p:val>
                                            <p:strVal val="#ppt_h"/>
                                          </p:val>
                                        </p:tav>
                                      </p:tavLst>
                                    </p:anim>
                                    <p:animEffect transition="in" filter="fade">
                                      <p:cBhvr>
                                        <p:cTn id="28" dur="500"/>
                                        <p:tgtEl>
                                          <p:spTgt spid="47"/>
                                        </p:tgtEl>
                                      </p:cBhvr>
                                    </p:animEffect>
                                  </p:childTnLst>
                                </p:cTn>
                              </p:par>
                            </p:childTnLst>
                          </p:cTn>
                        </p:par>
                      </p:childTnLst>
                    </p:cTn>
                  </p:par>
                  <p:par>
                    <p:cTn id="29" fill="hold">
                      <p:stCondLst>
                        <p:cond delay="indefinite"/>
                      </p:stCondLst>
                      <p:childTnLst>
                        <p:par>
                          <p:cTn id="30" fill="hold">
                            <p:stCondLst>
                              <p:cond delay="0"/>
                            </p:stCondLst>
                            <p:childTnLst>
                              <p:par>
                                <p:cTn id="31" presetID="53" presetClass="entr" presetSubtype="16" fill="hold" grpId="0" nodeType="clickEffect">
                                  <p:stCondLst>
                                    <p:cond delay="0"/>
                                  </p:stCondLst>
                                  <p:childTnLst>
                                    <p:set>
                                      <p:cBhvr>
                                        <p:cTn id="32" dur="1" fill="hold">
                                          <p:stCondLst>
                                            <p:cond delay="0"/>
                                          </p:stCondLst>
                                        </p:cTn>
                                        <p:tgtEl>
                                          <p:spTgt spid="48"/>
                                        </p:tgtEl>
                                        <p:attrNameLst>
                                          <p:attrName>style.visibility</p:attrName>
                                        </p:attrNameLst>
                                      </p:cBhvr>
                                      <p:to>
                                        <p:strVal val="visible"/>
                                      </p:to>
                                    </p:set>
                                    <p:anim calcmode="lin" valueType="num">
                                      <p:cBhvr>
                                        <p:cTn id="33" dur="500" fill="hold"/>
                                        <p:tgtEl>
                                          <p:spTgt spid="48"/>
                                        </p:tgtEl>
                                        <p:attrNameLst>
                                          <p:attrName>ppt_w</p:attrName>
                                        </p:attrNameLst>
                                      </p:cBhvr>
                                      <p:tavLst>
                                        <p:tav tm="0">
                                          <p:val>
                                            <p:fltVal val="0"/>
                                          </p:val>
                                        </p:tav>
                                        <p:tav tm="100000">
                                          <p:val>
                                            <p:strVal val="#ppt_w"/>
                                          </p:val>
                                        </p:tav>
                                      </p:tavLst>
                                    </p:anim>
                                    <p:anim calcmode="lin" valueType="num">
                                      <p:cBhvr>
                                        <p:cTn id="34" dur="500" fill="hold"/>
                                        <p:tgtEl>
                                          <p:spTgt spid="48"/>
                                        </p:tgtEl>
                                        <p:attrNameLst>
                                          <p:attrName>ppt_h</p:attrName>
                                        </p:attrNameLst>
                                      </p:cBhvr>
                                      <p:tavLst>
                                        <p:tav tm="0">
                                          <p:val>
                                            <p:fltVal val="0"/>
                                          </p:val>
                                        </p:tav>
                                        <p:tav tm="100000">
                                          <p:val>
                                            <p:strVal val="#ppt_h"/>
                                          </p:val>
                                        </p:tav>
                                      </p:tavLst>
                                    </p:anim>
                                    <p:animEffect transition="in" filter="fade">
                                      <p:cBhvr>
                                        <p:cTn id="35" dur="500"/>
                                        <p:tgtEl>
                                          <p:spTgt spid="48"/>
                                        </p:tgtEl>
                                      </p:cBhvr>
                                    </p:animEffect>
                                  </p:childTnLst>
                                </p:cTn>
                              </p:par>
                              <p:par>
                                <p:cTn id="36" presetID="53" presetClass="entr" presetSubtype="16" fill="hold" grpId="0" nodeType="withEffect">
                                  <p:stCondLst>
                                    <p:cond delay="0"/>
                                  </p:stCondLst>
                                  <p:childTnLst>
                                    <p:set>
                                      <p:cBhvr>
                                        <p:cTn id="37" dur="1" fill="hold">
                                          <p:stCondLst>
                                            <p:cond delay="0"/>
                                          </p:stCondLst>
                                        </p:cTn>
                                        <p:tgtEl>
                                          <p:spTgt spid="53"/>
                                        </p:tgtEl>
                                        <p:attrNameLst>
                                          <p:attrName>style.visibility</p:attrName>
                                        </p:attrNameLst>
                                      </p:cBhvr>
                                      <p:to>
                                        <p:strVal val="visible"/>
                                      </p:to>
                                    </p:set>
                                    <p:anim calcmode="lin" valueType="num">
                                      <p:cBhvr>
                                        <p:cTn id="38" dur="500" fill="hold"/>
                                        <p:tgtEl>
                                          <p:spTgt spid="53"/>
                                        </p:tgtEl>
                                        <p:attrNameLst>
                                          <p:attrName>ppt_w</p:attrName>
                                        </p:attrNameLst>
                                      </p:cBhvr>
                                      <p:tavLst>
                                        <p:tav tm="0">
                                          <p:val>
                                            <p:fltVal val="0"/>
                                          </p:val>
                                        </p:tav>
                                        <p:tav tm="100000">
                                          <p:val>
                                            <p:strVal val="#ppt_w"/>
                                          </p:val>
                                        </p:tav>
                                      </p:tavLst>
                                    </p:anim>
                                    <p:anim calcmode="lin" valueType="num">
                                      <p:cBhvr>
                                        <p:cTn id="39" dur="500" fill="hold"/>
                                        <p:tgtEl>
                                          <p:spTgt spid="53"/>
                                        </p:tgtEl>
                                        <p:attrNameLst>
                                          <p:attrName>ppt_h</p:attrName>
                                        </p:attrNameLst>
                                      </p:cBhvr>
                                      <p:tavLst>
                                        <p:tav tm="0">
                                          <p:val>
                                            <p:fltVal val="0"/>
                                          </p:val>
                                        </p:tav>
                                        <p:tav tm="100000">
                                          <p:val>
                                            <p:strVal val="#ppt_h"/>
                                          </p:val>
                                        </p:tav>
                                      </p:tavLst>
                                    </p:anim>
                                    <p:animEffect transition="in" filter="fade">
                                      <p:cBhvr>
                                        <p:cTn id="40" dur="500"/>
                                        <p:tgtEl>
                                          <p:spTgt spid="53"/>
                                        </p:tgtEl>
                                      </p:cBhvr>
                                    </p:animEffect>
                                  </p:childTnLst>
                                </p:cTn>
                              </p:par>
                              <p:par>
                                <p:cTn id="41" presetID="53" presetClass="entr" presetSubtype="16" fill="hold" grpId="0" nodeType="withEffect">
                                  <p:stCondLst>
                                    <p:cond delay="0"/>
                                  </p:stCondLst>
                                  <p:childTnLst>
                                    <p:set>
                                      <p:cBhvr>
                                        <p:cTn id="42" dur="1" fill="hold">
                                          <p:stCondLst>
                                            <p:cond delay="0"/>
                                          </p:stCondLst>
                                        </p:cTn>
                                        <p:tgtEl>
                                          <p:spTgt spid="54"/>
                                        </p:tgtEl>
                                        <p:attrNameLst>
                                          <p:attrName>style.visibility</p:attrName>
                                        </p:attrNameLst>
                                      </p:cBhvr>
                                      <p:to>
                                        <p:strVal val="visible"/>
                                      </p:to>
                                    </p:set>
                                    <p:anim calcmode="lin" valueType="num">
                                      <p:cBhvr>
                                        <p:cTn id="43" dur="500" fill="hold"/>
                                        <p:tgtEl>
                                          <p:spTgt spid="54"/>
                                        </p:tgtEl>
                                        <p:attrNameLst>
                                          <p:attrName>ppt_w</p:attrName>
                                        </p:attrNameLst>
                                      </p:cBhvr>
                                      <p:tavLst>
                                        <p:tav tm="0">
                                          <p:val>
                                            <p:fltVal val="0"/>
                                          </p:val>
                                        </p:tav>
                                        <p:tav tm="100000">
                                          <p:val>
                                            <p:strVal val="#ppt_w"/>
                                          </p:val>
                                        </p:tav>
                                      </p:tavLst>
                                    </p:anim>
                                    <p:anim calcmode="lin" valueType="num">
                                      <p:cBhvr>
                                        <p:cTn id="44" dur="500" fill="hold"/>
                                        <p:tgtEl>
                                          <p:spTgt spid="54"/>
                                        </p:tgtEl>
                                        <p:attrNameLst>
                                          <p:attrName>ppt_h</p:attrName>
                                        </p:attrNameLst>
                                      </p:cBhvr>
                                      <p:tavLst>
                                        <p:tav tm="0">
                                          <p:val>
                                            <p:fltVal val="0"/>
                                          </p:val>
                                        </p:tav>
                                        <p:tav tm="100000">
                                          <p:val>
                                            <p:strVal val="#ppt_h"/>
                                          </p:val>
                                        </p:tav>
                                      </p:tavLst>
                                    </p:anim>
                                    <p:animEffect transition="in" filter="fade">
                                      <p:cBhvr>
                                        <p:cTn id="45" dur="500"/>
                                        <p:tgtEl>
                                          <p:spTgt spid="54"/>
                                        </p:tgtEl>
                                      </p:cBhvr>
                                    </p:animEffect>
                                  </p:childTnLst>
                                </p:cTn>
                              </p:par>
                              <p:par>
                                <p:cTn id="46" presetID="53" presetClass="entr" presetSubtype="16" fill="hold" grpId="0" nodeType="withEffect">
                                  <p:stCondLst>
                                    <p:cond delay="0"/>
                                  </p:stCondLst>
                                  <p:childTnLst>
                                    <p:set>
                                      <p:cBhvr>
                                        <p:cTn id="47" dur="1" fill="hold">
                                          <p:stCondLst>
                                            <p:cond delay="0"/>
                                          </p:stCondLst>
                                        </p:cTn>
                                        <p:tgtEl>
                                          <p:spTgt spid="55"/>
                                        </p:tgtEl>
                                        <p:attrNameLst>
                                          <p:attrName>style.visibility</p:attrName>
                                        </p:attrNameLst>
                                      </p:cBhvr>
                                      <p:to>
                                        <p:strVal val="visible"/>
                                      </p:to>
                                    </p:set>
                                    <p:anim calcmode="lin" valueType="num">
                                      <p:cBhvr>
                                        <p:cTn id="48" dur="500" fill="hold"/>
                                        <p:tgtEl>
                                          <p:spTgt spid="55"/>
                                        </p:tgtEl>
                                        <p:attrNameLst>
                                          <p:attrName>ppt_w</p:attrName>
                                        </p:attrNameLst>
                                      </p:cBhvr>
                                      <p:tavLst>
                                        <p:tav tm="0">
                                          <p:val>
                                            <p:fltVal val="0"/>
                                          </p:val>
                                        </p:tav>
                                        <p:tav tm="100000">
                                          <p:val>
                                            <p:strVal val="#ppt_w"/>
                                          </p:val>
                                        </p:tav>
                                      </p:tavLst>
                                    </p:anim>
                                    <p:anim calcmode="lin" valueType="num">
                                      <p:cBhvr>
                                        <p:cTn id="49" dur="500" fill="hold"/>
                                        <p:tgtEl>
                                          <p:spTgt spid="55"/>
                                        </p:tgtEl>
                                        <p:attrNameLst>
                                          <p:attrName>ppt_h</p:attrName>
                                        </p:attrNameLst>
                                      </p:cBhvr>
                                      <p:tavLst>
                                        <p:tav tm="0">
                                          <p:val>
                                            <p:fltVal val="0"/>
                                          </p:val>
                                        </p:tav>
                                        <p:tav tm="100000">
                                          <p:val>
                                            <p:strVal val="#ppt_h"/>
                                          </p:val>
                                        </p:tav>
                                      </p:tavLst>
                                    </p:anim>
                                    <p:animEffect transition="in" filter="fade">
                                      <p:cBhvr>
                                        <p:cTn id="50" dur="500"/>
                                        <p:tgtEl>
                                          <p:spTgt spid="55"/>
                                        </p:tgtEl>
                                      </p:cBhvr>
                                    </p:animEffect>
                                  </p:childTnLst>
                                </p:cTn>
                              </p:par>
                              <p:par>
                                <p:cTn id="51" presetID="53" presetClass="entr" presetSubtype="16" fill="hold" grpId="0" nodeType="withEffect">
                                  <p:stCondLst>
                                    <p:cond delay="0"/>
                                  </p:stCondLst>
                                  <p:childTnLst>
                                    <p:set>
                                      <p:cBhvr>
                                        <p:cTn id="52" dur="1" fill="hold">
                                          <p:stCondLst>
                                            <p:cond delay="0"/>
                                          </p:stCondLst>
                                        </p:cTn>
                                        <p:tgtEl>
                                          <p:spTgt spid="56"/>
                                        </p:tgtEl>
                                        <p:attrNameLst>
                                          <p:attrName>style.visibility</p:attrName>
                                        </p:attrNameLst>
                                      </p:cBhvr>
                                      <p:to>
                                        <p:strVal val="visible"/>
                                      </p:to>
                                    </p:set>
                                    <p:anim calcmode="lin" valueType="num">
                                      <p:cBhvr>
                                        <p:cTn id="53" dur="500" fill="hold"/>
                                        <p:tgtEl>
                                          <p:spTgt spid="56"/>
                                        </p:tgtEl>
                                        <p:attrNameLst>
                                          <p:attrName>ppt_w</p:attrName>
                                        </p:attrNameLst>
                                      </p:cBhvr>
                                      <p:tavLst>
                                        <p:tav tm="0">
                                          <p:val>
                                            <p:fltVal val="0"/>
                                          </p:val>
                                        </p:tav>
                                        <p:tav tm="100000">
                                          <p:val>
                                            <p:strVal val="#ppt_w"/>
                                          </p:val>
                                        </p:tav>
                                      </p:tavLst>
                                    </p:anim>
                                    <p:anim calcmode="lin" valueType="num">
                                      <p:cBhvr>
                                        <p:cTn id="54" dur="500" fill="hold"/>
                                        <p:tgtEl>
                                          <p:spTgt spid="56"/>
                                        </p:tgtEl>
                                        <p:attrNameLst>
                                          <p:attrName>ppt_h</p:attrName>
                                        </p:attrNameLst>
                                      </p:cBhvr>
                                      <p:tavLst>
                                        <p:tav tm="0">
                                          <p:val>
                                            <p:fltVal val="0"/>
                                          </p:val>
                                        </p:tav>
                                        <p:tav tm="100000">
                                          <p:val>
                                            <p:strVal val="#ppt_h"/>
                                          </p:val>
                                        </p:tav>
                                      </p:tavLst>
                                    </p:anim>
                                    <p:animEffect transition="in" filter="fade">
                                      <p:cBhvr>
                                        <p:cTn id="55" dur="500"/>
                                        <p:tgtEl>
                                          <p:spTgt spid="56"/>
                                        </p:tgtEl>
                                      </p:cBhvr>
                                    </p:animEffect>
                                  </p:childTnLst>
                                </p:cTn>
                              </p:par>
                              <p:par>
                                <p:cTn id="56" presetID="53" presetClass="entr" presetSubtype="16" fill="hold" grpId="0" nodeType="withEffect">
                                  <p:stCondLst>
                                    <p:cond delay="0"/>
                                  </p:stCondLst>
                                  <p:childTnLst>
                                    <p:set>
                                      <p:cBhvr>
                                        <p:cTn id="57" dur="1" fill="hold">
                                          <p:stCondLst>
                                            <p:cond delay="0"/>
                                          </p:stCondLst>
                                        </p:cTn>
                                        <p:tgtEl>
                                          <p:spTgt spid="49"/>
                                        </p:tgtEl>
                                        <p:attrNameLst>
                                          <p:attrName>style.visibility</p:attrName>
                                        </p:attrNameLst>
                                      </p:cBhvr>
                                      <p:to>
                                        <p:strVal val="visible"/>
                                      </p:to>
                                    </p:set>
                                    <p:anim calcmode="lin" valueType="num">
                                      <p:cBhvr>
                                        <p:cTn id="58" dur="500" fill="hold"/>
                                        <p:tgtEl>
                                          <p:spTgt spid="49"/>
                                        </p:tgtEl>
                                        <p:attrNameLst>
                                          <p:attrName>ppt_w</p:attrName>
                                        </p:attrNameLst>
                                      </p:cBhvr>
                                      <p:tavLst>
                                        <p:tav tm="0">
                                          <p:val>
                                            <p:fltVal val="0"/>
                                          </p:val>
                                        </p:tav>
                                        <p:tav tm="100000">
                                          <p:val>
                                            <p:strVal val="#ppt_w"/>
                                          </p:val>
                                        </p:tav>
                                      </p:tavLst>
                                    </p:anim>
                                    <p:anim calcmode="lin" valueType="num">
                                      <p:cBhvr>
                                        <p:cTn id="59" dur="500" fill="hold"/>
                                        <p:tgtEl>
                                          <p:spTgt spid="49"/>
                                        </p:tgtEl>
                                        <p:attrNameLst>
                                          <p:attrName>ppt_h</p:attrName>
                                        </p:attrNameLst>
                                      </p:cBhvr>
                                      <p:tavLst>
                                        <p:tav tm="0">
                                          <p:val>
                                            <p:fltVal val="0"/>
                                          </p:val>
                                        </p:tav>
                                        <p:tav tm="100000">
                                          <p:val>
                                            <p:strVal val="#ppt_h"/>
                                          </p:val>
                                        </p:tav>
                                      </p:tavLst>
                                    </p:anim>
                                    <p:animEffect transition="in" filter="fade">
                                      <p:cBhvr>
                                        <p:cTn id="60" dur="500"/>
                                        <p:tgtEl>
                                          <p:spTgt spid="49"/>
                                        </p:tgtEl>
                                      </p:cBhvr>
                                    </p:animEffect>
                                  </p:childTnLst>
                                </p:cTn>
                              </p:par>
                              <p:par>
                                <p:cTn id="61" presetID="53" presetClass="entr" presetSubtype="16" fill="hold" grpId="0" nodeType="withEffect">
                                  <p:stCondLst>
                                    <p:cond delay="0"/>
                                  </p:stCondLst>
                                  <p:childTnLst>
                                    <p:set>
                                      <p:cBhvr>
                                        <p:cTn id="62" dur="1" fill="hold">
                                          <p:stCondLst>
                                            <p:cond delay="0"/>
                                          </p:stCondLst>
                                        </p:cTn>
                                        <p:tgtEl>
                                          <p:spTgt spid="50"/>
                                        </p:tgtEl>
                                        <p:attrNameLst>
                                          <p:attrName>style.visibility</p:attrName>
                                        </p:attrNameLst>
                                      </p:cBhvr>
                                      <p:to>
                                        <p:strVal val="visible"/>
                                      </p:to>
                                    </p:set>
                                    <p:anim calcmode="lin" valueType="num">
                                      <p:cBhvr>
                                        <p:cTn id="63" dur="500" fill="hold"/>
                                        <p:tgtEl>
                                          <p:spTgt spid="50"/>
                                        </p:tgtEl>
                                        <p:attrNameLst>
                                          <p:attrName>ppt_w</p:attrName>
                                        </p:attrNameLst>
                                      </p:cBhvr>
                                      <p:tavLst>
                                        <p:tav tm="0">
                                          <p:val>
                                            <p:fltVal val="0"/>
                                          </p:val>
                                        </p:tav>
                                        <p:tav tm="100000">
                                          <p:val>
                                            <p:strVal val="#ppt_w"/>
                                          </p:val>
                                        </p:tav>
                                      </p:tavLst>
                                    </p:anim>
                                    <p:anim calcmode="lin" valueType="num">
                                      <p:cBhvr>
                                        <p:cTn id="64" dur="500" fill="hold"/>
                                        <p:tgtEl>
                                          <p:spTgt spid="50"/>
                                        </p:tgtEl>
                                        <p:attrNameLst>
                                          <p:attrName>ppt_h</p:attrName>
                                        </p:attrNameLst>
                                      </p:cBhvr>
                                      <p:tavLst>
                                        <p:tav tm="0">
                                          <p:val>
                                            <p:fltVal val="0"/>
                                          </p:val>
                                        </p:tav>
                                        <p:tav tm="100000">
                                          <p:val>
                                            <p:strVal val="#ppt_h"/>
                                          </p:val>
                                        </p:tav>
                                      </p:tavLst>
                                    </p:anim>
                                    <p:animEffect transition="in" filter="fade">
                                      <p:cBhvr>
                                        <p:cTn id="65" dur="500"/>
                                        <p:tgtEl>
                                          <p:spTgt spid="50"/>
                                        </p:tgtEl>
                                      </p:cBhvr>
                                    </p:animEffect>
                                  </p:childTnLst>
                                </p:cTn>
                              </p:par>
                              <p:par>
                                <p:cTn id="66" presetID="53" presetClass="entr" presetSubtype="16" fill="hold" grpId="0" nodeType="withEffect">
                                  <p:stCondLst>
                                    <p:cond delay="0"/>
                                  </p:stCondLst>
                                  <p:childTnLst>
                                    <p:set>
                                      <p:cBhvr>
                                        <p:cTn id="67" dur="1" fill="hold">
                                          <p:stCondLst>
                                            <p:cond delay="0"/>
                                          </p:stCondLst>
                                        </p:cTn>
                                        <p:tgtEl>
                                          <p:spTgt spid="51"/>
                                        </p:tgtEl>
                                        <p:attrNameLst>
                                          <p:attrName>style.visibility</p:attrName>
                                        </p:attrNameLst>
                                      </p:cBhvr>
                                      <p:to>
                                        <p:strVal val="visible"/>
                                      </p:to>
                                    </p:set>
                                    <p:anim calcmode="lin" valueType="num">
                                      <p:cBhvr>
                                        <p:cTn id="68" dur="500" fill="hold"/>
                                        <p:tgtEl>
                                          <p:spTgt spid="51"/>
                                        </p:tgtEl>
                                        <p:attrNameLst>
                                          <p:attrName>ppt_w</p:attrName>
                                        </p:attrNameLst>
                                      </p:cBhvr>
                                      <p:tavLst>
                                        <p:tav tm="0">
                                          <p:val>
                                            <p:fltVal val="0"/>
                                          </p:val>
                                        </p:tav>
                                        <p:tav tm="100000">
                                          <p:val>
                                            <p:strVal val="#ppt_w"/>
                                          </p:val>
                                        </p:tav>
                                      </p:tavLst>
                                    </p:anim>
                                    <p:anim calcmode="lin" valueType="num">
                                      <p:cBhvr>
                                        <p:cTn id="69" dur="500" fill="hold"/>
                                        <p:tgtEl>
                                          <p:spTgt spid="51"/>
                                        </p:tgtEl>
                                        <p:attrNameLst>
                                          <p:attrName>ppt_h</p:attrName>
                                        </p:attrNameLst>
                                      </p:cBhvr>
                                      <p:tavLst>
                                        <p:tav tm="0">
                                          <p:val>
                                            <p:fltVal val="0"/>
                                          </p:val>
                                        </p:tav>
                                        <p:tav tm="100000">
                                          <p:val>
                                            <p:strVal val="#ppt_h"/>
                                          </p:val>
                                        </p:tav>
                                      </p:tavLst>
                                    </p:anim>
                                    <p:animEffect transition="in" filter="fade">
                                      <p:cBhvr>
                                        <p:cTn id="70" dur="500"/>
                                        <p:tgtEl>
                                          <p:spTgt spid="51"/>
                                        </p:tgtEl>
                                      </p:cBhvr>
                                    </p:animEffect>
                                  </p:childTnLst>
                                </p:cTn>
                              </p:par>
                              <p:par>
                                <p:cTn id="71" presetID="53" presetClass="entr" presetSubtype="16" fill="hold" grpId="0" nodeType="withEffect">
                                  <p:stCondLst>
                                    <p:cond delay="0"/>
                                  </p:stCondLst>
                                  <p:childTnLst>
                                    <p:set>
                                      <p:cBhvr>
                                        <p:cTn id="72" dur="1" fill="hold">
                                          <p:stCondLst>
                                            <p:cond delay="0"/>
                                          </p:stCondLst>
                                        </p:cTn>
                                        <p:tgtEl>
                                          <p:spTgt spid="52"/>
                                        </p:tgtEl>
                                        <p:attrNameLst>
                                          <p:attrName>style.visibility</p:attrName>
                                        </p:attrNameLst>
                                      </p:cBhvr>
                                      <p:to>
                                        <p:strVal val="visible"/>
                                      </p:to>
                                    </p:set>
                                    <p:anim calcmode="lin" valueType="num">
                                      <p:cBhvr>
                                        <p:cTn id="73" dur="500" fill="hold"/>
                                        <p:tgtEl>
                                          <p:spTgt spid="52"/>
                                        </p:tgtEl>
                                        <p:attrNameLst>
                                          <p:attrName>ppt_w</p:attrName>
                                        </p:attrNameLst>
                                      </p:cBhvr>
                                      <p:tavLst>
                                        <p:tav tm="0">
                                          <p:val>
                                            <p:fltVal val="0"/>
                                          </p:val>
                                        </p:tav>
                                        <p:tav tm="100000">
                                          <p:val>
                                            <p:strVal val="#ppt_w"/>
                                          </p:val>
                                        </p:tav>
                                      </p:tavLst>
                                    </p:anim>
                                    <p:anim calcmode="lin" valueType="num">
                                      <p:cBhvr>
                                        <p:cTn id="74" dur="500" fill="hold"/>
                                        <p:tgtEl>
                                          <p:spTgt spid="52"/>
                                        </p:tgtEl>
                                        <p:attrNameLst>
                                          <p:attrName>ppt_h</p:attrName>
                                        </p:attrNameLst>
                                      </p:cBhvr>
                                      <p:tavLst>
                                        <p:tav tm="0">
                                          <p:val>
                                            <p:fltVal val="0"/>
                                          </p:val>
                                        </p:tav>
                                        <p:tav tm="100000">
                                          <p:val>
                                            <p:strVal val="#ppt_h"/>
                                          </p:val>
                                        </p:tav>
                                      </p:tavLst>
                                    </p:anim>
                                    <p:animEffect transition="in" filter="fade">
                                      <p:cBhvr>
                                        <p:cTn id="75"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animBg="1"/>
      <p:bldP spid="46" grpId="0" animBg="1"/>
      <p:bldP spid="47" grpId="0" animBg="1"/>
      <p:bldP spid="48" grpId="0" animBg="1"/>
      <p:bldP spid="49" grpId="0"/>
      <p:bldP spid="50" grpId="0"/>
      <p:bldP spid="51" grpId="0"/>
      <p:bldP spid="52" grpId="0"/>
      <p:bldP spid="53" grpId="0"/>
      <p:bldP spid="54" grpId="0"/>
      <p:bldP spid="55" grpId="0"/>
      <p:bldP spid="56"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pic>
        <p:nvPicPr>
          <p:cNvPr id="4" name="运动仿真">
            <a:hlinkClick r:id="" action="ppaction://media"/>
          </p:cNvPr>
          <p:cNvPicPr/>
          <p:nvPr>
            <p:ph idx="1"/>
            <a:videoFile r:link="rId1"/>
            <p:extLst>
              <p:ext uri="{DAA4B4D4-6D71-4841-9C94-3DE7FCFB9230}">
                <p14:media xmlns:p14="http://schemas.microsoft.com/office/powerpoint/2010/main" r:embed="rId2"/>
              </p:ext>
            </p:extLst>
          </p:nvPr>
        </p:nvPicPr>
        <p:blipFill>
          <a:blip r:embed="rId3"/>
          <a:stretch>
            <a:fillRect/>
          </a:stretch>
        </p:blipFill>
        <p:spPr>
          <a:xfrm>
            <a:off x="-49530" y="635"/>
            <a:ext cx="12240895" cy="6857365"/>
          </a:xfrm>
          <a:prstGeom prst="rect">
            <a:avLst/>
          </a:prstGeom>
        </p:spPr>
      </p:pic>
    </p:spTree>
  </p:cSld>
  <p:clrMapOvr>
    <a:masterClrMapping/>
  </p:clrMapOvr>
  <p:timing>
    <p:tnLst>
      <p:par>
        <p:cTn id="1" dur="indefinite" restart="never" nodeType="tmRoot">
          <p:childTnLst>
            <p:video fullScrn="0">
              <p:cMediaNode>
                <p:cTn id="2" fill="hold" display="1">
                  <p:stCondLst>
                    <p:cond delay="indefinite"/>
                  </p:stCondLst>
                </p:cTn>
                <p:tgtEl>
                  <p:spTgt spid="4"/>
                </p:tgtEl>
              </p:cMediaNode>
            </p:video>
            <p:seq concurrent="1" nextAc="seek">
              <p:cTn id="3" restart="whenNotActive" fill="hold" evtFilter="cancelBubble" nodeType="interactiveSeq">
                <p:stCondLst>
                  <p:cond evt="onClick" delay="0">
                    <p:tgtEl>
                      <p:spTgt spid="4"/>
                    </p:tgtEl>
                  </p:cond>
                </p:stCondLst>
                <p:endSync evt="end" delay="0">
                  <p:rtn val="all"/>
                </p:endSync>
                <p:childTnLst>
                  <p:par>
                    <p:cTn id="4" fill="hold">
                      <p:stCondLst>
                        <p:cond delay="0"/>
                      </p:stCondLst>
                      <p:childTnLst>
                        <p:par>
                          <p:cTn id="5" fill="hold">
                            <p:stCondLst>
                              <p:cond delay="0"/>
                            </p:stCondLst>
                            <p:childTnLst>
                              <p:par>
                                <p:cTn id="6" presetID="2" presetClass="mediacall" presetSubtype="0" fill="hold" nodeType="clickEffect">
                                  <p:stCondLst>
                                    <p:cond delay="0"/>
                                  </p:stCondLst>
                                  <p:childTnLst>
                                    <p:cmd type="call" cmd="togglePause">
                                      <p:cBhvr additive="base">
                                        <p:cTn id="7"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1" cstate="print">
            <a:extLst>
              <a:ext uri="{28A0092B-C50C-407E-A947-70E740481C1C}">
                <a14:useLocalDpi xmlns:a14="http://schemas.microsoft.com/office/drawing/2010/main" val="0"/>
              </a:ext>
            </a:extLst>
          </a:blip>
          <a:srcRect t="19431" r="19" b="9482"/>
          <a:stretch>
            <a:fillRect/>
          </a:stretch>
        </p:blipFill>
        <p:spPr>
          <a:xfrm>
            <a:off x="1933" y="4"/>
            <a:ext cx="12187761" cy="4332269"/>
          </a:xfrm>
          <a:custGeom>
            <a:avLst/>
            <a:gdLst>
              <a:gd name="connsiteX0" fmla="*/ 0 w 12187761"/>
              <a:gd name="connsiteY0" fmla="*/ 0 h 4332269"/>
              <a:gd name="connsiteX1" fmla="*/ 12187761 w 12187761"/>
              <a:gd name="connsiteY1" fmla="*/ 0 h 4332269"/>
              <a:gd name="connsiteX2" fmla="*/ 12187761 w 12187761"/>
              <a:gd name="connsiteY2" fmla="*/ 4332269 h 4332269"/>
              <a:gd name="connsiteX3" fmla="*/ 0 w 12187761"/>
              <a:gd name="connsiteY3" fmla="*/ 4332269 h 4332269"/>
            </a:gdLst>
            <a:ahLst/>
            <a:cxnLst>
              <a:cxn ang="0">
                <a:pos x="connsiteX0" y="connsiteY0"/>
              </a:cxn>
              <a:cxn ang="0">
                <a:pos x="connsiteX1" y="connsiteY1"/>
              </a:cxn>
              <a:cxn ang="0">
                <a:pos x="connsiteX2" y="connsiteY2"/>
              </a:cxn>
              <a:cxn ang="0">
                <a:pos x="connsiteX3" y="connsiteY3"/>
              </a:cxn>
            </a:cxnLst>
            <a:rect l="l" t="t" r="r" b="b"/>
            <a:pathLst>
              <a:path w="12187761" h="4332269">
                <a:moveTo>
                  <a:pt x="0" y="0"/>
                </a:moveTo>
                <a:lnTo>
                  <a:pt x="12187761" y="0"/>
                </a:lnTo>
                <a:lnTo>
                  <a:pt x="12187761" y="4332269"/>
                </a:lnTo>
                <a:lnTo>
                  <a:pt x="0" y="4332269"/>
                </a:lnTo>
                <a:close/>
              </a:path>
            </a:pathLst>
          </a:custGeom>
        </p:spPr>
      </p:pic>
      <p:sp>
        <p:nvSpPr>
          <p:cNvPr id="15" name="矩形 14"/>
          <p:cNvSpPr/>
          <p:nvPr/>
        </p:nvSpPr>
        <p:spPr>
          <a:xfrm>
            <a:off x="0" y="4332273"/>
            <a:ext cx="12189693" cy="2525727"/>
          </a:xfrm>
          <a:prstGeom prst="rect">
            <a:avLst/>
          </a:prstGeom>
          <a:solidFill>
            <a:srgbClr val="30681D"/>
          </a:solidFill>
          <a:ln>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a:p>
        </p:txBody>
      </p:sp>
      <p:sp>
        <p:nvSpPr>
          <p:cNvPr id="17" name="Rectangle 3"/>
          <p:cNvSpPr txBox="1">
            <a:spLocks noChangeArrowheads="1"/>
          </p:cNvSpPr>
          <p:nvPr/>
        </p:nvSpPr>
        <p:spPr bwMode="auto">
          <a:xfrm>
            <a:off x="1501300" y="4984200"/>
            <a:ext cx="9190186" cy="108012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6500" b="1" spc="300" dirty="0" smtClean="0">
                <a:gradFill>
                  <a:gsLst>
                    <a:gs pos="100000">
                      <a:schemeClr val="accent6">
                        <a:lumMod val="20000"/>
                        <a:lumOff val="80000"/>
                      </a:schemeClr>
                    </a:gs>
                    <a:gs pos="0">
                      <a:schemeClr val="bg1"/>
                    </a:gs>
                  </a:gsLst>
                  <a:lin ang="5400000" scaled="0"/>
                </a:gradFill>
                <a:latin typeface="微软雅黑" panose="020B0503020204020204" charset="-122"/>
                <a:ea typeface="微软雅黑" panose="020B0503020204020204" charset="-122"/>
              </a:rPr>
              <a:t>薯</a:t>
            </a:r>
            <a:r>
              <a:rPr lang="zh-CN" altLang="en-US" sz="6500" b="1" spc="300" dirty="0" smtClean="0">
                <a:gradFill>
                  <a:gsLst>
                    <a:gs pos="100000">
                      <a:schemeClr val="accent6">
                        <a:lumMod val="20000"/>
                        <a:lumOff val="80000"/>
                      </a:schemeClr>
                    </a:gs>
                    <a:gs pos="0">
                      <a:schemeClr val="bg1"/>
                    </a:gs>
                  </a:gsLst>
                  <a:lin ang="5400000" scaled="0"/>
                </a:gradFill>
                <a:latin typeface="微软雅黑" panose="020B0503020204020204" charset="-122"/>
                <a:ea typeface="微软雅黑" panose="020B0503020204020204" charset="-122"/>
              </a:rPr>
              <a:t>类捡</a:t>
            </a:r>
            <a:r>
              <a:rPr lang="zh-CN" altLang="en-US" sz="6500" b="1" spc="300" dirty="0" smtClean="0">
                <a:gradFill>
                  <a:gsLst>
                    <a:gs pos="100000">
                      <a:schemeClr val="accent6">
                        <a:lumMod val="20000"/>
                        <a:lumOff val="80000"/>
                      </a:schemeClr>
                    </a:gs>
                    <a:gs pos="0">
                      <a:schemeClr val="bg1"/>
                    </a:gs>
                  </a:gsLst>
                  <a:lin ang="5400000" scaled="0"/>
                </a:gradFill>
                <a:latin typeface="微软雅黑" panose="020B0503020204020204" charset="-122"/>
                <a:ea typeface="微软雅黑" panose="020B0503020204020204" charset="-122"/>
              </a:rPr>
              <a:t>筛机</a:t>
            </a:r>
            <a:endParaRPr lang="zh-CN" altLang="en-US" sz="6500" b="1" spc="300" dirty="0" smtClean="0">
              <a:gradFill>
                <a:gsLst>
                  <a:gs pos="100000">
                    <a:schemeClr val="accent6">
                      <a:lumMod val="20000"/>
                      <a:lumOff val="80000"/>
                    </a:schemeClr>
                  </a:gs>
                  <a:gs pos="0">
                    <a:schemeClr val="bg1"/>
                  </a:gs>
                </a:gsLst>
                <a:lin ang="5400000" scaled="0"/>
              </a:gradFill>
              <a:latin typeface="微软雅黑" panose="020B0503020204020204" charset="-122"/>
              <a:ea typeface="微软雅黑" panose="020B0503020204020204" charset="-122"/>
            </a:endParaRPr>
          </a:p>
        </p:txBody>
      </p:sp>
      <p:sp>
        <p:nvSpPr>
          <p:cNvPr id="18" name="Rectangle 4"/>
          <p:cNvSpPr txBox="1">
            <a:spLocks noChangeArrowheads="1"/>
          </p:cNvSpPr>
          <p:nvPr/>
        </p:nvSpPr>
        <p:spPr bwMode="auto">
          <a:xfrm>
            <a:off x="2553970" y="4140200"/>
            <a:ext cx="6889750" cy="84391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en-US" altLang="zh-CN" sz="2400" b="0">
                <a:latin typeface="华文行楷" panose="02010800040101010101" charset="-122"/>
                <a:ea typeface="华文行楷" panose="02010800040101010101" charset="-122"/>
                <a:sym typeface="+mn-ea"/>
              </a:rPr>
              <a:t>“</a:t>
            </a:r>
            <a:r>
              <a:rPr lang="zh-CN" altLang="en-US" sz="2400" b="0">
                <a:latin typeface="华文行楷" panose="02010800040101010101" charset="-122"/>
                <a:ea typeface="华文行楷" panose="02010800040101010101" charset="-122"/>
                <a:sym typeface="+mn-ea"/>
              </a:rPr>
              <a:t>工业美</a:t>
            </a:r>
            <a:r>
              <a:rPr lang="en-US" altLang="zh-CN" sz="2400" b="0">
                <a:latin typeface="华文行楷" panose="02010800040101010101" charset="-122"/>
                <a:ea typeface="华文行楷" panose="02010800040101010101" charset="-122"/>
                <a:sym typeface="+mn-ea"/>
              </a:rPr>
              <a:t>”</a:t>
            </a:r>
            <a:r>
              <a:rPr lang="zh-CN" altLang="en-US" sz="2400" b="0">
                <a:latin typeface="华文行楷" panose="02010800040101010101" charset="-122"/>
                <a:ea typeface="华文行楷" panose="02010800040101010101" charset="-122"/>
                <a:sym typeface="+mn-ea"/>
              </a:rPr>
              <a:t>智能制造创新创意大赛</a:t>
            </a:r>
            <a:endParaRPr lang="zh-CN" altLang="zh-CN" sz="2400" b="0" dirty="0">
              <a:solidFill>
                <a:schemeClr val="accent6">
                  <a:lumMod val="20000"/>
                  <a:lumOff val="80000"/>
                </a:schemeClr>
              </a:solidFill>
              <a:latin typeface="微软雅黑" panose="020B0503020204020204" charset="-122"/>
              <a:ea typeface="微软雅黑" panose="020B0503020204020204" charset="-122"/>
            </a:endParaRPr>
          </a:p>
        </p:txBody>
      </p:sp>
      <p:sp>
        <p:nvSpPr>
          <p:cNvPr id="11" name="任意多边形 10"/>
          <p:cNvSpPr/>
          <p:nvPr/>
        </p:nvSpPr>
        <p:spPr>
          <a:xfrm>
            <a:off x="9597214" y="4525950"/>
            <a:ext cx="171" cy="187"/>
          </a:xfrm>
          <a:custGeom>
            <a:avLst/>
            <a:gdLst>
              <a:gd name="connsiteX0" fmla="*/ 171 w 171"/>
              <a:gd name="connsiteY0" fmla="*/ 0 h 187"/>
              <a:gd name="connsiteX1" fmla="*/ 171 w 171"/>
              <a:gd name="connsiteY1" fmla="*/ 187 h 187"/>
              <a:gd name="connsiteX2" fmla="*/ 0 w 171"/>
              <a:gd name="connsiteY2" fmla="*/ 187 h 187"/>
              <a:gd name="connsiteX3" fmla="*/ 171 w 171"/>
              <a:gd name="connsiteY3" fmla="*/ 0 h 187"/>
            </a:gdLst>
            <a:ahLst/>
            <a:cxnLst>
              <a:cxn ang="0">
                <a:pos x="connsiteX0" y="connsiteY0"/>
              </a:cxn>
              <a:cxn ang="0">
                <a:pos x="connsiteX1" y="connsiteY1"/>
              </a:cxn>
              <a:cxn ang="0">
                <a:pos x="connsiteX2" y="connsiteY2"/>
              </a:cxn>
              <a:cxn ang="0">
                <a:pos x="connsiteX3" y="connsiteY3"/>
              </a:cxn>
            </a:cxnLst>
            <a:rect l="l" t="t" r="r" b="b"/>
            <a:pathLst>
              <a:path w="171" h="187">
                <a:moveTo>
                  <a:pt x="171" y="0"/>
                </a:moveTo>
                <a:lnTo>
                  <a:pt x="171" y="187"/>
                </a:lnTo>
                <a:lnTo>
                  <a:pt x="0" y="187"/>
                </a:lnTo>
                <a:lnTo>
                  <a:pt x="171"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8"/>
          <p:cNvSpPr/>
          <p:nvPr/>
        </p:nvSpPr>
        <p:spPr>
          <a:xfrm>
            <a:off x="9597214" y="5062164"/>
            <a:ext cx="170" cy="186"/>
          </a:xfrm>
          <a:custGeom>
            <a:avLst/>
            <a:gdLst>
              <a:gd name="connsiteX0" fmla="*/ 0 w 170"/>
              <a:gd name="connsiteY0" fmla="*/ 0 h 186"/>
              <a:gd name="connsiteX1" fmla="*/ 170 w 170"/>
              <a:gd name="connsiteY1" fmla="*/ 0 h 186"/>
              <a:gd name="connsiteX2" fmla="*/ 170 w 170"/>
              <a:gd name="connsiteY2" fmla="*/ 186 h 186"/>
              <a:gd name="connsiteX3" fmla="*/ 0 w 170"/>
              <a:gd name="connsiteY3" fmla="*/ 0 h 186"/>
            </a:gdLst>
            <a:ahLst/>
            <a:cxnLst>
              <a:cxn ang="0">
                <a:pos x="connsiteX0" y="connsiteY0"/>
              </a:cxn>
              <a:cxn ang="0">
                <a:pos x="connsiteX1" y="connsiteY1"/>
              </a:cxn>
              <a:cxn ang="0">
                <a:pos x="connsiteX2" y="connsiteY2"/>
              </a:cxn>
              <a:cxn ang="0">
                <a:pos x="connsiteX3" y="connsiteY3"/>
              </a:cxn>
            </a:cxnLst>
            <a:rect l="l" t="t" r="r" b="b"/>
            <a:pathLst>
              <a:path w="170" h="186">
                <a:moveTo>
                  <a:pt x="0" y="0"/>
                </a:moveTo>
                <a:lnTo>
                  <a:pt x="170" y="0"/>
                </a:lnTo>
                <a:lnTo>
                  <a:pt x="170" y="186"/>
                </a:lnTo>
                <a:lnTo>
                  <a:pt x="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up)">
                                      <p:cBhvr>
                                        <p:cTn id="7" dur="500"/>
                                        <p:tgtEl>
                                          <p:spTgt spid="15"/>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18"/>
                                        </p:tgtEl>
                                        <p:attrNameLst>
                                          <p:attrName>style.visibility</p:attrName>
                                        </p:attrNameLst>
                                      </p:cBhvr>
                                      <p:to>
                                        <p:strVal val="visible"/>
                                      </p:to>
                                    </p:set>
                                    <p:anim calcmode="lin" valueType="num">
                                      <p:cBhvr>
                                        <p:cTn id="11"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18"/>
                                        </p:tgtEl>
                                        <p:attrNameLst>
                                          <p:attrName>ppt_y</p:attrName>
                                        </p:attrNameLst>
                                      </p:cBhvr>
                                      <p:tavLst>
                                        <p:tav tm="0">
                                          <p:val>
                                            <p:strVal val="#ppt_y"/>
                                          </p:val>
                                        </p:tav>
                                        <p:tav tm="100000">
                                          <p:val>
                                            <p:strVal val="#ppt_y"/>
                                          </p:val>
                                        </p:tav>
                                      </p:tavLst>
                                    </p:anim>
                                    <p:anim calcmode="lin" valueType="num">
                                      <p:cBhvr>
                                        <p:cTn id="13"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18"/>
                                        </p:tgtEl>
                                      </p:cBhvr>
                                    </p:animEffect>
                                  </p:childTnLst>
                                </p:cTn>
                              </p:par>
                            </p:childTnLst>
                          </p:cTn>
                        </p:par>
                      </p:childTnLst>
                    </p:cTn>
                  </p:par>
                  <p:par>
                    <p:cTn id="16" fill="hold">
                      <p:stCondLst>
                        <p:cond delay="indefinite"/>
                      </p:stCondLst>
                      <p:childTnLst>
                        <p:par>
                          <p:cTn id="17" fill="hold">
                            <p:stCondLst>
                              <p:cond delay="0"/>
                            </p:stCondLst>
                            <p:childTnLst>
                              <p:par>
                                <p:cTn id="18" presetID="4" presetClass="entr" presetSubtype="16" fill="hold" nodeType="clickEffect">
                                  <p:stCondLst>
                                    <p:cond delay="0"/>
                                  </p:stCondLst>
                                  <p:childTnLst>
                                    <p:set>
                                      <p:cBhvr>
                                        <p:cTn id="19" dur="1" fill="hold">
                                          <p:stCondLst>
                                            <p:cond delay="0"/>
                                          </p:stCondLst>
                                        </p:cTn>
                                        <p:tgtEl>
                                          <p:spTgt spid="17">
                                            <p:txEl>
                                              <p:pRg st="0" end="0"/>
                                            </p:txEl>
                                          </p:spTgt>
                                        </p:tgtEl>
                                        <p:attrNameLst>
                                          <p:attrName>style.visibility</p:attrName>
                                        </p:attrNameLst>
                                      </p:cBhvr>
                                      <p:to>
                                        <p:strVal val="visible"/>
                                      </p:to>
                                    </p:set>
                                    <p:animEffect transition="in" filter="box(in)">
                                      <p:cBhvr>
                                        <p:cTn id="20" dur="2000"/>
                                        <p:tgtEl>
                                          <p:spTgt spid="1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1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print">
            <a:extLst>
              <a:ext uri="{28A0092B-C50C-407E-A947-70E740481C1C}">
                <a14:useLocalDpi xmlns:a14="http://schemas.microsoft.com/office/drawing/2010/main" val="0"/>
              </a:ext>
            </a:extLst>
          </a:blip>
          <a:srcRect l="7249" t="1566" r="6271" b="1132"/>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2" name="矩形 1"/>
          <p:cNvSpPr/>
          <p:nvPr/>
        </p:nvSpPr>
        <p:spPr>
          <a:xfrm>
            <a:off x="2540000" y="1669143"/>
            <a:ext cx="7112000" cy="35197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3" name="图文框 2"/>
          <p:cNvSpPr/>
          <p:nvPr/>
        </p:nvSpPr>
        <p:spPr>
          <a:xfrm>
            <a:off x="2844800" y="1973943"/>
            <a:ext cx="6502400" cy="2910114"/>
          </a:xfrm>
          <a:prstGeom prst="frame">
            <a:avLst>
              <a:gd name="adj1" fmla="val 3024"/>
            </a:avLst>
          </a:prstGeom>
          <a:solidFill>
            <a:srgbClr val="30681D"/>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solidFill>
            </a:endParaRPr>
          </a:p>
        </p:txBody>
      </p:sp>
      <p:sp>
        <p:nvSpPr>
          <p:cNvPr id="9" name="文本框 8"/>
          <p:cNvSpPr txBox="1"/>
          <p:nvPr/>
        </p:nvSpPr>
        <p:spPr>
          <a:xfrm>
            <a:off x="3556649" y="2875001"/>
            <a:ext cx="5078702" cy="110680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6600" b="0" i="0" u="none" strike="noStrike" kern="1200" cap="none" spc="0" normalizeH="0" baseline="0" noProof="0" dirty="0">
                <a:ln>
                  <a:noFill/>
                </a:ln>
                <a:solidFill>
                  <a:srgbClr val="30681D"/>
                </a:solidFill>
                <a:effectLst/>
                <a:uLnTx/>
                <a:uFillTx/>
                <a:latin typeface="微软雅黑" panose="020B0503020204020204" charset="-122"/>
                <a:ea typeface="微软雅黑" panose="020B0503020204020204" charset="-122"/>
              </a:rPr>
              <a:t>  Thanks</a:t>
            </a:r>
            <a:r>
              <a:rPr kumimoji="0" lang="zh-CN" altLang="en-US" sz="6600" b="0" i="0" u="none" strike="noStrike" kern="1200" cap="none" spc="0" normalizeH="0" baseline="0" noProof="0" dirty="0">
                <a:ln>
                  <a:noFill/>
                </a:ln>
                <a:solidFill>
                  <a:srgbClr val="30681D"/>
                </a:solidFill>
                <a:effectLst/>
                <a:uLnTx/>
                <a:uFillTx/>
                <a:latin typeface="微软雅黑" panose="020B0503020204020204" charset="-122"/>
                <a:ea typeface="微软雅黑" panose="020B0503020204020204" charset="-122"/>
              </a:rPr>
              <a:t>！</a:t>
            </a:r>
            <a:endParaRPr kumimoji="0" lang="zh-CN" altLang="en-US" sz="6600" b="0" i="0" u="none" strike="noStrike" kern="1200" cap="none" spc="0" normalizeH="0" baseline="0" noProof="0" dirty="0">
              <a:ln>
                <a:noFill/>
              </a:ln>
              <a:solidFill>
                <a:srgbClr val="30681D"/>
              </a:solidFill>
              <a:effectLst/>
              <a:uLnTx/>
              <a:uFillTx/>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childTnLst>
                    </p:cTn>
                  </p:par>
                  <p:par>
                    <p:cTn id="12" fill="hold">
                      <p:stCondLst>
                        <p:cond delay="indefinite"/>
                      </p:stCondLst>
                      <p:childTnLst>
                        <p:par>
                          <p:cTn id="13" fill="hold">
                            <p:stCondLst>
                              <p:cond delay="0"/>
                            </p:stCondLst>
                            <p:childTnLst>
                              <p:par>
                                <p:cTn id="14" presetID="53" presetClass="entr" presetSubtype="16" fill="hold" grpId="0" nodeType="clickEffect">
                                  <p:stCondLst>
                                    <p:cond delay="0"/>
                                  </p:stCondLst>
                                  <p:childTnLst>
                                    <p:set>
                                      <p:cBhvr>
                                        <p:cTn id="15" dur="1" fill="hold">
                                          <p:stCondLst>
                                            <p:cond delay="0"/>
                                          </p:stCondLst>
                                        </p:cTn>
                                        <p:tgtEl>
                                          <p:spTgt spid="9"/>
                                        </p:tgtEl>
                                        <p:attrNameLst>
                                          <p:attrName>style.visibility</p:attrName>
                                        </p:attrNameLst>
                                      </p:cBhvr>
                                      <p:to>
                                        <p:strVal val="visible"/>
                                      </p:to>
                                    </p:set>
                                    <p:anim calcmode="lin" valueType="num">
                                      <p:cBhvr>
                                        <p:cTn id="16" dur="500" fill="hold"/>
                                        <p:tgtEl>
                                          <p:spTgt spid="9"/>
                                        </p:tgtEl>
                                        <p:attrNameLst>
                                          <p:attrName>ppt_w</p:attrName>
                                        </p:attrNameLst>
                                      </p:cBhvr>
                                      <p:tavLst>
                                        <p:tav tm="0">
                                          <p:val>
                                            <p:fltVal val="0"/>
                                          </p:val>
                                        </p:tav>
                                        <p:tav tm="100000">
                                          <p:val>
                                            <p:strVal val="#ppt_w"/>
                                          </p:val>
                                        </p:tav>
                                      </p:tavLst>
                                    </p:anim>
                                    <p:anim calcmode="lin" valueType="num">
                                      <p:cBhvr>
                                        <p:cTn id="17" dur="500" fill="hold"/>
                                        <p:tgtEl>
                                          <p:spTgt spid="9"/>
                                        </p:tgtEl>
                                        <p:attrNameLst>
                                          <p:attrName>ppt_h</p:attrName>
                                        </p:attrNameLst>
                                      </p:cBhvr>
                                      <p:tavLst>
                                        <p:tav tm="0">
                                          <p:val>
                                            <p:fltVal val="0"/>
                                          </p:val>
                                        </p:tav>
                                        <p:tav tm="100000">
                                          <p:val>
                                            <p:strVal val="#ppt_h"/>
                                          </p:val>
                                        </p:tav>
                                      </p:tavLst>
                                    </p:anim>
                                    <p:animEffect transition="in" filter="fade">
                                      <p:cBhvr>
                                        <p:cTn id="18"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bldLvl="0" animBg="1"/>
      <p:bldP spid="9"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print">
            <a:extLst>
              <a:ext uri="{28A0092B-C50C-407E-A947-70E740481C1C}">
                <a14:useLocalDpi xmlns:a14="http://schemas.microsoft.com/office/drawing/2010/main" val="0"/>
              </a:ext>
            </a:extLst>
          </a:blip>
          <a:srcRect l="7249" t="1566" r="6271" b="1132"/>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2" name="矩形 1"/>
          <p:cNvSpPr/>
          <p:nvPr/>
        </p:nvSpPr>
        <p:spPr>
          <a:xfrm>
            <a:off x="2540000" y="1669143"/>
            <a:ext cx="7112000" cy="35197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3" name="图文框 2"/>
          <p:cNvSpPr/>
          <p:nvPr/>
        </p:nvSpPr>
        <p:spPr>
          <a:xfrm>
            <a:off x="2844800" y="1973943"/>
            <a:ext cx="6502400" cy="2910114"/>
          </a:xfrm>
          <a:prstGeom prst="frame">
            <a:avLst>
              <a:gd name="adj1" fmla="val 3024"/>
            </a:avLst>
          </a:prstGeom>
          <a:solidFill>
            <a:srgbClr val="30681D"/>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solidFill>
            </a:endParaRPr>
          </a:p>
        </p:txBody>
      </p:sp>
      <p:sp>
        <p:nvSpPr>
          <p:cNvPr id="8" name="文本框 7"/>
          <p:cNvSpPr txBox="1"/>
          <p:nvPr/>
        </p:nvSpPr>
        <p:spPr>
          <a:xfrm>
            <a:off x="4612109" y="2238287"/>
            <a:ext cx="2967783" cy="1568450"/>
          </a:xfrm>
          <a:prstGeom prst="rect">
            <a:avLst/>
          </a:prstGeom>
          <a:noFill/>
          <a:ln>
            <a:noFill/>
          </a:ln>
        </p:spPr>
        <p:txBody>
          <a:bodyPr wrap="square" rtlCol="0">
            <a:spAutoFit/>
          </a:bodyPr>
          <a:lstStyle/>
          <a:p>
            <a:pPr marR="0" lvl="0" indent="0" algn="ctr" defTabSz="914400" rtl="0" eaLnBrk="1" fontAlgn="auto" latinLnBrk="0" hangingPunct="1">
              <a:lnSpc>
                <a:spcPct val="100000"/>
              </a:lnSpc>
              <a:spcBef>
                <a:spcPts val="0"/>
              </a:spcBef>
              <a:spcAft>
                <a:spcPts val="0"/>
              </a:spcAft>
              <a:buClrTx/>
              <a:buSzTx/>
              <a:buFontTx/>
              <a:buNone/>
              <a:defRPr/>
            </a:pPr>
            <a:r>
              <a:rPr kumimoji="0" lang="zh-CN" altLang="en-US" sz="4800" b="0" i="0" u="none" strike="noStrike" kern="1200" cap="none" spc="0" normalizeH="0" baseline="0" noProof="0" dirty="0" smtClean="0">
                <a:ln>
                  <a:noFill/>
                </a:ln>
                <a:solidFill>
                  <a:srgbClr val="30681D"/>
                </a:solidFill>
                <a:effectLst/>
                <a:uLnTx/>
                <a:uFillTx/>
                <a:latin typeface="印品雅宋简 中黑（非商用）" panose="02000500000000000000" pitchFamily="2" charset="-122"/>
                <a:ea typeface="印品雅宋简 中黑（非商用）" panose="02000500000000000000" pitchFamily="2" charset="-122"/>
              </a:rPr>
              <a:t>第一部分</a:t>
            </a:r>
            <a:endParaRPr kumimoji="0" lang="zh-CN" altLang="en-US" sz="4800" b="0" i="0" u="none" strike="noStrike" kern="1200" cap="none" spc="0" normalizeH="0" baseline="0" noProof="0" dirty="0">
              <a:ln>
                <a:noFill/>
              </a:ln>
              <a:solidFill>
                <a:srgbClr val="30681D"/>
              </a:solidFill>
              <a:effectLst/>
              <a:uLnTx/>
              <a:uFillTx/>
              <a:latin typeface="印品雅宋简 中黑（非商用）" panose="02000500000000000000" pitchFamily="2" charset="-122"/>
              <a:ea typeface="印品雅宋简 中黑（非商用）" panose="02000500000000000000" pitchFamily="2" charset="-122"/>
            </a:endParaRPr>
          </a:p>
        </p:txBody>
      </p:sp>
      <p:sp>
        <p:nvSpPr>
          <p:cNvPr id="9" name="文本框 8"/>
          <p:cNvSpPr txBox="1"/>
          <p:nvPr/>
        </p:nvSpPr>
        <p:spPr>
          <a:xfrm>
            <a:off x="3556649" y="3130906"/>
            <a:ext cx="5078702" cy="92202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5400" b="0" i="0" u="none" strike="noStrike" kern="1200" cap="none" spc="0" normalizeH="0" baseline="0" noProof="0" dirty="0">
                <a:ln>
                  <a:noFill/>
                </a:ln>
                <a:solidFill>
                  <a:srgbClr val="30681D"/>
                </a:solidFill>
                <a:effectLst/>
                <a:uLnTx/>
                <a:uFillTx/>
                <a:latin typeface="印品雅宋简 中黑（非商用）" panose="02000500000000000000" pitchFamily="2" charset="-122"/>
                <a:ea typeface="印品雅宋简 中黑（非商用）" panose="02000500000000000000" pitchFamily="2" charset="-122"/>
              </a:rPr>
              <a:t>项目</a:t>
            </a:r>
            <a:r>
              <a:rPr kumimoji="0" lang="zh-CN" altLang="en-US" sz="5400" b="0" i="0" u="none" strike="noStrike" kern="1200" cap="none" spc="0" normalizeH="0" baseline="0" noProof="0" dirty="0">
                <a:ln>
                  <a:noFill/>
                </a:ln>
                <a:solidFill>
                  <a:srgbClr val="30681D"/>
                </a:solidFill>
                <a:effectLst/>
                <a:uLnTx/>
                <a:uFillTx/>
                <a:latin typeface="印品雅宋简 中黑（非商用）" panose="02000500000000000000" pitchFamily="2" charset="-122"/>
                <a:ea typeface="印品雅宋简 中黑（非商用）" panose="02000500000000000000" pitchFamily="2" charset="-122"/>
              </a:rPr>
              <a:t>背景</a:t>
            </a:r>
            <a:endParaRPr kumimoji="0" lang="zh-CN" altLang="en-US" sz="5400" b="0" i="0" u="none" strike="noStrike" kern="1200" cap="none" spc="0" normalizeH="0" baseline="0" noProof="0" dirty="0">
              <a:ln>
                <a:noFill/>
              </a:ln>
              <a:solidFill>
                <a:srgbClr val="30681D"/>
              </a:solidFill>
              <a:effectLst/>
              <a:uLnTx/>
              <a:uFillTx/>
              <a:latin typeface="印品雅宋简 中黑（非商用）" panose="02000500000000000000" pitchFamily="2" charset="-122"/>
              <a:ea typeface="印品雅宋简 中黑（非商用）" panose="02000500000000000000"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childTnLst>
                    </p:cTn>
                  </p:par>
                  <p:par>
                    <p:cTn id="12" fill="hold">
                      <p:stCondLst>
                        <p:cond delay="indefinite"/>
                      </p:stCondLst>
                      <p:childTnLst>
                        <p:par>
                          <p:cTn id="13" fill="hold">
                            <p:stCondLst>
                              <p:cond delay="0"/>
                            </p:stCondLst>
                            <p:childTnLst>
                              <p:par>
                                <p:cTn id="14" presetID="53" presetClass="entr" presetSubtype="16" fill="hold" grpId="0" nodeType="clickEffect">
                                  <p:stCondLst>
                                    <p:cond delay="0"/>
                                  </p:stCondLst>
                                  <p:childTnLst>
                                    <p:set>
                                      <p:cBhvr>
                                        <p:cTn id="15" dur="1" fill="hold">
                                          <p:stCondLst>
                                            <p:cond delay="0"/>
                                          </p:stCondLst>
                                        </p:cTn>
                                        <p:tgtEl>
                                          <p:spTgt spid="9"/>
                                        </p:tgtEl>
                                        <p:attrNameLst>
                                          <p:attrName>style.visibility</p:attrName>
                                        </p:attrNameLst>
                                      </p:cBhvr>
                                      <p:to>
                                        <p:strVal val="visible"/>
                                      </p:to>
                                    </p:set>
                                    <p:anim calcmode="lin" valueType="num">
                                      <p:cBhvr>
                                        <p:cTn id="16" dur="500" fill="hold"/>
                                        <p:tgtEl>
                                          <p:spTgt spid="9"/>
                                        </p:tgtEl>
                                        <p:attrNameLst>
                                          <p:attrName>ppt_w</p:attrName>
                                        </p:attrNameLst>
                                      </p:cBhvr>
                                      <p:tavLst>
                                        <p:tav tm="0">
                                          <p:val>
                                            <p:fltVal val="0"/>
                                          </p:val>
                                        </p:tav>
                                        <p:tav tm="100000">
                                          <p:val>
                                            <p:strVal val="#ppt_w"/>
                                          </p:val>
                                        </p:tav>
                                      </p:tavLst>
                                    </p:anim>
                                    <p:anim calcmode="lin" valueType="num">
                                      <p:cBhvr>
                                        <p:cTn id="17" dur="500" fill="hold"/>
                                        <p:tgtEl>
                                          <p:spTgt spid="9"/>
                                        </p:tgtEl>
                                        <p:attrNameLst>
                                          <p:attrName>ppt_h</p:attrName>
                                        </p:attrNameLst>
                                      </p:cBhvr>
                                      <p:tavLst>
                                        <p:tav tm="0">
                                          <p:val>
                                            <p:fltVal val="0"/>
                                          </p:val>
                                        </p:tav>
                                        <p:tav tm="100000">
                                          <p:val>
                                            <p:strVal val="#ppt_h"/>
                                          </p:val>
                                        </p:tav>
                                      </p:tavLst>
                                    </p:anim>
                                    <p:animEffect transition="in" filter="fade">
                                      <p:cBhvr>
                                        <p:cTn id="18" dur="500"/>
                                        <p:tgtEl>
                                          <p:spTgt spid="9"/>
                                        </p:tgtEl>
                                      </p:cBhvr>
                                    </p:animEffect>
                                  </p:childTnLst>
                                </p:cTn>
                              </p:par>
                              <p:par>
                                <p:cTn id="19" presetID="53" presetClass="entr" presetSubtype="16"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p:cTn id="21" dur="500" fill="hold"/>
                                        <p:tgtEl>
                                          <p:spTgt spid="8"/>
                                        </p:tgtEl>
                                        <p:attrNameLst>
                                          <p:attrName>ppt_w</p:attrName>
                                        </p:attrNameLst>
                                      </p:cBhvr>
                                      <p:tavLst>
                                        <p:tav tm="0">
                                          <p:val>
                                            <p:fltVal val="0"/>
                                          </p:val>
                                        </p:tav>
                                        <p:tav tm="100000">
                                          <p:val>
                                            <p:strVal val="#ppt_w"/>
                                          </p:val>
                                        </p:tav>
                                      </p:tavLst>
                                    </p:anim>
                                    <p:anim calcmode="lin" valueType="num">
                                      <p:cBhvr>
                                        <p:cTn id="22" dur="500" fill="hold"/>
                                        <p:tgtEl>
                                          <p:spTgt spid="8"/>
                                        </p:tgtEl>
                                        <p:attrNameLst>
                                          <p:attrName>ppt_h</p:attrName>
                                        </p:attrNameLst>
                                      </p:cBhvr>
                                      <p:tavLst>
                                        <p:tav tm="0">
                                          <p:val>
                                            <p:fltVal val="0"/>
                                          </p:val>
                                        </p:tav>
                                        <p:tav tm="100000">
                                          <p:val>
                                            <p:strVal val="#ppt_h"/>
                                          </p:val>
                                        </p:tav>
                                      </p:tavLst>
                                    </p:anim>
                                    <p:animEffect transition="in" filter="fade">
                                      <p:cBhvr>
                                        <p:cTn id="2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8" grpId="0"/>
      <p:bldP spid="9"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pic>
        <p:nvPicPr>
          <p:cNvPr id="30" name="图片 29" descr="C:/Users/王子俊/Desktop/微信图片_20231022105004.jpg微信图片_20231022105004"/>
          <p:cNvPicPr>
            <a:picLocks noChangeAspect="1"/>
          </p:cNvPicPr>
          <p:nvPr/>
        </p:nvPicPr>
        <p:blipFill>
          <a:blip r:embed="rId1"/>
          <a:srcRect t="8678" b="8678"/>
          <a:stretch>
            <a:fillRect/>
          </a:stretch>
        </p:blipFill>
        <p:spPr>
          <a:xfrm>
            <a:off x="1072053" y="2351718"/>
            <a:ext cx="5267859" cy="3048225"/>
          </a:xfrm>
          <a:custGeom>
            <a:avLst/>
            <a:gdLst>
              <a:gd name="connsiteX0" fmla="*/ 0 w 2755900"/>
              <a:gd name="connsiteY0" fmla="*/ 0 h 2755900"/>
              <a:gd name="connsiteX1" fmla="*/ 2755900 w 2755900"/>
              <a:gd name="connsiteY1" fmla="*/ 0 h 2755900"/>
              <a:gd name="connsiteX2" fmla="*/ 2755900 w 2755900"/>
              <a:gd name="connsiteY2" fmla="*/ 2755900 h 2755900"/>
              <a:gd name="connsiteX3" fmla="*/ 0 w 2755900"/>
              <a:gd name="connsiteY3" fmla="*/ 2755900 h 2755900"/>
            </a:gdLst>
            <a:ahLst/>
            <a:cxnLst>
              <a:cxn ang="0">
                <a:pos x="connsiteX0" y="connsiteY0"/>
              </a:cxn>
              <a:cxn ang="0">
                <a:pos x="connsiteX1" y="connsiteY1"/>
              </a:cxn>
              <a:cxn ang="0">
                <a:pos x="connsiteX2" y="connsiteY2"/>
              </a:cxn>
              <a:cxn ang="0">
                <a:pos x="connsiteX3" y="connsiteY3"/>
              </a:cxn>
            </a:cxnLst>
            <a:rect l="l" t="t" r="r" b="b"/>
            <a:pathLst>
              <a:path w="2755900" h="2755900">
                <a:moveTo>
                  <a:pt x="0" y="0"/>
                </a:moveTo>
                <a:lnTo>
                  <a:pt x="2755900" y="0"/>
                </a:lnTo>
                <a:lnTo>
                  <a:pt x="2755900" y="2755900"/>
                </a:lnTo>
                <a:lnTo>
                  <a:pt x="0" y="2755900"/>
                </a:lnTo>
                <a:close/>
              </a:path>
            </a:pathLst>
          </a:custGeom>
        </p:spPr>
      </p:pic>
      <p:sp>
        <p:nvSpPr>
          <p:cNvPr id="18" name="文本框 17"/>
          <p:cNvSpPr txBox="1"/>
          <p:nvPr/>
        </p:nvSpPr>
        <p:spPr>
          <a:xfrm flipH="1">
            <a:off x="4850765" y="1424305"/>
            <a:ext cx="2777490" cy="39878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000" i="0" u="none" strike="noStrike" kern="1200" cap="none" spc="0" normalizeH="0" baseline="0" noProof="0" dirty="0">
                <a:ln>
                  <a:noFill/>
                </a:ln>
                <a:solidFill>
                  <a:srgbClr val="30681D"/>
                </a:solidFill>
                <a:effectLst/>
                <a:uLnTx/>
                <a:uFillTx/>
                <a:latin typeface="宋体" panose="02010600030101010101" pitchFamily="2" charset="-122"/>
                <a:ea typeface="宋体" panose="02010600030101010101" pitchFamily="2" charset="-122"/>
              </a:rPr>
              <a:t>传统的收获</a:t>
            </a:r>
            <a:r>
              <a:rPr kumimoji="0" lang="zh-CN" altLang="en-US" sz="2000" i="0" u="none" strike="noStrike" kern="1200" cap="none" spc="0" normalizeH="0" baseline="0" noProof="0" dirty="0">
                <a:ln>
                  <a:noFill/>
                </a:ln>
                <a:solidFill>
                  <a:srgbClr val="30681D"/>
                </a:solidFill>
                <a:effectLst/>
                <a:uLnTx/>
                <a:uFillTx/>
                <a:latin typeface="宋体" panose="02010600030101010101" pitchFamily="2" charset="-122"/>
                <a:ea typeface="宋体" panose="02010600030101010101" pitchFamily="2" charset="-122"/>
              </a:rPr>
              <a:t>方式</a:t>
            </a:r>
            <a:endParaRPr kumimoji="0" lang="zh-CN" altLang="en-US" sz="2000" i="0" u="none" strike="noStrike" kern="1200" cap="none" spc="0" normalizeH="0" baseline="0" noProof="0" dirty="0">
              <a:ln>
                <a:noFill/>
              </a:ln>
              <a:solidFill>
                <a:srgbClr val="30681D"/>
              </a:solidFill>
              <a:effectLst/>
              <a:uLnTx/>
              <a:uFillTx/>
              <a:latin typeface="宋体" panose="02010600030101010101" pitchFamily="2" charset="-122"/>
              <a:ea typeface="宋体" panose="02010600030101010101" pitchFamily="2" charset="-122"/>
            </a:endParaRPr>
          </a:p>
        </p:txBody>
      </p:sp>
      <p:sp>
        <p:nvSpPr>
          <p:cNvPr id="22" name="文本框 21"/>
          <p:cNvSpPr txBox="1"/>
          <p:nvPr/>
        </p:nvSpPr>
        <p:spPr>
          <a:xfrm>
            <a:off x="6926580" y="2351405"/>
            <a:ext cx="4658360" cy="3322955"/>
          </a:xfrm>
          <a:prstGeom prst="rect">
            <a:avLst/>
          </a:prstGeom>
          <a:noFill/>
        </p:spPr>
        <p:txBody>
          <a:bodyPr wrap="square" rtlCol="0">
            <a:spAutoFit/>
          </a:bodyPr>
          <a:lstStyle/>
          <a:p>
            <a:pPr>
              <a:lnSpc>
                <a:spcPct val="150000"/>
              </a:lnSpc>
              <a:defRPr/>
            </a:pPr>
            <a:r>
              <a:rPr kumimoji="0" lang="zh-CN" altLang="en-US" sz="2000" i="0" u="none" strike="noStrike" cap="none" spc="0" normalizeH="0" baseline="0" dirty="0">
                <a:solidFill>
                  <a:srgbClr val="30681D"/>
                </a:solidFill>
                <a:latin typeface="思源黑体 Normal" panose="020B0400000000000000" pitchFamily="34" charset="-122"/>
                <a:ea typeface="思源黑体 Normal" panose="020B0400000000000000" pitchFamily="34" charset="-122"/>
              </a:rPr>
              <a:t>大量的马铃薯筛选会浪费很多人力和时间，延期马铃薯的销售，可能会使马铃薯滞销等不良情况发生。针对农民这一现实现象，我们为此研究马铃薯筛选机来解决他们的难题，自动筛选不同大小的马铃薯或其他农作物，节省生产时间，提高工作效率。</a:t>
            </a:r>
            <a:endParaRPr kumimoji="0" lang="zh-CN" altLang="en-US" sz="2000" i="0" u="none" strike="noStrike" cap="none" spc="0" normalizeH="0" baseline="0" dirty="0">
              <a:solidFill>
                <a:srgbClr val="30681D"/>
              </a:solidFill>
              <a:latin typeface="思源黑体 Normal" panose="020B0400000000000000" pitchFamily="34" charset="-122"/>
              <a:ea typeface="思源黑体 Normal" panose="020B0400000000000000" pitchFamily="34" charset="-122"/>
            </a:endParaRPr>
          </a:p>
        </p:txBody>
      </p:sp>
      <p:sp>
        <p:nvSpPr>
          <p:cNvPr id="2" name="等腰三角形 1"/>
          <p:cNvSpPr/>
          <p:nvPr/>
        </p:nvSpPr>
        <p:spPr>
          <a:xfrm>
            <a:off x="2890234" y="5623560"/>
            <a:ext cx="194310" cy="111969"/>
          </a:xfrm>
          <a:prstGeom prst="triangle">
            <a:avLst/>
          </a:prstGeom>
          <a:solidFill>
            <a:srgbClr val="D7B2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文本框 27"/>
          <p:cNvSpPr txBox="1"/>
          <p:nvPr/>
        </p:nvSpPr>
        <p:spPr>
          <a:xfrm>
            <a:off x="3156244" y="5494878"/>
            <a:ext cx="1339040" cy="368300"/>
          </a:xfrm>
          <a:prstGeom prst="rect">
            <a:avLst/>
          </a:prstGeom>
          <a:noFill/>
        </p:spPr>
        <p:txBody>
          <a:bodyPr wrap="square" rtlCol="0">
            <a:spAutoFit/>
          </a:bodyPr>
          <a:lstStyle/>
          <a:p>
            <a:pPr marL="0" marR="0" lvl="0" indent="0" defTabSz="914400" rtl="0" eaLnBrk="1" fontAlgn="auto" latinLnBrk="0" hangingPunct="1">
              <a:lnSpc>
                <a:spcPct val="150000"/>
              </a:lnSpc>
              <a:spcBef>
                <a:spcPts val="0"/>
              </a:spcBef>
              <a:spcAft>
                <a:spcPts val="0"/>
              </a:spcAft>
              <a:buClrTx/>
              <a:buSzTx/>
              <a:buFontTx/>
              <a:buNone/>
              <a:defRPr/>
            </a:pPr>
            <a:r>
              <a:rPr kumimoji="0" lang="zh-CN" altLang="en-US" sz="1200" i="0" u="none" strike="noStrike" kern="0" cap="none" spc="0" normalizeH="0" baseline="0" noProof="0" dirty="0">
                <a:ln>
                  <a:noFill/>
                </a:ln>
                <a:solidFill>
                  <a:srgbClr val="D7B262"/>
                </a:solidFill>
                <a:effectLst/>
                <a:uLnTx/>
                <a:uFillTx/>
                <a:latin typeface="思源黑体 Normal" panose="020B0400000000000000" pitchFamily="34" charset="-122"/>
                <a:ea typeface="思源黑体 Normal" panose="020B0400000000000000" pitchFamily="34" charset="-122"/>
                <a:cs typeface="Calibri" panose="020F0502020204030204" pitchFamily="34" charset="0"/>
              </a:rPr>
              <a:t>秋收捡土豆</a:t>
            </a:r>
            <a:r>
              <a:rPr kumimoji="0" lang="zh-CN" altLang="en-US" sz="1200" i="0" u="none" strike="noStrike" kern="0" cap="none" spc="0" normalizeH="0" baseline="0" noProof="0" dirty="0">
                <a:ln>
                  <a:noFill/>
                </a:ln>
                <a:solidFill>
                  <a:srgbClr val="D7B262"/>
                </a:solidFill>
                <a:effectLst/>
                <a:uLnTx/>
                <a:uFillTx/>
                <a:latin typeface="思源黑体 Normal" panose="020B0400000000000000" pitchFamily="34" charset="-122"/>
                <a:ea typeface="思源黑体 Normal" panose="020B0400000000000000" pitchFamily="34" charset="-122"/>
                <a:cs typeface="Calibri" panose="020F0502020204030204" pitchFamily="34" charset="0"/>
              </a:rPr>
              <a:t>场景</a:t>
            </a:r>
            <a:endParaRPr kumimoji="0" lang="zh-CN" altLang="en-US" sz="1200" i="0" u="none" strike="noStrike" kern="0" cap="none" spc="0" normalizeH="0" baseline="0" noProof="0" dirty="0">
              <a:ln>
                <a:noFill/>
              </a:ln>
              <a:solidFill>
                <a:srgbClr val="D7B262"/>
              </a:solidFill>
              <a:effectLst/>
              <a:uLnTx/>
              <a:uFillTx/>
              <a:latin typeface="思源黑体 Normal" panose="020B0400000000000000" pitchFamily="34" charset="-122"/>
              <a:ea typeface="思源黑体 Normal" panose="020B0400000000000000" pitchFamily="34" charset="-122"/>
              <a:cs typeface="Calibri" panose="020F050202020403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p:cTn id="7" dur="500" fill="hold"/>
                                        <p:tgtEl>
                                          <p:spTgt spid="30"/>
                                        </p:tgtEl>
                                        <p:attrNameLst>
                                          <p:attrName>ppt_w</p:attrName>
                                        </p:attrNameLst>
                                      </p:cBhvr>
                                      <p:tavLst>
                                        <p:tav tm="0">
                                          <p:val>
                                            <p:fltVal val="0"/>
                                          </p:val>
                                        </p:tav>
                                        <p:tav tm="100000">
                                          <p:val>
                                            <p:strVal val="#ppt_w"/>
                                          </p:val>
                                        </p:tav>
                                      </p:tavLst>
                                    </p:anim>
                                    <p:anim calcmode="lin" valueType="num">
                                      <p:cBhvr>
                                        <p:cTn id="8" dur="500" fill="hold"/>
                                        <p:tgtEl>
                                          <p:spTgt spid="30"/>
                                        </p:tgtEl>
                                        <p:attrNameLst>
                                          <p:attrName>ppt_h</p:attrName>
                                        </p:attrNameLst>
                                      </p:cBhvr>
                                      <p:tavLst>
                                        <p:tav tm="0">
                                          <p:val>
                                            <p:fltVal val="0"/>
                                          </p:val>
                                        </p:tav>
                                        <p:tav tm="100000">
                                          <p:val>
                                            <p:strVal val="#ppt_h"/>
                                          </p:val>
                                        </p:tav>
                                      </p:tavLst>
                                    </p:anim>
                                    <p:animEffect transition="in" filter="fade">
                                      <p:cBhvr>
                                        <p:cTn id="9" dur="500"/>
                                        <p:tgtEl>
                                          <p:spTgt spid="30"/>
                                        </p:tgtEl>
                                      </p:cBhvr>
                                    </p:animEffect>
                                  </p:childTnLst>
                                </p:cTn>
                              </p:par>
                              <p:par>
                                <p:cTn id="10" presetID="22" presetClass="entr" presetSubtype="4" fill="hold" grpId="0" nodeType="with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wipe(down)">
                                      <p:cBhvr>
                                        <p:cTn id="12" dur="500"/>
                                        <p:tgtEl>
                                          <p:spTgt spid="1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wipe(down)">
                                      <p:cBhvr>
                                        <p:cTn id="17" dur="500"/>
                                        <p:tgtEl>
                                          <p:spTgt spid="22"/>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28"/>
                                        </p:tgtEl>
                                        <p:attrNameLst>
                                          <p:attrName>style.visibility</p:attrName>
                                        </p:attrNameLst>
                                      </p:cBhvr>
                                      <p:to>
                                        <p:strVal val="visible"/>
                                      </p:to>
                                    </p:set>
                                    <p:animEffect transition="in" filter="barn(inVertical)">
                                      <p:cBhvr>
                                        <p:cTn id="22"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2" grpId="0"/>
      <p:bldP spid="2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p:nvPr/>
        </p:nvSpPr>
        <p:spPr>
          <a:xfrm>
            <a:off x="481013" y="1562099"/>
            <a:ext cx="3743325" cy="2105025"/>
          </a:xfrm>
          <a:prstGeom prst="rect">
            <a:avLst/>
          </a:prstGeom>
          <a:blipFill dpi="0" rotWithShape="1">
            <a:blip r:embed="rId1"/>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7998778" y="1562099"/>
            <a:ext cx="3743325" cy="2105025"/>
          </a:xfrm>
          <a:prstGeom prst="rect">
            <a:avLst/>
          </a:prstGeom>
          <a:blipFill dpi="0" rotWithShape="1">
            <a:blip r:embed="rId2"/>
            <a:srcRect/>
            <a:stretch>
              <a:fillRect t="-2000" r="1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4224338" y="1562099"/>
            <a:ext cx="3743325" cy="2105025"/>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文本框 28"/>
          <p:cNvSpPr txBox="1"/>
          <p:nvPr/>
        </p:nvSpPr>
        <p:spPr>
          <a:xfrm>
            <a:off x="840105" y="4738370"/>
            <a:ext cx="3300730" cy="1383665"/>
          </a:xfrm>
          <a:prstGeom prst="rect">
            <a:avLst/>
          </a:prstGeom>
          <a:noFill/>
        </p:spPr>
        <p:txBody>
          <a:bodyPr wrap="square" rtlCol="0">
            <a:spAutoFit/>
          </a:bodyPr>
          <a:lstStyle/>
          <a:p>
            <a:pPr algn="ctr">
              <a:lnSpc>
                <a:spcPct val="150000"/>
              </a:lnSpc>
              <a:defRPr/>
            </a:pPr>
            <a:r>
              <a:rPr lang="zh-CN" altLang="en-US" sz="1400" kern="0" dirty="0">
                <a:solidFill>
                  <a:srgbClr val="30681D"/>
                </a:solidFill>
                <a:latin typeface="思源黑体 Normal" panose="020B0400000000000000" pitchFamily="34" charset="-122"/>
                <a:ea typeface="思源黑体 Normal" panose="020B0400000000000000" pitchFamily="34" charset="-122"/>
                <a:cs typeface="Calibri" panose="020F0502020204030204" pitchFamily="34" charset="0"/>
              </a:rPr>
              <a:t>在此环境下国家对马铃薯机械的研发几乎处于零的状态。另外，相关配套动力的限制也最终决定了当时马铃薯的收获只能采用较为落后的收获方式。</a:t>
            </a:r>
            <a:endParaRPr lang="zh-CN" altLang="en-US" sz="1400" kern="0" dirty="0">
              <a:solidFill>
                <a:srgbClr val="30681D"/>
              </a:solidFill>
              <a:latin typeface="思源黑体 Normal" panose="020B0400000000000000" pitchFamily="34" charset="-122"/>
              <a:ea typeface="思源黑体 Normal" panose="020B0400000000000000" pitchFamily="34" charset="-122"/>
              <a:cs typeface="Calibri" panose="020F0502020204030204" pitchFamily="34" charset="0"/>
            </a:endParaRPr>
          </a:p>
        </p:txBody>
      </p:sp>
      <p:sp>
        <p:nvSpPr>
          <p:cNvPr id="33" name="文本框 32"/>
          <p:cNvSpPr txBox="1"/>
          <p:nvPr/>
        </p:nvSpPr>
        <p:spPr>
          <a:xfrm flipH="1">
            <a:off x="1037590" y="4385945"/>
            <a:ext cx="3103880" cy="430530"/>
          </a:xfrm>
          <a:prstGeom prst="rect">
            <a:avLst/>
          </a:prstGeom>
          <a:noFill/>
        </p:spPr>
        <p:txBody>
          <a:bodyPr wrap="square" rtlCol="0">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i="0" u="none" strike="noStrike" kern="1200" cap="none" spc="0" normalizeH="0" baseline="0" noProof="0" dirty="0">
                <a:ln>
                  <a:noFill/>
                </a:ln>
                <a:solidFill>
                  <a:srgbClr val="30681D"/>
                </a:solidFill>
                <a:effectLst/>
                <a:uLnTx/>
                <a:uFillTx/>
                <a:latin typeface="思源黑体 Normal" panose="020B0400000000000000" pitchFamily="34" charset="-122"/>
                <a:ea typeface="思源黑体 Normal" panose="020B0400000000000000" pitchFamily="34" charset="-122"/>
              </a:rPr>
              <a:t>人工铁锹抛和犁挖阶段</a:t>
            </a:r>
            <a:endParaRPr kumimoji="0" lang="zh-CN" altLang="en-US" sz="1800" i="0" u="none" strike="noStrike" kern="1200" cap="none" spc="0" normalizeH="0" baseline="0" noProof="0" dirty="0">
              <a:ln>
                <a:noFill/>
              </a:ln>
              <a:solidFill>
                <a:srgbClr val="30681D"/>
              </a:solidFill>
              <a:effectLst/>
              <a:uLnTx/>
              <a:uFillTx/>
              <a:latin typeface="思源黑体 Normal" panose="020B0400000000000000" pitchFamily="34" charset="-122"/>
              <a:ea typeface="思源黑体 Normal" panose="020B0400000000000000" pitchFamily="34" charset="-122"/>
            </a:endParaRPr>
          </a:p>
        </p:txBody>
      </p:sp>
      <p:sp>
        <p:nvSpPr>
          <p:cNvPr id="34" name="文本框 33"/>
          <p:cNvSpPr txBox="1"/>
          <p:nvPr/>
        </p:nvSpPr>
        <p:spPr>
          <a:xfrm>
            <a:off x="4402455" y="4738370"/>
            <a:ext cx="3470910" cy="1383665"/>
          </a:xfrm>
          <a:prstGeom prst="rect">
            <a:avLst/>
          </a:prstGeom>
          <a:noFill/>
        </p:spPr>
        <p:txBody>
          <a:bodyPr wrap="square" rtlCol="0">
            <a:spAutoFit/>
          </a:bodyPr>
          <a:lstStyle/>
          <a:p>
            <a:pPr algn="ctr">
              <a:lnSpc>
                <a:spcPct val="150000"/>
              </a:lnSpc>
              <a:defRPr/>
            </a:pPr>
            <a:r>
              <a:rPr kumimoji="0" lang="zh-CN" altLang="en-US" sz="1400" i="0" u="none" strike="noStrike" cap="none" spc="0" normalizeH="0" baseline="0" dirty="0">
                <a:solidFill>
                  <a:srgbClr val="30681D"/>
                </a:solidFill>
                <a:latin typeface="思源黑体 Normal" panose="020B0400000000000000" pitchFamily="34" charset="-122"/>
                <a:ea typeface="思源黑体 Normal" panose="020B0400000000000000" pitchFamily="34" charset="-122"/>
              </a:rPr>
              <a:t>由于手扶拖拉机以及小四轮拖拉机的推广应用，国内</a:t>
            </a:r>
            <a:r>
              <a:rPr kumimoji="0" lang="zh-CN" altLang="en-US" sz="1400" i="0" u="none" strike="noStrike" cap="none" spc="0" normalizeH="0" baseline="0" dirty="0">
                <a:solidFill>
                  <a:srgbClr val="30681D"/>
                </a:solidFill>
                <a:latin typeface="思源黑体 Normal" panose="020B0400000000000000" pitchFamily="34" charset="-122"/>
                <a:ea typeface="思源黑体 Normal" panose="020B0400000000000000" pitchFamily="34" charset="-122"/>
              </a:rPr>
              <a:t>开始了马铃薯挖掘机的研制。马铃薯收获方式主要是依靠小型挖掘机挖掘，铺放在田间。效率依然低下。</a:t>
            </a:r>
            <a:endParaRPr kumimoji="0" lang="zh-CN" altLang="en-US" sz="1400" i="0" u="none" strike="noStrike" cap="none" spc="0" normalizeH="0" baseline="0" dirty="0">
              <a:solidFill>
                <a:srgbClr val="30681D"/>
              </a:solidFill>
              <a:latin typeface="思源黑体 Normal" panose="020B0400000000000000" pitchFamily="34" charset="-122"/>
              <a:ea typeface="思源黑体 Normal" panose="020B0400000000000000" pitchFamily="34" charset="-122"/>
            </a:endParaRPr>
          </a:p>
        </p:txBody>
      </p:sp>
      <p:sp>
        <p:nvSpPr>
          <p:cNvPr id="35" name="文本框 34"/>
          <p:cNvSpPr txBox="1"/>
          <p:nvPr/>
        </p:nvSpPr>
        <p:spPr>
          <a:xfrm flipH="1">
            <a:off x="4631690" y="4190365"/>
            <a:ext cx="2954020" cy="626745"/>
          </a:xfrm>
          <a:prstGeom prst="rect">
            <a:avLst/>
          </a:prstGeom>
          <a:noFill/>
        </p:spPr>
        <p:txBody>
          <a:bodyPr wrap="square" rtlCol="0">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i="0" u="none" strike="noStrike" kern="1200" cap="none" spc="0" normalizeH="0" baseline="0" noProof="0" dirty="0">
                <a:ln>
                  <a:noFill/>
                </a:ln>
                <a:solidFill>
                  <a:srgbClr val="30681D"/>
                </a:solidFill>
                <a:effectLst/>
                <a:uLnTx/>
                <a:uFillTx/>
                <a:latin typeface="思源黑体 Normal" panose="020B0400000000000000" pitchFamily="34" charset="-122"/>
                <a:ea typeface="思源黑体 Normal" panose="020B0400000000000000" pitchFamily="34" charset="-122"/>
              </a:rPr>
              <a:t>小型挖掘机挖掘由人工捡拾阶段 </a:t>
            </a:r>
            <a:endParaRPr kumimoji="0" lang="zh-CN" altLang="en-US" sz="1800" i="0" u="none" strike="noStrike" kern="1200" cap="none" spc="0" normalizeH="0" baseline="0" noProof="0" dirty="0">
              <a:ln>
                <a:noFill/>
              </a:ln>
              <a:solidFill>
                <a:srgbClr val="30681D"/>
              </a:solidFill>
              <a:effectLst/>
              <a:uLnTx/>
              <a:uFillTx/>
              <a:latin typeface="思源黑体 Normal" panose="020B0400000000000000" pitchFamily="34" charset="-122"/>
              <a:ea typeface="思源黑体 Normal" panose="020B0400000000000000" pitchFamily="34" charset="-122"/>
            </a:endParaRPr>
          </a:p>
        </p:txBody>
      </p:sp>
      <p:sp>
        <p:nvSpPr>
          <p:cNvPr id="36" name="文本框 35"/>
          <p:cNvSpPr txBox="1"/>
          <p:nvPr/>
        </p:nvSpPr>
        <p:spPr>
          <a:xfrm>
            <a:off x="8375015" y="4738370"/>
            <a:ext cx="3256915" cy="1060450"/>
          </a:xfrm>
          <a:prstGeom prst="rect">
            <a:avLst/>
          </a:prstGeom>
          <a:noFill/>
        </p:spPr>
        <p:txBody>
          <a:bodyPr wrap="square" rtlCol="0">
            <a:spAutoFit/>
          </a:bodyPr>
          <a:lstStyle/>
          <a:p>
            <a:pPr algn="ctr">
              <a:lnSpc>
                <a:spcPct val="150000"/>
              </a:lnSpc>
              <a:defRPr/>
            </a:pPr>
            <a:r>
              <a:rPr kumimoji="0" lang="zh-CN" altLang="en-US" sz="1400" i="0" u="none" strike="noStrike" cap="none" spc="0" normalizeH="0" baseline="0" dirty="0">
                <a:solidFill>
                  <a:srgbClr val="30681D"/>
                </a:solidFill>
                <a:latin typeface="思源黑体 Normal" panose="020B0400000000000000" pitchFamily="34" charset="-122"/>
                <a:ea typeface="思源黑体 Normal" panose="020B0400000000000000" pitchFamily="34" charset="-122"/>
              </a:rPr>
              <a:t>随着劳动力成本提高，多数机型多可实现两行及两行以上的收获，有的配备侧输出提升臂，进一步提高了收获效率</a:t>
            </a:r>
            <a:r>
              <a:rPr kumimoji="0" lang="zh-CN" altLang="en-US" sz="1200" i="0" u="none" strike="noStrike" cap="none" spc="0" normalizeH="0" baseline="0" dirty="0">
                <a:solidFill>
                  <a:srgbClr val="30681D"/>
                </a:solidFill>
                <a:latin typeface="思源黑体 Normal" panose="020B0400000000000000" pitchFamily="34" charset="-122"/>
                <a:ea typeface="思源黑体 Normal" panose="020B0400000000000000" pitchFamily="34" charset="-122"/>
              </a:rPr>
              <a:t>。</a:t>
            </a:r>
            <a:endParaRPr lang="en-US" altLang="zh-CN" sz="1200" kern="0" dirty="0">
              <a:solidFill>
                <a:srgbClr val="30681D"/>
              </a:solidFill>
              <a:latin typeface="思源黑体 Normal" panose="020B0400000000000000" pitchFamily="34" charset="-122"/>
              <a:ea typeface="思源黑体 Normal" panose="020B0400000000000000" pitchFamily="34" charset="-122"/>
              <a:cs typeface="Calibri" panose="020F0502020204030204" pitchFamily="34" charset="0"/>
            </a:endParaRPr>
          </a:p>
        </p:txBody>
      </p:sp>
      <p:sp>
        <p:nvSpPr>
          <p:cNvPr id="37" name="文本框 36"/>
          <p:cNvSpPr txBox="1"/>
          <p:nvPr/>
        </p:nvSpPr>
        <p:spPr>
          <a:xfrm flipH="1">
            <a:off x="8050530" y="4099560"/>
            <a:ext cx="3660775" cy="716915"/>
          </a:xfrm>
          <a:prstGeom prst="rect">
            <a:avLst/>
          </a:prstGeom>
          <a:noFill/>
        </p:spPr>
        <p:txBody>
          <a:bodyPr wrap="square" rtlCol="0">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i="0" u="none" strike="noStrike" kern="1200" cap="none" spc="0" normalizeH="0" baseline="0" noProof="0" dirty="0">
                <a:ln>
                  <a:noFill/>
                </a:ln>
                <a:solidFill>
                  <a:srgbClr val="30681D"/>
                </a:solidFill>
                <a:effectLst/>
                <a:uLnTx/>
                <a:uFillTx/>
                <a:latin typeface="思源黑体 Normal" panose="020B0400000000000000" pitchFamily="34" charset="-122"/>
                <a:ea typeface="思源黑体 Normal" panose="020B0400000000000000" pitchFamily="34" charset="-122"/>
              </a:rPr>
              <a:t>中小型马铃薯挖掘机及少量大型联合收割机应用阶段</a:t>
            </a:r>
            <a:endParaRPr kumimoji="0" lang="zh-CN" altLang="en-US" sz="1800" i="0" u="none" strike="noStrike" kern="1200" cap="none" spc="0" normalizeH="0" baseline="0" noProof="0" dirty="0">
              <a:ln>
                <a:noFill/>
              </a:ln>
              <a:solidFill>
                <a:srgbClr val="30681D"/>
              </a:solidFill>
              <a:effectLst/>
              <a:uLnTx/>
              <a:uFillTx/>
              <a:latin typeface="思源黑体 Normal" panose="020B0400000000000000" pitchFamily="34" charset="-122"/>
              <a:ea typeface="思源黑体 Normal" panose="020B0400000000000000" pitchFamily="34" charset="-122"/>
            </a:endParaRPr>
          </a:p>
        </p:txBody>
      </p:sp>
      <p:cxnSp>
        <p:nvCxnSpPr>
          <p:cNvPr id="4" name="直接连接符 3"/>
          <p:cNvCxnSpPr/>
          <p:nvPr/>
        </p:nvCxnSpPr>
        <p:spPr>
          <a:xfrm>
            <a:off x="4224338" y="4088524"/>
            <a:ext cx="0" cy="1540589"/>
          </a:xfrm>
          <a:prstGeom prst="line">
            <a:avLst/>
          </a:prstGeom>
          <a:ln>
            <a:solidFill>
              <a:srgbClr val="30681D"/>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a:off x="7993118" y="4088524"/>
            <a:ext cx="0" cy="1540589"/>
          </a:xfrm>
          <a:prstGeom prst="line">
            <a:avLst/>
          </a:prstGeom>
          <a:ln>
            <a:solidFill>
              <a:srgbClr val="30681D"/>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p:cTn id="7" dur="500" fill="hold"/>
                                        <p:tgtEl>
                                          <p:spTgt spid="21"/>
                                        </p:tgtEl>
                                        <p:attrNameLst>
                                          <p:attrName>ppt_w</p:attrName>
                                        </p:attrNameLst>
                                      </p:cBhvr>
                                      <p:tavLst>
                                        <p:tav tm="0">
                                          <p:val>
                                            <p:fltVal val="0"/>
                                          </p:val>
                                        </p:tav>
                                        <p:tav tm="100000">
                                          <p:val>
                                            <p:strVal val="#ppt_w"/>
                                          </p:val>
                                        </p:tav>
                                      </p:tavLst>
                                    </p:anim>
                                    <p:anim calcmode="lin" valueType="num">
                                      <p:cBhvr>
                                        <p:cTn id="8" dur="500" fill="hold"/>
                                        <p:tgtEl>
                                          <p:spTgt spid="21"/>
                                        </p:tgtEl>
                                        <p:attrNameLst>
                                          <p:attrName>ppt_h</p:attrName>
                                        </p:attrNameLst>
                                      </p:cBhvr>
                                      <p:tavLst>
                                        <p:tav tm="0">
                                          <p:val>
                                            <p:fltVal val="0"/>
                                          </p:val>
                                        </p:tav>
                                        <p:tav tm="100000">
                                          <p:val>
                                            <p:strVal val="#ppt_h"/>
                                          </p:val>
                                        </p:tav>
                                      </p:tavLst>
                                    </p:anim>
                                    <p:animEffect transition="in" filter="fade">
                                      <p:cBhvr>
                                        <p:cTn id="9" dur="500"/>
                                        <p:tgtEl>
                                          <p:spTgt spid="21"/>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p:cTn id="12" dur="500" fill="hold"/>
                                        <p:tgtEl>
                                          <p:spTgt spid="22"/>
                                        </p:tgtEl>
                                        <p:attrNameLst>
                                          <p:attrName>ppt_w</p:attrName>
                                        </p:attrNameLst>
                                      </p:cBhvr>
                                      <p:tavLst>
                                        <p:tav tm="0">
                                          <p:val>
                                            <p:fltVal val="0"/>
                                          </p:val>
                                        </p:tav>
                                        <p:tav tm="100000">
                                          <p:val>
                                            <p:strVal val="#ppt_w"/>
                                          </p:val>
                                        </p:tav>
                                      </p:tavLst>
                                    </p:anim>
                                    <p:anim calcmode="lin" valueType="num">
                                      <p:cBhvr>
                                        <p:cTn id="13" dur="500" fill="hold"/>
                                        <p:tgtEl>
                                          <p:spTgt spid="22"/>
                                        </p:tgtEl>
                                        <p:attrNameLst>
                                          <p:attrName>ppt_h</p:attrName>
                                        </p:attrNameLst>
                                      </p:cBhvr>
                                      <p:tavLst>
                                        <p:tav tm="0">
                                          <p:val>
                                            <p:fltVal val="0"/>
                                          </p:val>
                                        </p:tav>
                                        <p:tav tm="100000">
                                          <p:val>
                                            <p:strVal val="#ppt_h"/>
                                          </p:val>
                                        </p:tav>
                                      </p:tavLst>
                                    </p:anim>
                                    <p:animEffect transition="in" filter="fade">
                                      <p:cBhvr>
                                        <p:cTn id="14" dur="500"/>
                                        <p:tgtEl>
                                          <p:spTgt spid="22"/>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24"/>
                                        </p:tgtEl>
                                        <p:attrNameLst>
                                          <p:attrName>style.visibility</p:attrName>
                                        </p:attrNameLst>
                                      </p:cBhvr>
                                      <p:to>
                                        <p:strVal val="visible"/>
                                      </p:to>
                                    </p:set>
                                    <p:anim calcmode="lin" valueType="num">
                                      <p:cBhvr>
                                        <p:cTn id="17" dur="500" fill="hold"/>
                                        <p:tgtEl>
                                          <p:spTgt spid="24"/>
                                        </p:tgtEl>
                                        <p:attrNameLst>
                                          <p:attrName>ppt_w</p:attrName>
                                        </p:attrNameLst>
                                      </p:cBhvr>
                                      <p:tavLst>
                                        <p:tav tm="0">
                                          <p:val>
                                            <p:fltVal val="0"/>
                                          </p:val>
                                        </p:tav>
                                        <p:tav tm="100000">
                                          <p:val>
                                            <p:strVal val="#ppt_w"/>
                                          </p:val>
                                        </p:tav>
                                      </p:tavLst>
                                    </p:anim>
                                    <p:anim calcmode="lin" valueType="num">
                                      <p:cBhvr>
                                        <p:cTn id="18" dur="500" fill="hold"/>
                                        <p:tgtEl>
                                          <p:spTgt spid="24"/>
                                        </p:tgtEl>
                                        <p:attrNameLst>
                                          <p:attrName>ppt_h</p:attrName>
                                        </p:attrNameLst>
                                      </p:cBhvr>
                                      <p:tavLst>
                                        <p:tav tm="0">
                                          <p:val>
                                            <p:fltVal val="0"/>
                                          </p:val>
                                        </p:tav>
                                        <p:tav tm="100000">
                                          <p:val>
                                            <p:strVal val="#ppt_h"/>
                                          </p:val>
                                        </p:tav>
                                      </p:tavLst>
                                    </p:anim>
                                    <p:animEffect transition="in" filter="fade">
                                      <p:cBhvr>
                                        <p:cTn id="19" dur="500"/>
                                        <p:tgtEl>
                                          <p:spTgt spid="24"/>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grpId="0" nodeType="clickEffect">
                                  <p:stCondLst>
                                    <p:cond delay="0"/>
                                  </p:stCondLst>
                                  <p:childTnLst>
                                    <p:set>
                                      <p:cBhvr>
                                        <p:cTn id="23" dur="1" fill="hold">
                                          <p:stCondLst>
                                            <p:cond delay="0"/>
                                          </p:stCondLst>
                                        </p:cTn>
                                        <p:tgtEl>
                                          <p:spTgt spid="29"/>
                                        </p:tgtEl>
                                        <p:attrNameLst>
                                          <p:attrName>style.visibility</p:attrName>
                                        </p:attrNameLst>
                                      </p:cBhvr>
                                      <p:to>
                                        <p:strVal val="visible"/>
                                      </p:to>
                                    </p:set>
                                    <p:animEffect transition="in" filter="barn(inVertical)">
                                      <p:cBhvr>
                                        <p:cTn id="24" dur="500"/>
                                        <p:tgtEl>
                                          <p:spTgt spid="29"/>
                                        </p:tgtEl>
                                      </p:cBhvr>
                                    </p:animEffect>
                                  </p:childTnLst>
                                </p:cTn>
                              </p:par>
                              <p:par>
                                <p:cTn id="25" presetID="16" presetClass="entr" presetSubtype="21" fill="hold" grpId="0" nodeType="withEffect">
                                  <p:stCondLst>
                                    <p:cond delay="0"/>
                                  </p:stCondLst>
                                  <p:childTnLst>
                                    <p:set>
                                      <p:cBhvr>
                                        <p:cTn id="26" dur="1" fill="hold">
                                          <p:stCondLst>
                                            <p:cond delay="0"/>
                                          </p:stCondLst>
                                        </p:cTn>
                                        <p:tgtEl>
                                          <p:spTgt spid="33"/>
                                        </p:tgtEl>
                                        <p:attrNameLst>
                                          <p:attrName>style.visibility</p:attrName>
                                        </p:attrNameLst>
                                      </p:cBhvr>
                                      <p:to>
                                        <p:strVal val="visible"/>
                                      </p:to>
                                    </p:set>
                                    <p:animEffect transition="in" filter="barn(inVertical)">
                                      <p:cBhvr>
                                        <p:cTn id="27" dur="500"/>
                                        <p:tgtEl>
                                          <p:spTgt spid="33"/>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34"/>
                                        </p:tgtEl>
                                        <p:attrNameLst>
                                          <p:attrName>style.visibility</p:attrName>
                                        </p:attrNameLst>
                                      </p:cBhvr>
                                      <p:to>
                                        <p:strVal val="visible"/>
                                      </p:to>
                                    </p:set>
                                    <p:animEffect transition="in" filter="barn(inVertical)">
                                      <p:cBhvr>
                                        <p:cTn id="32" dur="500"/>
                                        <p:tgtEl>
                                          <p:spTgt spid="34"/>
                                        </p:tgtEl>
                                      </p:cBhvr>
                                    </p:animEffect>
                                  </p:childTnLst>
                                </p:cTn>
                              </p:par>
                              <p:par>
                                <p:cTn id="33" presetID="16" presetClass="entr" presetSubtype="21" fill="hold" grpId="0" nodeType="withEffect">
                                  <p:stCondLst>
                                    <p:cond delay="0"/>
                                  </p:stCondLst>
                                  <p:childTnLst>
                                    <p:set>
                                      <p:cBhvr>
                                        <p:cTn id="34" dur="1" fill="hold">
                                          <p:stCondLst>
                                            <p:cond delay="0"/>
                                          </p:stCondLst>
                                        </p:cTn>
                                        <p:tgtEl>
                                          <p:spTgt spid="35"/>
                                        </p:tgtEl>
                                        <p:attrNameLst>
                                          <p:attrName>style.visibility</p:attrName>
                                        </p:attrNameLst>
                                      </p:cBhvr>
                                      <p:to>
                                        <p:strVal val="visible"/>
                                      </p:to>
                                    </p:set>
                                    <p:animEffect transition="in" filter="barn(inVertical)">
                                      <p:cBhvr>
                                        <p:cTn id="35" dur="500"/>
                                        <p:tgtEl>
                                          <p:spTgt spid="35"/>
                                        </p:tgtEl>
                                      </p:cBhvr>
                                    </p:animEffect>
                                  </p:childTnLst>
                                </p:cTn>
                              </p:par>
                            </p:childTnLst>
                          </p:cTn>
                        </p:par>
                      </p:childTnLst>
                    </p:cTn>
                  </p:par>
                  <p:par>
                    <p:cTn id="36" fill="hold">
                      <p:stCondLst>
                        <p:cond delay="indefinite"/>
                      </p:stCondLst>
                      <p:childTnLst>
                        <p:par>
                          <p:cTn id="37" fill="hold">
                            <p:stCondLst>
                              <p:cond delay="0"/>
                            </p:stCondLst>
                            <p:childTnLst>
                              <p:par>
                                <p:cTn id="38" presetID="16" presetClass="entr" presetSubtype="21" fill="hold" grpId="0" nodeType="clickEffect">
                                  <p:stCondLst>
                                    <p:cond delay="0"/>
                                  </p:stCondLst>
                                  <p:childTnLst>
                                    <p:set>
                                      <p:cBhvr>
                                        <p:cTn id="39" dur="1" fill="hold">
                                          <p:stCondLst>
                                            <p:cond delay="0"/>
                                          </p:stCondLst>
                                        </p:cTn>
                                        <p:tgtEl>
                                          <p:spTgt spid="36"/>
                                        </p:tgtEl>
                                        <p:attrNameLst>
                                          <p:attrName>style.visibility</p:attrName>
                                        </p:attrNameLst>
                                      </p:cBhvr>
                                      <p:to>
                                        <p:strVal val="visible"/>
                                      </p:to>
                                    </p:set>
                                    <p:animEffect transition="in" filter="barn(inVertical)">
                                      <p:cBhvr>
                                        <p:cTn id="40" dur="500"/>
                                        <p:tgtEl>
                                          <p:spTgt spid="36"/>
                                        </p:tgtEl>
                                      </p:cBhvr>
                                    </p:animEffect>
                                  </p:childTnLst>
                                </p:cTn>
                              </p:par>
                              <p:par>
                                <p:cTn id="41" presetID="16" presetClass="entr" presetSubtype="21" fill="hold" grpId="0" nodeType="withEffect">
                                  <p:stCondLst>
                                    <p:cond delay="0"/>
                                  </p:stCondLst>
                                  <p:childTnLst>
                                    <p:set>
                                      <p:cBhvr>
                                        <p:cTn id="42" dur="1" fill="hold">
                                          <p:stCondLst>
                                            <p:cond delay="0"/>
                                          </p:stCondLst>
                                        </p:cTn>
                                        <p:tgtEl>
                                          <p:spTgt spid="37"/>
                                        </p:tgtEl>
                                        <p:attrNameLst>
                                          <p:attrName>style.visibility</p:attrName>
                                        </p:attrNameLst>
                                      </p:cBhvr>
                                      <p:to>
                                        <p:strVal val="visible"/>
                                      </p:to>
                                    </p:set>
                                    <p:animEffect transition="in" filter="barn(inVertical)">
                                      <p:cBhvr>
                                        <p:cTn id="43" dur="500"/>
                                        <p:tgtEl>
                                          <p:spTgt spid="37"/>
                                        </p:tgtEl>
                                      </p:cBhvr>
                                    </p:animEffect>
                                  </p:childTnLst>
                                </p:cTn>
                              </p:par>
                            </p:childTnLst>
                          </p:cTn>
                        </p:par>
                      </p:childTnLst>
                    </p:cTn>
                  </p:par>
                  <p:par>
                    <p:cTn id="44" fill="hold">
                      <p:stCondLst>
                        <p:cond delay="indefinite"/>
                      </p:stCondLst>
                      <p:childTnLst>
                        <p:par>
                          <p:cTn id="45" fill="hold">
                            <p:stCondLst>
                              <p:cond delay="0"/>
                            </p:stCondLst>
                            <p:childTnLst>
                              <p:par>
                                <p:cTn id="46" presetID="14" presetClass="entr" presetSubtype="10" fill="hold" nodeType="clickEffect">
                                  <p:stCondLst>
                                    <p:cond delay="0"/>
                                  </p:stCondLst>
                                  <p:childTnLst>
                                    <p:set>
                                      <p:cBhvr>
                                        <p:cTn id="47" dur="1" fill="hold">
                                          <p:stCondLst>
                                            <p:cond delay="0"/>
                                          </p:stCondLst>
                                        </p:cTn>
                                        <p:tgtEl>
                                          <p:spTgt spid="4"/>
                                        </p:tgtEl>
                                        <p:attrNameLst>
                                          <p:attrName>style.visibility</p:attrName>
                                        </p:attrNameLst>
                                      </p:cBhvr>
                                      <p:to>
                                        <p:strVal val="visible"/>
                                      </p:to>
                                    </p:set>
                                    <p:animEffect transition="in" filter="randombar(horizontal)">
                                      <p:cBhvr>
                                        <p:cTn id="48" dur="500"/>
                                        <p:tgtEl>
                                          <p:spTgt spid="4"/>
                                        </p:tgtEl>
                                      </p:cBhvr>
                                    </p:animEffect>
                                  </p:childTnLst>
                                </p:cTn>
                              </p:par>
                              <p:par>
                                <p:cTn id="49" presetID="14" presetClass="entr" presetSubtype="10" fill="hold" nodeType="withEffect">
                                  <p:stCondLst>
                                    <p:cond delay="0"/>
                                  </p:stCondLst>
                                  <p:childTnLst>
                                    <p:set>
                                      <p:cBhvr>
                                        <p:cTn id="50" dur="1" fill="hold">
                                          <p:stCondLst>
                                            <p:cond delay="0"/>
                                          </p:stCondLst>
                                        </p:cTn>
                                        <p:tgtEl>
                                          <p:spTgt spid="38"/>
                                        </p:tgtEl>
                                        <p:attrNameLst>
                                          <p:attrName>style.visibility</p:attrName>
                                        </p:attrNameLst>
                                      </p:cBhvr>
                                      <p:to>
                                        <p:strVal val="visible"/>
                                      </p:to>
                                    </p:set>
                                    <p:animEffect transition="in" filter="randombar(horizontal)">
                                      <p:cBhvr>
                                        <p:cTn id="51"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2" grpId="0" bldLvl="0" animBg="1"/>
      <p:bldP spid="24" grpId="0" bldLvl="0" animBg="1"/>
      <p:bldP spid="29" grpId="0"/>
      <p:bldP spid="33" grpId="0"/>
      <p:bldP spid="34" grpId="0"/>
      <p:bldP spid="35" grpId="0"/>
      <p:bldP spid="36" grpId="0"/>
      <p:bldP spid="3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C:/Users/王子俊/Desktop/5.jpg5"/>
          <p:cNvPicPr>
            <a:picLocks noChangeAspect="1"/>
          </p:cNvPicPr>
          <p:nvPr/>
        </p:nvPicPr>
        <p:blipFill>
          <a:blip r:embed="rId1"/>
          <a:srcRect t="11543" b="11543"/>
          <a:stretch>
            <a:fillRect/>
          </a:stretch>
        </p:blipFill>
        <p:spPr>
          <a:xfrm>
            <a:off x="646193" y="2039061"/>
            <a:ext cx="6158997" cy="3092330"/>
          </a:xfrm>
          <a:prstGeom prst="rect">
            <a:avLst/>
          </a:prstGeom>
        </p:spPr>
      </p:pic>
      <p:pic>
        <p:nvPicPr>
          <p:cNvPr id="3" name="图片 2" descr="C:/Users/王子俊/Desktop/6.jpg6"/>
          <p:cNvPicPr>
            <a:picLocks noChangeAspect="1"/>
          </p:cNvPicPr>
          <p:nvPr/>
        </p:nvPicPr>
        <p:blipFill>
          <a:blip r:embed="rId2"/>
          <a:srcRect l="850" r="850"/>
          <a:stretch>
            <a:fillRect/>
          </a:stretch>
        </p:blipFill>
        <p:spPr>
          <a:xfrm>
            <a:off x="6915149" y="2039061"/>
            <a:ext cx="4638495" cy="3092330"/>
          </a:xfrm>
          <a:prstGeom prst="rect">
            <a:avLst/>
          </a:prstGeom>
        </p:spPr>
      </p:pic>
      <p:sp>
        <p:nvSpPr>
          <p:cNvPr id="4" name="文本框 3"/>
          <p:cNvSpPr txBox="1"/>
          <p:nvPr/>
        </p:nvSpPr>
        <p:spPr>
          <a:xfrm>
            <a:off x="716915" y="1391920"/>
            <a:ext cx="2620645" cy="922020"/>
          </a:xfrm>
          <a:prstGeom prst="rect">
            <a:avLst/>
          </a:prstGeom>
          <a:noFill/>
        </p:spPr>
        <p:txBody>
          <a:bodyPr wrap="square" rtlCol="0">
            <a:spAutoFit/>
          </a:bodyPr>
          <a:p>
            <a:pPr algn="ctr">
              <a:lnSpc>
                <a:spcPct val="150000"/>
              </a:lnSpc>
            </a:pPr>
            <a:r>
              <a:rPr lang="zh-CN" altLang="en-US">
                <a:latin typeface="宋体" panose="02010600030101010101" pitchFamily="2" charset="-122"/>
                <a:ea typeface="宋体" panose="02010600030101010101" pitchFamily="2" charset="-122"/>
                <a:sym typeface="+mn-ea"/>
              </a:rPr>
              <a:t>人工收获马铃薯场景</a:t>
            </a:r>
            <a:endParaRPr lang="zh-CN" altLang="en-US">
              <a:latin typeface="宋体" panose="02010600030101010101" pitchFamily="2" charset="-122"/>
              <a:ea typeface="宋体" panose="02010600030101010101" pitchFamily="2" charset="-122"/>
            </a:endParaRPr>
          </a:p>
          <a:p>
            <a:pPr algn="ctr">
              <a:lnSpc>
                <a:spcPct val="150000"/>
              </a:lnSpc>
            </a:pPr>
            <a:endParaRPr lang="zh-CN" altLang="en-US">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14" presetClass="entr" presetSubtype="10" fill="hold"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randombar(horizontal)">
                                      <p:cBhvr>
                                        <p:cTn id="1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print">
            <a:extLst>
              <a:ext uri="{28A0092B-C50C-407E-A947-70E740481C1C}">
                <a14:useLocalDpi xmlns:a14="http://schemas.microsoft.com/office/drawing/2010/main" val="0"/>
              </a:ext>
            </a:extLst>
          </a:blip>
          <a:srcRect l="7249" t="1566" r="6271" b="1132"/>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2" name="矩形 1"/>
          <p:cNvSpPr/>
          <p:nvPr/>
        </p:nvSpPr>
        <p:spPr>
          <a:xfrm>
            <a:off x="2540000" y="1669143"/>
            <a:ext cx="7112000" cy="35197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3" name="图文框 2"/>
          <p:cNvSpPr/>
          <p:nvPr/>
        </p:nvSpPr>
        <p:spPr>
          <a:xfrm>
            <a:off x="2844800" y="1973943"/>
            <a:ext cx="6502400" cy="2910114"/>
          </a:xfrm>
          <a:prstGeom prst="frame">
            <a:avLst>
              <a:gd name="adj1" fmla="val 3024"/>
            </a:avLst>
          </a:prstGeom>
          <a:solidFill>
            <a:srgbClr val="30681D"/>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tx1"/>
              </a:solidFill>
            </a:endParaRPr>
          </a:p>
        </p:txBody>
      </p:sp>
      <p:sp>
        <p:nvSpPr>
          <p:cNvPr id="8" name="文本框 7"/>
          <p:cNvSpPr txBox="1"/>
          <p:nvPr/>
        </p:nvSpPr>
        <p:spPr>
          <a:xfrm>
            <a:off x="4612109" y="2238287"/>
            <a:ext cx="2967783" cy="829945"/>
          </a:xfrm>
          <a:prstGeom prst="rect">
            <a:avLst/>
          </a:prstGeom>
          <a:no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4800" b="0" i="0" u="none" strike="noStrike" kern="1200" cap="none" spc="0" normalizeH="0" baseline="0" noProof="0" dirty="0" smtClean="0">
                <a:ln>
                  <a:noFill/>
                </a:ln>
                <a:solidFill>
                  <a:srgbClr val="30681D"/>
                </a:solidFill>
                <a:effectLst/>
                <a:uLnTx/>
                <a:uFillTx/>
                <a:latin typeface="印品雅宋简 中黑（非商用）" panose="02000500000000000000" pitchFamily="2" charset="-122"/>
                <a:ea typeface="印品雅宋简 中黑（非商用）" panose="02000500000000000000" pitchFamily="2" charset="-122"/>
              </a:rPr>
              <a:t>第</a:t>
            </a:r>
            <a:r>
              <a:rPr lang="zh-CN" altLang="en-US" sz="4800" dirty="0" smtClean="0">
                <a:solidFill>
                  <a:srgbClr val="30681D"/>
                </a:solidFill>
                <a:latin typeface="印品雅宋简 中黑（非商用）" panose="02000500000000000000" pitchFamily="2" charset="-122"/>
                <a:ea typeface="印品雅宋简 中黑（非商用）" panose="02000500000000000000" pitchFamily="2" charset="-122"/>
              </a:rPr>
              <a:t>二</a:t>
            </a:r>
            <a:r>
              <a:rPr kumimoji="0" lang="zh-CN" altLang="en-US" sz="4800" b="0" i="0" u="none" strike="noStrike" kern="1200" cap="none" spc="0" normalizeH="0" baseline="0" noProof="0" dirty="0" smtClean="0">
                <a:ln>
                  <a:noFill/>
                </a:ln>
                <a:solidFill>
                  <a:srgbClr val="30681D"/>
                </a:solidFill>
                <a:effectLst/>
                <a:uLnTx/>
                <a:uFillTx/>
                <a:latin typeface="印品雅宋简 中黑（非商用）" panose="02000500000000000000" pitchFamily="2" charset="-122"/>
                <a:ea typeface="印品雅宋简 中黑（非商用）" panose="02000500000000000000" pitchFamily="2" charset="-122"/>
              </a:rPr>
              <a:t>部分</a:t>
            </a:r>
            <a:endParaRPr kumimoji="0" lang="zh-CN" altLang="en-US" sz="4800" b="0" i="0" u="none" strike="noStrike" kern="1200" cap="none" spc="0" normalizeH="0" baseline="0" noProof="0" dirty="0">
              <a:ln>
                <a:noFill/>
              </a:ln>
              <a:solidFill>
                <a:srgbClr val="30681D"/>
              </a:solidFill>
              <a:effectLst/>
              <a:uLnTx/>
              <a:uFillTx/>
              <a:latin typeface="印品雅宋简 中黑（非商用）" panose="02000500000000000000" pitchFamily="2" charset="-122"/>
              <a:ea typeface="印品雅宋简 中黑（非商用）" panose="02000500000000000000" pitchFamily="2" charset="-122"/>
            </a:endParaRPr>
          </a:p>
        </p:txBody>
      </p:sp>
      <p:sp>
        <p:nvSpPr>
          <p:cNvPr id="9" name="文本框 8"/>
          <p:cNvSpPr txBox="1"/>
          <p:nvPr/>
        </p:nvSpPr>
        <p:spPr>
          <a:xfrm>
            <a:off x="3556649" y="3130906"/>
            <a:ext cx="5078702" cy="92202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5400" b="0" i="0" u="none" strike="noStrike" kern="1200" cap="none" spc="0" normalizeH="0" baseline="0" noProof="0" dirty="0">
                <a:ln>
                  <a:noFill/>
                </a:ln>
                <a:solidFill>
                  <a:srgbClr val="30681D"/>
                </a:solidFill>
                <a:effectLst/>
                <a:uLnTx/>
                <a:uFillTx/>
                <a:latin typeface="印品雅宋简 中黑（非商用）" panose="02000500000000000000" pitchFamily="2" charset="-122"/>
                <a:ea typeface="印品雅宋简 中黑（非商用）" panose="02000500000000000000" pitchFamily="2" charset="-122"/>
              </a:rPr>
              <a:t>项目</a:t>
            </a:r>
            <a:r>
              <a:rPr kumimoji="0" lang="zh-CN" altLang="en-US" sz="5400" b="0" i="0" u="none" strike="noStrike" kern="1200" cap="none" spc="0" normalizeH="0" baseline="0" noProof="0" dirty="0">
                <a:ln>
                  <a:noFill/>
                </a:ln>
                <a:solidFill>
                  <a:srgbClr val="30681D"/>
                </a:solidFill>
                <a:effectLst/>
                <a:uLnTx/>
                <a:uFillTx/>
                <a:latin typeface="印品雅宋简 中黑（非商用）" panose="02000500000000000000" pitchFamily="2" charset="-122"/>
                <a:ea typeface="印品雅宋简 中黑（非商用）" panose="02000500000000000000" pitchFamily="2" charset="-122"/>
              </a:rPr>
              <a:t>介绍</a:t>
            </a:r>
            <a:endParaRPr kumimoji="0" lang="zh-CN" altLang="en-US" sz="5400" b="0" i="0" u="none" strike="noStrike" kern="1200" cap="none" spc="0" normalizeH="0" baseline="0" noProof="0" dirty="0">
              <a:ln>
                <a:noFill/>
              </a:ln>
              <a:solidFill>
                <a:srgbClr val="30681D"/>
              </a:solidFill>
              <a:effectLst/>
              <a:uLnTx/>
              <a:uFillTx/>
              <a:latin typeface="印品雅宋简 中黑（非商用）" panose="02000500000000000000" pitchFamily="2" charset="-122"/>
              <a:ea typeface="印品雅宋简 中黑（非商用）" panose="02000500000000000000"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childTnLst>
                    </p:cTn>
                  </p:par>
                  <p:par>
                    <p:cTn id="12" fill="hold">
                      <p:stCondLst>
                        <p:cond delay="indefinite"/>
                      </p:stCondLst>
                      <p:childTnLst>
                        <p:par>
                          <p:cTn id="13" fill="hold">
                            <p:stCondLst>
                              <p:cond delay="0"/>
                            </p:stCondLst>
                            <p:childTnLst>
                              <p:par>
                                <p:cTn id="14" presetID="53" presetClass="entr" presetSubtype="16" fill="hold" grpId="0" nodeType="clickEffect">
                                  <p:stCondLst>
                                    <p:cond delay="0"/>
                                  </p:stCondLst>
                                  <p:childTnLst>
                                    <p:set>
                                      <p:cBhvr>
                                        <p:cTn id="15" dur="1" fill="hold">
                                          <p:stCondLst>
                                            <p:cond delay="0"/>
                                          </p:stCondLst>
                                        </p:cTn>
                                        <p:tgtEl>
                                          <p:spTgt spid="9"/>
                                        </p:tgtEl>
                                        <p:attrNameLst>
                                          <p:attrName>style.visibility</p:attrName>
                                        </p:attrNameLst>
                                      </p:cBhvr>
                                      <p:to>
                                        <p:strVal val="visible"/>
                                      </p:to>
                                    </p:set>
                                    <p:anim calcmode="lin" valueType="num">
                                      <p:cBhvr>
                                        <p:cTn id="16" dur="500" fill="hold"/>
                                        <p:tgtEl>
                                          <p:spTgt spid="9"/>
                                        </p:tgtEl>
                                        <p:attrNameLst>
                                          <p:attrName>ppt_w</p:attrName>
                                        </p:attrNameLst>
                                      </p:cBhvr>
                                      <p:tavLst>
                                        <p:tav tm="0">
                                          <p:val>
                                            <p:fltVal val="0"/>
                                          </p:val>
                                        </p:tav>
                                        <p:tav tm="100000">
                                          <p:val>
                                            <p:strVal val="#ppt_w"/>
                                          </p:val>
                                        </p:tav>
                                      </p:tavLst>
                                    </p:anim>
                                    <p:anim calcmode="lin" valueType="num">
                                      <p:cBhvr>
                                        <p:cTn id="17" dur="500" fill="hold"/>
                                        <p:tgtEl>
                                          <p:spTgt spid="9"/>
                                        </p:tgtEl>
                                        <p:attrNameLst>
                                          <p:attrName>ppt_h</p:attrName>
                                        </p:attrNameLst>
                                      </p:cBhvr>
                                      <p:tavLst>
                                        <p:tav tm="0">
                                          <p:val>
                                            <p:fltVal val="0"/>
                                          </p:val>
                                        </p:tav>
                                        <p:tav tm="100000">
                                          <p:val>
                                            <p:strVal val="#ppt_h"/>
                                          </p:val>
                                        </p:tav>
                                      </p:tavLst>
                                    </p:anim>
                                    <p:animEffect transition="in" filter="fade">
                                      <p:cBhvr>
                                        <p:cTn id="18" dur="500"/>
                                        <p:tgtEl>
                                          <p:spTgt spid="9"/>
                                        </p:tgtEl>
                                      </p:cBhvr>
                                    </p:animEffect>
                                  </p:childTnLst>
                                </p:cTn>
                              </p:par>
                              <p:par>
                                <p:cTn id="19" presetID="53" presetClass="entr" presetSubtype="16"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p:cTn id="21" dur="500" fill="hold"/>
                                        <p:tgtEl>
                                          <p:spTgt spid="8"/>
                                        </p:tgtEl>
                                        <p:attrNameLst>
                                          <p:attrName>ppt_w</p:attrName>
                                        </p:attrNameLst>
                                      </p:cBhvr>
                                      <p:tavLst>
                                        <p:tav tm="0">
                                          <p:val>
                                            <p:fltVal val="0"/>
                                          </p:val>
                                        </p:tav>
                                        <p:tav tm="100000">
                                          <p:val>
                                            <p:strVal val="#ppt_w"/>
                                          </p:val>
                                        </p:tav>
                                      </p:tavLst>
                                    </p:anim>
                                    <p:anim calcmode="lin" valueType="num">
                                      <p:cBhvr>
                                        <p:cTn id="22" dur="500" fill="hold"/>
                                        <p:tgtEl>
                                          <p:spTgt spid="8"/>
                                        </p:tgtEl>
                                        <p:attrNameLst>
                                          <p:attrName>ppt_h</p:attrName>
                                        </p:attrNameLst>
                                      </p:cBhvr>
                                      <p:tavLst>
                                        <p:tav tm="0">
                                          <p:val>
                                            <p:fltVal val="0"/>
                                          </p:val>
                                        </p:tav>
                                        <p:tav tm="100000">
                                          <p:val>
                                            <p:strVal val="#ppt_h"/>
                                          </p:val>
                                        </p:tav>
                                      </p:tavLst>
                                    </p:anim>
                                    <p:animEffect transition="in" filter="fade">
                                      <p:cBhvr>
                                        <p:cTn id="2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8" grpId="0"/>
      <p:bldP spid="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C:/Users/王子俊/Desktop/7.jpg7"/>
          <p:cNvPicPr>
            <a:picLocks noChangeAspect="1"/>
          </p:cNvPicPr>
          <p:nvPr/>
        </p:nvPicPr>
        <p:blipFill>
          <a:blip r:embed="rId1"/>
          <a:srcRect l="2919" r="2919"/>
          <a:stretch>
            <a:fillRect/>
          </a:stretch>
        </p:blipFill>
        <p:spPr>
          <a:xfrm>
            <a:off x="560664" y="1796033"/>
            <a:ext cx="5439146" cy="3626097"/>
          </a:xfrm>
          <a:prstGeom prst="rect">
            <a:avLst/>
          </a:prstGeom>
        </p:spPr>
      </p:pic>
      <p:sp>
        <p:nvSpPr>
          <p:cNvPr id="21" name="矩形 3"/>
          <p:cNvSpPr>
            <a:spLocks noChangeArrowheads="1"/>
          </p:cNvSpPr>
          <p:nvPr/>
        </p:nvSpPr>
        <p:spPr bwMode="auto">
          <a:xfrm>
            <a:off x="560664" y="5496910"/>
            <a:ext cx="5439146" cy="315311"/>
          </a:xfrm>
          <a:prstGeom prst="rect">
            <a:avLst/>
          </a:prstGeom>
          <a:solidFill>
            <a:srgbClr val="D1BA86">
              <a:alpha val="76000"/>
            </a:srgbClr>
          </a:solidFill>
          <a:ln>
            <a:noFill/>
          </a:ln>
        </p:spPr>
        <p:txBody>
          <a:bodyPr lIns="189833" tIns="113900" rIns="189833" bIns="113900" anchor="ct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charset="-122"/>
              </a:defRPr>
            </a:lvl9pPr>
          </a:lstStyle>
          <a:p>
            <a:pPr algn="just">
              <a:lnSpc>
                <a:spcPct val="150000"/>
              </a:lnSpc>
              <a:spcBef>
                <a:spcPts val="0"/>
              </a:spcBef>
              <a:spcAft>
                <a:spcPts val="0"/>
              </a:spcAft>
              <a:buNone/>
            </a:pPr>
            <a:endParaRPr lang="en-US" altLang="zh-CN" sz="1200" b="1" dirty="0">
              <a:solidFill>
                <a:schemeClr val="bg1"/>
              </a:solidFill>
              <a:latin typeface="思源黑体 Normal" panose="020B0400000000000000" pitchFamily="34" charset="-122"/>
              <a:ea typeface="思源黑体 Normal" panose="020B0400000000000000" pitchFamily="34" charset="-122"/>
              <a:cs typeface="+mn-ea"/>
              <a:sym typeface="+mn-lt"/>
            </a:endParaRPr>
          </a:p>
        </p:txBody>
      </p:sp>
      <p:sp>
        <p:nvSpPr>
          <p:cNvPr id="4" name="文本框 3"/>
          <p:cNvSpPr txBox="1"/>
          <p:nvPr/>
        </p:nvSpPr>
        <p:spPr>
          <a:xfrm>
            <a:off x="6347460" y="1638300"/>
            <a:ext cx="5314950" cy="4098290"/>
          </a:xfrm>
          <a:prstGeom prst="rect">
            <a:avLst/>
          </a:prstGeom>
          <a:noFill/>
        </p:spPr>
        <p:txBody>
          <a:bodyPr wrap="square" rtlCol="0">
            <a:noAutofit/>
          </a:bodyPr>
          <a:p>
            <a:pPr indent="457200" algn="ctr">
              <a:lnSpc>
                <a:spcPct val="150000"/>
              </a:lnSpc>
              <a:defRPr/>
            </a:pPr>
            <a:r>
              <a:rPr lang="zh-CN" altLang="en-US">
                <a:latin typeface="黑体" panose="02010609060101010101" charset="-122"/>
                <a:ea typeface="黑体" panose="02010609060101010101" charset="-122"/>
                <a:cs typeface="黑体" panose="02010609060101010101" charset="-122"/>
                <a:sym typeface="+mn-ea"/>
              </a:rPr>
              <a:t>本项目的目标是研发一种能够拾取马铃薯的机器代替人工拾取并提高工作效率，该收割机具有以下特点：</a:t>
            </a:r>
            <a:endParaRPr lang="zh-CN" altLang="en-US">
              <a:latin typeface="黑体" panose="02010609060101010101" charset="-122"/>
              <a:ea typeface="黑体" panose="02010609060101010101" charset="-122"/>
              <a:cs typeface="黑体" panose="02010609060101010101" charset="-122"/>
            </a:endParaRPr>
          </a:p>
          <a:p>
            <a:pPr algn="ctr">
              <a:lnSpc>
                <a:spcPct val="150000"/>
              </a:lnSpc>
              <a:defRPr/>
            </a:pPr>
            <a:r>
              <a:rPr lang="zh-CN" altLang="en-US">
                <a:latin typeface="黑体" panose="02010609060101010101" charset="-122"/>
                <a:ea typeface="黑体" panose="02010609060101010101" charset="-122"/>
                <a:cs typeface="黑体" panose="02010609060101010101" charset="-122"/>
                <a:sym typeface="+mn-ea"/>
              </a:rPr>
              <a:t>1.能够拾取并减少对马铃薯表皮的损坏，提高收获效率。</a:t>
            </a:r>
            <a:endParaRPr lang="zh-CN" altLang="en-US">
              <a:latin typeface="黑体" panose="02010609060101010101" charset="-122"/>
              <a:ea typeface="黑体" panose="02010609060101010101" charset="-122"/>
              <a:cs typeface="黑体" panose="02010609060101010101" charset="-122"/>
            </a:endParaRPr>
          </a:p>
          <a:p>
            <a:pPr algn="ctr">
              <a:lnSpc>
                <a:spcPct val="150000"/>
              </a:lnSpc>
              <a:defRPr/>
            </a:pPr>
            <a:r>
              <a:rPr lang="zh-CN" altLang="en-US">
                <a:latin typeface="黑体" panose="02010609060101010101" charset="-122"/>
                <a:ea typeface="黑体" panose="02010609060101010101" charset="-122"/>
                <a:cs typeface="黑体" panose="02010609060101010101" charset="-122"/>
                <a:sym typeface="+mn-ea"/>
              </a:rPr>
              <a:t>2.能够将挖掘出的马铃薯块收集并进行大中小分离。</a:t>
            </a:r>
            <a:endParaRPr lang="zh-CN" altLang="en-US">
              <a:latin typeface="黑体" panose="02010609060101010101" charset="-122"/>
              <a:ea typeface="黑体" panose="02010609060101010101" charset="-122"/>
              <a:cs typeface="黑体" panose="02010609060101010101" charset="-122"/>
            </a:endParaRPr>
          </a:p>
          <a:p>
            <a:pPr algn="ctr">
              <a:lnSpc>
                <a:spcPct val="150000"/>
              </a:lnSpc>
              <a:defRPr/>
            </a:pPr>
            <a:r>
              <a:rPr lang="zh-CN" altLang="en-US">
                <a:latin typeface="黑体" panose="02010609060101010101" charset="-122"/>
                <a:ea typeface="黑体" panose="02010609060101010101" charset="-122"/>
                <a:cs typeface="黑体" panose="02010609060101010101" charset="-122"/>
                <a:sym typeface="+mn-ea"/>
              </a:rPr>
              <a:t>3.操作简便，能够大大减轻农民的劳动强度。</a:t>
            </a:r>
            <a:endParaRPr lang="zh-CN" altLang="en-US">
              <a:latin typeface="黑体" panose="02010609060101010101" charset="-122"/>
              <a:ea typeface="黑体" panose="02010609060101010101" charset="-122"/>
              <a:cs typeface="黑体" panose="02010609060101010101" charset="-122"/>
            </a:endParaRPr>
          </a:p>
          <a:p>
            <a:pPr algn="ctr">
              <a:lnSpc>
                <a:spcPct val="150000"/>
              </a:lnSpc>
              <a:defRPr/>
            </a:pPr>
            <a:r>
              <a:rPr lang="zh-CN" altLang="en-US">
                <a:latin typeface="黑体" panose="02010609060101010101" charset="-122"/>
                <a:ea typeface="黑体" panose="02010609060101010101" charset="-122"/>
                <a:cs typeface="黑体" panose="02010609060101010101" charset="-122"/>
                <a:sym typeface="+mn-ea"/>
              </a:rPr>
              <a:t>4.一体化操作：该收割机设计为和拖拉机配套使用，可以实现一键启动启动，自行收获，分离大小块茎等操作，大大加快了收获效率。</a:t>
            </a:r>
            <a:endParaRPr lang="zh-CN" altLang="en-US" kern="0" dirty="0">
              <a:solidFill>
                <a:srgbClr val="30681D"/>
              </a:solidFill>
              <a:latin typeface="黑体" panose="02010609060101010101" charset="-122"/>
              <a:ea typeface="黑体" panose="02010609060101010101" charset="-122"/>
              <a:cs typeface="黑体" panose="02010609060101010101" charset="-122"/>
              <a:sym typeface="+mn-ea"/>
            </a:endParaRPr>
          </a:p>
        </p:txBody>
      </p:sp>
      <p:sp>
        <p:nvSpPr>
          <p:cNvPr id="3" name="文本框 2"/>
          <p:cNvSpPr txBox="1"/>
          <p:nvPr/>
        </p:nvSpPr>
        <p:spPr>
          <a:xfrm>
            <a:off x="4961890" y="1058545"/>
            <a:ext cx="3044190" cy="737235"/>
          </a:xfrm>
          <a:prstGeom prst="rect">
            <a:avLst/>
          </a:prstGeom>
          <a:noFill/>
        </p:spPr>
        <p:txBody>
          <a:bodyPr wrap="square" rtlCol="0">
            <a:spAutoFit/>
          </a:bodyPr>
          <a:p>
            <a:pPr algn="ctr">
              <a:lnSpc>
                <a:spcPct val="150000"/>
              </a:lnSpc>
              <a:defRPr/>
            </a:pPr>
            <a:r>
              <a:rPr lang="zh-CN" altLang="en-US" sz="2800" kern="0" dirty="0">
                <a:solidFill>
                  <a:srgbClr val="30681D"/>
                </a:solidFill>
                <a:latin typeface="思源黑体 Normal" panose="020B0400000000000000" pitchFamily="34" charset="-122"/>
                <a:ea typeface="思源黑体 Normal" panose="020B0400000000000000" pitchFamily="34" charset="-122"/>
                <a:cs typeface="Calibri" panose="020F0502020204030204" pitchFamily="34" charset="0"/>
              </a:rPr>
              <a:t>产品特点</a:t>
            </a:r>
            <a:endParaRPr lang="zh-CN" altLang="en-US" sz="2800" kern="0" dirty="0">
              <a:solidFill>
                <a:srgbClr val="30681D"/>
              </a:solidFill>
              <a:latin typeface="思源黑体 Normal" panose="020B0400000000000000" pitchFamily="34" charset="-122"/>
              <a:ea typeface="思源黑体 Normal" panose="020B0400000000000000" pitchFamily="34" charset="-122"/>
              <a:cs typeface="Calibri" panose="020F050202020403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53" presetClass="entr" presetSubtype="16" fill="hold" grpId="0" nodeType="clickEffect">
                                  <p:stCondLst>
                                    <p:cond delay="0"/>
                                  </p:stCondLst>
                                  <p:childTnLst>
                                    <p:set>
                                      <p:cBhvr>
                                        <p:cTn id="14" dur="1" fill="hold">
                                          <p:stCondLst>
                                            <p:cond delay="0"/>
                                          </p:stCondLst>
                                        </p:cTn>
                                        <p:tgtEl>
                                          <p:spTgt spid="21"/>
                                        </p:tgtEl>
                                        <p:attrNameLst>
                                          <p:attrName>style.visibility</p:attrName>
                                        </p:attrNameLst>
                                      </p:cBhvr>
                                      <p:to>
                                        <p:strVal val="visible"/>
                                      </p:to>
                                    </p:set>
                                    <p:anim calcmode="lin" valueType="num">
                                      <p:cBhvr>
                                        <p:cTn id="15" dur="500" fill="hold"/>
                                        <p:tgtEl>
                                          <p:spTgt spid="21"/>
                                        </p:tgtEl>
                                        <p:attrNameLst>
                                          <p:attrName>ppt_w</p:attrName>
                                        </p:attrNameLst>
                                      </p:cBhvr>
                                      <p:tavLst>
                                        <p:tav tm="0">
                                          <p:val>
                                            <p:fltVal val="0"/>
                                          </p:val>
                                        </p:tav>
                                        <p:tav tm="100000">
                                          <p:val>
                                            <p:strVal val="#ppt_w"/>
                                          </p:val>
                                        </p:tav>
                                      </p:tavLst>
                                    </p:anim>
                                    <p:anim calcmode="lin" valueType="num">
                                      <p:cBhvr>
                                        <p:cTn id="16" dur="500" fill="hold"/>
                                        <p:tgtEl>
                                          <p:spTgt spid="21"/>
                                        </p:tgtEl>
                                        <p:attrNameLst>
                                          <p:attrName>ppt_h</p:attrName>
                                        </p:attrNameLst>
                                      </p:cBhvr>
                                      <p:tavLst>
                                        <p:tav tm="0">
                                          <p:val>
                                            <p:fltVal val="0"/>
                                          </p:val>
                                        </p:tav>
                                        <p:tav tm="100000">
                                          <p:val>
                                            <p:strVal val="#ppt_h"/>
                                          </p:val>
                                        </p:tav>
                                      </p:tavLst>
                                    </p:anim>
                                    <p:animEffect transition="in" filter="fade">
                                      <p:cBhvr>
                                        <p:cTn id="17" dur="500"/>
                                        <p:tgtEl>
                                          <p:spTgt spid="21"/>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nodeType="clickEffect">
                                  <p:stCondLst>
                                    <p:cond delay="0"/>
                                  </p:stCondLst>
                                  <p:childTnLst>
                                    <p:set>
                                      <p:cBhvr>
                                        <p:cTn id="21" dur="1" fill="hold">
                                          <p:stCondLst>
                                            <p:cond delay="0"/>
                                          </p:stCondLst>
                                        </p:cTn>
                                        <p:tgtEl>
                                          <p:spTgt spid="4">
                                            <p:txEl>
                                              <p:pRg st="0" end="0"/>
                                            </p:txEl>
                                          </p:spTgt>
                                        </p:tgtEl>
                                        <p:attrNameLst>
                                          <p:attrName>style.visibility</p:attrName>
                                        </p:attrNameLst>
                                      </p:cBhvr>
                                      <p:to>
                                        <p:strVal val="visible"/>
                                      </p:to>
                                    </p:set>
                                    <p:animEffect transition="in" filter="box(in)">
                                      <p:cBhvr>
                                        <p:cTn id="22" dur="2000"/>
                                        <p:tgtEl>
                                          <p:spTgt spid="4">
                                            <p:txEl>
                                              <p:pRg st="0" end="0"/>
                                            </p:txEl>
                                          </p:spTgt>
                                        </p:tgtEl>
                                      </p:cBhvr>
                                    </p:animEffect>
                                  </p:childTnLst>
                                </p:cTn>
                              </p:par>
                              <p:par>
                                <p:cTn id="23" presetID="4" presetClass="entr" presetSubtype="16" fill="hold" nodeType="withEffect">
                                  <p:stCondLst>
                                    <p:cond delay="0"/>
                                  </p:stCondLst>
                                  <p:childTnLst>
                                    <p:set>
                                      <p:cBhvr>
                                        <p:cTn id="24" dur="1" fill="hold">
                                          <p:stCondLst>
                                            <p:cond delay="0"/>
                                          </p:stCondLst>
                                        </p:cTn>
                                        <p:tgtEl>
                                          <p:spTgt spid="4">
                                            <p:txEl>
                                              <p:pRg st="1" end="1"/>
                                            </p:txEl>
                                          </p:spTgt>
                                        </p:tgtEl>
                                        <p:attrNameLst>
                                          <p:attrName>style.visibility</p:attrName>
                                        </p:attrNameLst>
                                      </p:cBhvr>
                                      <p:to>
                                        <p:strVal val="visible"/>
                                      </p:to>
                                    </p:set>
                                    <p:animEffect transition="in" filter="box(in)">
                                      <p:cBhvr>
                                        <p:cTn id="25" dur="2000"/>
                                        <p:tgtEl>
                                          <p:spTgt spid="4">
                                            <p:txEl>
                                              <p:pRg st="1" end="1"/>
                                            </p:txEl>
                                          </p:spTgt>
                                        </p:tgtEl>
                                      </p:cBhvr>
                                    </p:animEffect>
                                  </p:childTnLst>
                                </p:cTn>
                              </p:par>
                              <p:par>
                                <p:cTn id="26" presetID="4" presetClass="entr" presetSubtype="16" fill="hold" nodeType="withEffect">
                                  <p:stCondLst>
                                    <p:cond delay="0"/>
                                  </p:stCondLst>
                                  <p:childTnLst>
                                    <p:set>
                                      <p:cBhvr>
                                        <p:cTn id="27" dur="1" fill="hold">
                                          <p:stCondLst>
                                            <p:cond delay="0"/>
                                          </p:stCondLst>
                                        </p:cTn>
                                        <p:tgtEl>
                                          <p:spTgt spid="4">
                                            <p:txEl>
                                              <p:pRg st="2" end="2"/>
                                            </p:txEl>
                                          </p:spTgt>
                                        </p:tgtEl>
                                        <p:attrNameLst>
                                          <p:attrName>style.visibility</p:attrName>
                                        </p:attrNameLst>
                                      </p:cBhvr>
                                      <p:to>
                                        <p:strVal val="visible"/>
                                      </p:to>
                                    </p:set>
                                    <p:animEffect transition="in" filter="box(in)">
                                      <p:cBhvr>
                                        <p:cTn id="28" dur="2000"/>
                                        <p:tgtEl>
                                          <p:spTgt spid="4">
                                            <p:txEl>
                                              <p:pRg st="2" end="2"/>
                                            </p:txEl>
                                          </p:spTgt>
                                        </p:tgtEl>
                                      </p:cBhvr>
                                    </p:animEffect>
                                  </p:childTnLst>
                                </p:cTn>
                              </p:par>
                              <p:par>
                                <p:cTn id="29" presetID="4" presetClass="entr" presetSubtype="16" fill="hold" nodeType="withEffect">
                                  <p:stCondLst>
                                    <p:cond delay="0"/>
                                  </p:stCondLst>
                                  <p:childTnLst>
                                    <p:set>
                                      <p:cBhvr>
                                        <p:cTn id="30" dur="1" fill="hold">
                                          <p:stCondLst>
                                            <p:cond delay="0"/>
                                          </p:stCondLst>
                                        </p:cTn>
                                        <p:tgtEl>
                                          <p:spTgt spid="4">
                                            <p:txEl>
                                              <p:pRg st="3" end="3"/>
                                            </p:txEl>
                                          </p:spTgt>
                                        </p:tgtEl>
                                        <p:attrNameLst>
                                          <p:attrName>style.visibility</p:attrName>
                                        </p:attrNameLst>
                                      </p:cBhvr>
                                      <p:to>
                                        <p:strVal val="visible"/>
                                      </p:to>
                                    </p:set>
                                    <p:animEffect transition="in" filter="box(in)">
                                      <p:cBhvr>
                                        <p:cTn id="31" dur="2000"/>
                                        <p:tgtEl>
                                          <p:spTgt spid="4">
                                            <p:txEl>
                                              <p:pRg st="3" end="3"/>
                                            </p:txEl>
                                          </p:spTgt>
                                        </p:tgtEl>
                                      </p:cBhvr>
                                    </p:animEffect>
                                  </p:childTnLst>
                                </p:cTn>
                              </p:par>
                              <p:par>
                                <p:cTn id="32" presetID="4" presetClass="entr" presetSubtype="16" fill="hold" nodeType="withEffect">
                                  <p:stCondLst>
                                    <p:cond delay="0"/>
                                  </p:stCondLst>
                                  <p:childTnLst>
                                    <p:set>
                                      <p:cBhvr>
                                        <p:cTn id="33" dur="1" fill="hold">
                                          <p:stCondLst>
                                            <p:cond delay="0"/>
                                          </p:stCondLst>
                                        </p:cTn>
                                        <p:tgtEl>
                                          <p:spTgt spid="4">
                                            <p:txEl>
                                              <p:pRg st="4" end="4"/>
                                            </p:txEl>
                                          </p:spTgt>
                                        </p:tgtEl>
                                        <p:attrNameLst>
                                          <p:attrName>style.visibility</p:attrName>
                                        </p:attrNameLst>
                                      </p:cBhvr>
                                      <p:to>
                                        <p:strVal val="visible"/>
                                      </p:to>
                                    </p:set>
                                    <p:animEffect transition="in" filter="box(in)">
                                      <p:cBhvr>
                                        <p:cTn id="34" dur="20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descr="C:/Users/LUUU/Desktop/收割机图片.png收割机图片"/>
          <p:cNvPicPr>
            <a:picLocks noChangeAspect="1"/>
          </p:cNvPicPr>
          <p:nvPr/>
        </p:nvPicPr>
        <p:blipFill>
          <a:blip r:embed="rId1"/>
          <a:srcRect l="4926" r="4926"/>
          <a:stretch>
            <a:fillRect/>
          </a:stretch>
        </p:blipFill>
        <p:spPr>
          <a:xfrm>
            <a:off x="528955" y="1447165"/>
            <a:ext cx="7646035" cy="3964305"/>
          </a:xfrm>
          <a:prstGeom prst="rect">
            <a:avLst/>
          </a:prstGeom>
        </p:spPr>
      </p:pic>
      <p:cxnSp>
        <p:nvCxnSpPr>
          <p:cNvPr id="2" name="直接箭头连接符 1"/>
          <p:cNvCxnSpPr/>
          <p:nvPr/>
        </p:nvCxnSpPr>
        <p:spPr>
          <a:xfrm>
            <a:off x="7828915" y="2991485"/>
            <a:ext cx="2421890" cy="695960"/>
          </a:xfrm>
          <a:prstGeom prst="straightConnector1">
            <a:avLst/>
          </a:prstGeom>
          <a:ln>
            <a:tailEnd type="arrow"/>
          </a:ln>
        </p:spPr>
        <p:style>
          <a:lnRef idx="2">
            <a:schemeClr val="accent1"/>
          </a:lnRef>
          <a:fillRef idx="0">
            <a:srgbClr val="FFFFFF"/>
          </a:fillRef>
          <a:effectRef idx="0">
            <a:srgbClr val="FFFFFF"/>
          </a:effectRef>
          <a:fontRef idx="minor">
            <a:schemeClr val="tx1"/>
          </a:fontRef>
        </p:style>
      </p:cxnSp>
      <p:cxnSp>
        <p:nvCxnSpPr>
          <p:cNvPr id="3" name="直接箭头连接符 2"/>
          <p:cNvCxnSpPr/>
          <p:nvPr/>
        </p:nvCxnSpPr>
        <p:spPr>
          <a:xfrm>
            <a:off x="1473835" y="-867410"/>
            <a:ext cx="914400" cy="914400"/>
          </a:xfrm>
          <a:prstGeom prst="straightConnector1">
            <a:avLst/>
          </a:prstGeom>
          <a:ln>
            <a:tailEnd type="arrow"/>
          </a:ln>
        </p:spPr>
        <p:style>
          <a:lnRef idx="2">
            <a:schemeClr val="accent1"/>
          </a:lnRef>
          <a:fillRef idx="0">
            <a:srgbClr val="FFFFFF"/>
          </a:fillRef>
          <a:effectRef idx="0">
            <a:srgbClr val="FFFFFF"/>
          </a:effectRef>
          <a:fontRef idx="minor">
            <a:schemeClr val="tx1"/>
          </a:fontRef>
        </p:style>
      </p:cxnSp>
      <p:sp>
        <p:nvSpPr>
          <p:cNvPr id="4" name="圆角矩形 3"/>
          <p:cNvSpPr/>
          <p:nvPr/>
        </p:nvSpPr>
        <p:spPr>
          <a:xfrm>
            <a:off x="10102850" y="3555365"/>
            <a:ext cx="1533525" cy="444500"/>
          </a:xfrm>
          <a:prstGeom prst="roundRect">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筛选和</a:t>
            </a:r>
            <a:r>
              <a:rPr lang="zh-CN" altLang="en-US"/>
              <a:t>收集</a:t>
            </a:r>
            <a:endParaRPr lang="zh-CN" altLang="en-US"/>
          </a:p>
        </p:txBody>
      </p:sp>
      <p:cxnSp>
        <p:nvCxnSpPr>
          <p:cNvPr id="6" name="直接箭头连接符 5"/>
          <p:cNvCxnSpPr/>
          <p:nvPr/>
        </p:nvCxnSpPr>
        <p:spPr>
          <a:xfrm flipV="1">
            <a:off x="5843905" y="2118995"/>
            <a:ext cx="4117975" cy="421640"/>
          </a:xfrm>
          <a:prstGeom prst="straightConnector1">
            <a:avLst/>
          </a:prstGeom>
          <a:ln>
            <a:tailEnd type="arrow"/>
          </a:ln>
        </p:spPr>
        <p:style>
          <a:lnRef idx="2">
            <a:schemeClr val="accent1"/>
          </a:lnRef>
          <a:fillRef idx="0">
            <a:srgbClr val="FFFFFF"/>
          </a:fillRef>
          <a:effectRef idx="0">
            <a:srgbClr val="FFFFFF"/>
          </a:effectRef>
          <a:fontRef idx="minor">
            <a:schemeClr val="tx1"/>
          </a:fontRef>
        </p:style>
      </p:cxnSp>
      <p:sp>
        <p:nvSpPr>
          <p:cNvPr id="7" name="圆角矩形 6"/>
          <p:cNvSpPr/>
          <p:nvPr/>
        </p:nvSpPr>
        <p:spPr>
          <a:xfrm>
            <a:off x="9880600" y="1896745"/>
            <a:ext cx="1511300" cy="436880"/>
          </a:xfrm>
          <a:prstGeom prst="roundRect">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清理</a:t>
            </a:r>
            <a:r>
              <a:rPr lang="zh-CN" altLang="en-US"/>
              <a:t>机构</a:t>
            </a:r>
            <a:endParaRPr lang="zh-CN" altLang="en-US"/>
          </a:p>
        </p:txBody>
      </p:sp>
      <p:cxnSp>
        <p:nvCxnSpPr>
          <p:cNvPr id="8" name="直接箭头连接符 7"/>
          <p:cNvCxnSpPr/>
          <p:nvPr/>
        </p:nvCxnSpPr>
        <p:spPr>
          <a:xfrm>
            <a:off x="4132580" y="3289300"/>
            <a:ext cx="5629275" cy="1644015"/>
          </a:xfrm>
          <a:prstGeom prst="straightConnector1">
            <a:avLst/>
          </a:prstGeom>
          <a:ln>
            <a:tailEnd type="arrow"/>
          </a:ln>
        </p:spPr>
        <p:style>
          <a:lnRef idx="2">
            <a:schemeClr val="accent1"/>
          </a:lnRef>
          <a:fillRef idx="0">
            <a:srgbClr val="FFFFFF"/>
          </a:fillRef>
          <a:effectRef idx="0">
            <a:srgbClr val="FFFFFF"/>
          </a:effectRef>
          <a:fontRef idx="minor">
            <a:schemeClr val="tx1"/>
          </a:fontRef>
        </p:style>
      </p:cxnSp>
      <p:sp>
        <p:nvSpPr>
          <p:cNvPr id="9" name="圆角矩形 8"/>
          <p:cNvSpPr/>
          <p:nvPr/>
        </p:nvSpPr>
        <p:spPr>
          <a:xfrm>
            <a:off x="9658350" y="4770120"/>
            <a:ext cx="1666875" cy="407670"/>
          </a:xfrm>
          <a:prstGeom prst="roundRect">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zh-CN" altLang="en-US"/>
              <a:t>运输</a:t>
            </a:r>
            <a:r>
              <a:rPr lang="zh-CN" altLang="en-US"/>
              <a:t>机构</a:t>
            </a:r>
            <a:endParaRPr lang="zh-CN" altLang="en-US"/>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ox(in)">
                                      <p:cBhvr>
                                        <p:cTn id="7" dur="20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ox(in)">
                                      <p:cBhvr>
                                        <p:cTn id="12" dur="20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ox(in)">
                                      <p:cBhvr>
                                        <p:cTn id="17" dur="20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nodeType="click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box(in)">
                                      <p:cBhvr>
                                        <p:cTn id="22" dur="2000"/>
                                        <p:tgtEl>
                                          <p:spTgt spid="2"/>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grpId="0" nodeType="click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box(in)">
                                      <p:cBhvr>
                                        <p:cTn id="27" dur="2000"/>
                                        <p:tgtEl>
                                          <p:spTgt spid="4"/>
                                        </p:tgtEl>
                                      </p:cBhvr>
                                    </p:animEffect>
                                  </p:childTnLst>
                                </p:cTn>
                              </p:par>
                            </p:childTnLst>
                          </p:cTn>
                        </p:par>
                      </p:childTnLst>
                    </p:cTn>
                  </p:par>
                  <p:par>
                    <p:cTn id="28" fill="hold">
                      <p:stCondLst>
                        <p:cond delay="indefinite"/>
                      </p:stCondLst>
                      <p:childTnLst>
                        <p:par>
                          <p:cTn id="29" fill="hold">
                            <p:stCondLst>
                              <p:cond delay="0"/>
                            </p:stCondLst>
                            <p:childTnLst>
                              <p:par>
                                <p:cTn id="30" presetID="4" presetClass="entr" presetSubtype="16" fill="hold"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box(in)">
                                      <p:cBhvr>
                                        <p:cTn id="32" dur="2000"/>
                                        <p:tgtEl>
                                          <p:spTgt spid="8"/>
                                        </p:tgtEl>
                                      </p:cBhvr>
                                    </p:animEffect>
                                  </p:childTnLst>
                                </p:cTn>
                              </p:par>
                            </p:childTnLst>
                          </p:cTn>
                        </p:par>
                      </p:childTnLst>
                    </p:cTn>
                  </p:par>
                  <p:par>
                    <p:cTn id="33" fill="hold">
                      <p:stCondLst>
                        <p:cond delay="indefinite"/>
                      </p:stCondLst>
                      <p:childTnLst>
                        <p:par>
                          <p:cTn id="34" fill="hold">
                            <p:stCondLst>
                              <p:cond delay="0"/>
                            </p:stCondLst>
                            <p:childTnLst>
                              <p:par>
                                <p:cTn id="35" presetID="4" presetClass="entr" presetSubtype="16"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box(in)">
                                      <p:cBhvr>
                                        <p:cTn id="37"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4" grpId="0" animBg="1"/>
      <p:bldP spid="4" grpId="1" animBg="1"/>
      <p:bldP spid="9" grpId="0" animBg="1"/>
      <p:bldP spid="9" grpId="1" animBg="1"/>
    </p:bldLst>
  </p:timing>
</p:sld>
</file>

<file path=ppt/tags/tag1.xml><?xml version="1.0" encoding="utf-8"?>
<p:tagLst xmlns:p="http://schemas.openxmlformats.org/presentationml/2006/main">
  <p:tag name="commondata" val="eyJoZGlkIjoiOGRmYzA5YzQ0ODhjNDUwZTkzOTc5N2ZkOGY5NTdlOWUifQ=="/>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algn="ctr">
          <a:lnSpc>
            <a:spcPct val="150000"/>
          </a:lnSpc>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1223</Words>
  <Application>WPS 演示</Application>
  <PresentationFormat>宽屏</PresentationFormat>
  <Paragraphs>143</Paragraphs>
  <Slides>22</Slides>
  <Notes>1</Notes>
  <HiddenSlides>0</HiddenSlides>
  <MMClips>0</MMClips>
  <ScaleCrop>false</ScaleCrop>
  <HeadingPairs>
    <vt:vector size="6" baseType="variant">
      <vt:variant>
        <vt:lpstr>已用的字体</vt:lpstr>
      </vt:variant>
      <vt:variant>
        <vt:i4>32</vt:i4>
      </vt:variant>
      <vt:variant>
        <vt:lpstr>主题</vt:lpstr>
      </vt:variant>
      <vt:variant>
        <vt:i4>1</vt:i4>
      </vt:variant>
      <vt:variant>
        <vt:lpstr>幻灯片标题</vt:lpstr>
      </vt:variant>
      <vt:variant>
        <vt:i4>22</vt:i4>
      </vt:variant>
    </vt:vector>
  </HeadingPairs>
  <TitlesOfParts>
    <vt:vector size="55" baseType="lpstr">
      <vt:lpstr>Arial</vt:lpstr>
      <vt:lpstr>宋体</vt:lpstr>
      <vt:lpstr>Wingdings</vt:lpstr>
      <vt:lpstr>微软雅黑</vt:lpstr>
      <vt:lpstr>Impact</vt:lpstr>
      <vt:lpstr>DFMincho-UB</vt:lpstr>
      <vt:lpstr>MS UI Gothic</vt:lpstr>
      <vt:lpstr>仿宋_GB2312</vt:lpstr>
      <vt:lpstr>仿宋</vt:lpstr>
      <vt:lpstr>华文行楷</vt:lpstr>
      <vt:lpstr>印品雅宋简 中黑（非商用）</vt:lpstr>
      <vt:lpstr>思源黑体 Normal</vt:lpstr>
      <vt:lpstr>黑体</vt:lpstr>
      <vt:lpstr>Calibri</vt:lpstr>
      <vt:lpstr>Arial Narrow</vt:lpstr>
      <vt:lpstr>华文新魏</vt:lpstr>
      <vt:lpstr>思源黑体 Medium</vt:lpstr>
      <vt:lpstr>等线</vt:lpstr>
      <vt:lpstr>Arial Unicode MS</vt:lpstr>
      <vt:lpstr>等线 Light</vt:lpstr>
      <vt:lpstr>华文中宋</vt:lpstr>
      <vt:lpstr>华文细黑</vt:lpstr>
      <vt:lpstr>华文楷体</vt:lpstr>
      <vt:lpstr>华文琥珀</vt:lpstr>
      <vt:lpstr>方正粗黑宋简体</vt:lpstr>
      <vt:lpstr>Malgun Gothic</vt:lpstr>
      <vt:lpstr>Microsoft YaHei UI</vt:lpstr>
      <vt:lpstr>Arial Black</vt:lpstr>
      <vt:lpstr>AmdtSymbols</vt:lpstr>
      <vt:lpstr>AIGDT</vt:lpstr>
      <vt:lpstr>Algerian</vt:lpstr>
      <vt:lpstr>Bahnschrift SemiBold Condensed</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Windows 10</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Windows 10</dc:creator>
  <cp:lastModifiedBy>LUUU</cp:lastModifiedBy>
  <cp:revision>731</cp:revision>
  <dcterms:created xsi:type="dcterms:W3CDTF">2021-04-19T07:01:00Z</dcterms:created>
  <dcterms:modified xsi:type="dcterms:W3CDTF">2023-11-04T08:50:10Z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F7ECCC8E9D40445F89A8A02F40308570_13</vt:lpwstr>
  </property>
  <property fmtid="{D5CDD505-2E9C-101B-9397-08002B2CF9AE}" pid="3" name="KSOProductBuildVer">
    <vt:lpwstr>2052-12.1.0.15712</vt:lpwstr>
  </property>
</Properties>
</file>