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7" r:id="rId3"/>
    <p:sldId id="258" r:id="rId4"/>
    <p:sldId id="259" r:id="rId5"/>
    <p:sldId id="260" r:id="rId6"/>
    <p:sldId id="266" r:id="rId7"/>
    <p:sldId id="261" r:id="rId8"/>
    <p:sldId id="269" r:id="rId9"/>
    <p:sldId id="279" r:id="rId10"/>
    <p:sldId id="263" r:id="rId11"/>
    <p:sldId id="272" r:id="rId12"/>
    <p:sldId id="273" r:id="rId13"/>
    <p:sldId id="280" r:id="rId14"/>
    <p:sldId id="282" r:id="rId15"/>
    <p:sldId id="283" r:id="rId16"/>
    <p:sldId id="284" r:id="rId17"/>
    <p:sldId id="285" r:id="rId18"/>
    <p:sldId id="265" r:id="rId19"/>
    <p:sldId id="274"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A7B"/>
    <a:srgbClr val="266FA4"/>
    <a:srgbClr val="0F2D5C"/>
    <a:srgbClr val="17B7ED"/>
    <a:srgbClr val="1A93D4"/>
    <a:srgbClr val="025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5" d="100"/>
          <a:sy n="95" d="100"/>
        </p:scale>
        <p:origin x="444" y="64"/>
      </p:cViewPr>
      <p:guideLst>
        <p:guide orient="horz" pos="2160"/>
        <p:guide pos="3840"/>
      </p:guideLst>
    </p:cSldViewPr>
  </p:slideViewPr>
  <p:notesTextViewPr>
    <p:cViewPr>
      <p:scale>
        <a:sx n="1" d="1"/>
        <a:sy n="1" d="1"/>
      </p:scale>
      <p:origin x="0" y="0"/>
    </p:cViewPr>
  </p:notesTextViewPr>
  <p:sorterViewPr>
    <p:cViewPr>
      <p:scale>
        <a:sx n="75" d="100"/>
        <a:sy n="75" d="100"/>
      </p:scale>
      <p:origin x="0" y="-1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5.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jpeg"/><Relationship Id="rId5" Type="http://schemas.openxmlformats.org/officeDocument/2006/relationships/tags" Target="../tags/tag14.xml"/><Relationship Id="rId10" Type="http://schemas.openxmlformats.org/officeDocument/2006/relationships/slideMaster" Target="../slideMasters/slideMaster2.xml"/><Relationship Id="rId4" Type="http://schemas.openxmlformats.org/officeDocument/2006/relationships/tags" Target="../tags/tag13.xml"/><Relationship Id="rId9"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2.xml"/><Relationship Id="rId5" Type="http://schemas.openxmlformats.org/officeDocument/2006/relationships/tags" Target="../tags/tag23.xml"/><Relationship Id="rId4" Type="http://schemas.openxmlformats.org/officeDocument/2006/relationships/tags" Target="../tags/tag2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Master" Target="../slideMasters/slideMaster2.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9.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8.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jpeg"/><Relationship Id="rId5" Type="http://schemas.openxmlformats.org/officeDocument/2006/relationships/tags" Target="../tags/tag38.xml"/><Relationship Id="rId10" Type="http://schemas.openxmlformats.org/officeDocument/2006/relationships/slideMaster" Target="../slideMasters/slideMaster2.xml"/><Relationship Id="rId4" Type="http://schemas.openxmlformats.org/officeDocument/2006/relationships/tags" Target="../tags/tag37.xml"/><Relationship Id="rId9" Type="http://schemas.openxmlformats.org/officeDocument/2006/relationships/tags" Target="../tags/tag4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2.xml"/><Relationship Id="rId4" Type="http://schemas.openxmlformats.org/officeDocument/2006/relationships/tags" Target="../tags/tag6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5.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jpeg"/><Relationship Id="rId5" Type="http://schemas.openxmlformats.org/officeDocument/2006/relationships/tags" Target="../tags/tag77.xml"/><Relationship Id="rId10" Type="http://schemas.openxmlformats.org/officeDocument/2006/relationships/slideMaster" Target="../slideMasters/slideMaster2.xml"/><Relationship Id="rId4" Type="http://schemas.openxmlformats.org/officeDocument/2006/relationships/tags" Target="../tags/tag76.xml"/><Relationship Id="rId9" Type="http://schemas.openxmlformats.org/officeDocument/2006/relationships/tags" Target="../tags/tag8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12" name="图片 11" descr="1"/>
          <p:cNvPicPr/>
          <p:nvPr userDrawn="1">
            <p:custDataLst>
              <p:tags r:id="rId1"/>
            </p:custDataLst>
          </p:nvPr>
        </p:nvPicPr>
        <p:blipFill>
          <a:blip r:embed="rId11"/>
          <a:srcRect b="1380"/>
          <a:stretch>
            <a:fillRect/>
          </a:stretch>
        </p:blipFill>
        <p:spPr>
          <a:xfrm>
            <a:off x="1200" y="159"/>
            <a:ext cx="12189600" cy="6857683"/>
          </a:xfrm>
          <a:prstGeom prst="rect">
            <a:avLst/>
          </a:prstGeom>
        </p:spPr>
      </p:pic>
      <p:sp>
        <p:nvSpPr>
          <p:cNvPr id="2" name="标题 1"/>
          <p:cNvSpPr>
            <a:spLocks noGrp="1"/>
          </p:cNvSpPr>
          <p:nvPr>
            <p:ph type="ctrTitle"/>
            <p:custDataLst>
              <p:tags r:id="rId2"/>
            </p:custDataLst>
          </p:nvPr>
        </p:nvSpPr>
        <p:spPr>
          <a:xfrm>
            <a:off x="751205" y="2769871"/>
            <a:ext cx="7859395" cy="965200"/>
          </a:xfrm>
        </p:spPr>
        <p:txBody>
          <a:bodyPr vert="horz" wrap="square" lIns="101600" tIns="38100" rIns="76200" bIns="38100" rtlCol="0" anchor="ctr" anchorCtr="0">
            <a:normAutofit/>
          </a:bodyPr>
          <a:lstStyle>
            <a:lvl1pPr marL="0" indent="0" algn="l">
              <a:buFont typeface="Arial" panose="020B0604020202020204" pitchFamily="34" charset="0"/>
              <a:buNone/>
              <a:defRPr kumimoji="0" lang="zh-CN" altLang="en-US" sz="4300" b="1" i="0" u="none" strike="noStrike" cap="none" spc="350" normalizeH="0" baseline="0" noProof="1" dirty="0">
                <a:solidFill>
                  <a:schemeClr val="lt1"/>
                </a:solidFill>
                <a:uFillTx/>
                <a:latin typeface="+mj-ea"/>
                <a:ea typeface="+mj-ea"/>
                <a:cs typeface="+mn-cs"/>
              </a:defRPr>
            </a:lvl1pPr>
          </a:lstStyle>
          <a:p>
            <a:pPr marL="0" marR="0" lvl="0" fontAlgn="auto">
              <a:buClrTx/>
              <a:buSzTx/>
              <a:buFontTx/>
            </a:pPr>
            <a:r>
              <a:rPr lang="zh-CN" altLang="en-US" dirty="0"/>
              <a:t>单击此处编辑母版标题样式</a:t>
            </a:r>
          </a:p>
        </p:txBody>
      </p:sp>
      <p:sp>
        <p:nvSpPr>
          <p:cNvPr id="3" name="副标题 2"/>
          <p:cNvSpPr>
            <a:spLocks noGrp="1"/>
          </p:cNvSpPr>
          <p:nvPr>
            <p:ph type="subTitle" idx="1" hasCustomPrompt="1"/>
            <p:custDataLst>
              <p:tags r:id="rId3"/>
            </p:custDataLst>
          </p:nvPr>
        </p:nvSpPr>
        <p:spPr>
          <a:xfrm>
            <a:off x="768350" y="3893695"/>
            <a:ext cx="7839051" cy="937385"/>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400" b="0" i="0" u="none" strike="noStrike" cap="none" spc="20" normalizeH="0" baseline="0" noProof="1" dirty="0">
                <a:solidFill>
                  <a:schemeClr val="lt1"/>
                </a:solidFill>
                <a:uFillTx/>
                <a:latin typeface="+mj-ea"/>
                <a:ea typeface="+mj-ea"/>
              </a:defRPr>
            </a:lvl1pPr>
          </a:lstStyle>
          <a:p>
            <a:pPr marL="57150" marR="0" lvl="0" indent="-285750" fontAlgn="auto">
              <a:lnSpc>
                <a:spcPct val="133000"/>
              </a:lnSpc>
              <a:spcBef>
                <a:spcPts val="0"/>
              </a:spcBef>
              <a:spcAft>
                <a:spcPts val="1000"/>
              </a:spcAft>
              <a:buClrTx/>
              <a:buSzTx/>
            </a:pPr>
            <a:r>
              <a:rPr lang="zh-CN" altLang="en-US" dirty="0"/>
              <a:t>单击此处编辑副标题</a:t>
            </a:r>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2025/11/2</a:t>
            </a:fld>
            <a:endParaRPr lang="zh-CN" altLang="en-US"/>
          </a:p>
        </p:txBody>
      </p:sp>
      <p:sp>
        <p:nvSpPr>
          <p:cNvPr id="5" name="页脚占位符 4"/>
          <p:cNvSpPr>
            <a:spLocks noGrp="1"/>
          </p:cNvSpPr>
          <p:nvPr>
            <p:ph type="ftr" sz="quarter" idx="11"/>
            <p:custDataLst>
              <p:tags r:id="rId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18" name="年号占位符 8"/>
          <p:cNvSpPr>
            <a:spLocks noGrp="1"/>
          </p:cNvSpPr>
          <p:nvPr>
            <p:ph type="body" sz="quarter" idx="15" hasCustomPrompt="1"/>
            <p:custDataLst>
              <p:tags r:id="rId7"/>
            </p:custDataLst>
          </p:nvPr>
        </p:nvSpPr>
        <p:spPr>
          <a:xfrm>
            <a:off x="751205" y="405130"/>
            <a:ext cx="7859395" cy="2205990"/>
          </a:xfrm>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6000" b="1" i="0" u="none" strike="noStrike" cap="none" spc="56" normalizeH="0" baseline="0" noProof="1" dirty="0">
                <a:solidFill>
                  <a:schemeClr val="lt1"/>
                </a:solidFill>
                <a:uFillTx/>
                <a:latin typeface="+mn-ea"/>
                <a:ea typeface="+mn-ea"/>
              </a:defRPr>
            </a:lvl1pPr>
          </a:lstStyle>
          <a:p>
            <a:pPr marL="628650" marR="0" lvl="0" indent="-857250" fontAlgn="auto">
              <a:lnSpc>
                <a:spcPct val="100000"/>
              </a:lnSpc>
              <a:spcBef>
                <a:spcPts val="0"/>
              </a:spcBef>
              <a:spcAft>
                <a:spcPts val="1000"/>
              </a:spcAft>
              <a:buClrTx/>
              <a:buSzTx/>
            </a:pPr>
            <a:r>
              <a:rPr lang="zh-CN" altLang="en-US" dirty="0"/>
              <a:t>年号</a:t>
            </a:r>
          </a:p>
        </p:txBody>
      </p:sp>
      <p:pic>
        <p:nvPicPr>
          <p:cNvPr id="15" name="图片 14" descr="2"/>
          <p:cNvPicPr>
            <a:picLocks noChangeAspect="1"/>
          </p:cNvPicPr>
          <p:nvPr userDrawn="1">
            <p:custDataLst>
              <p:tags r:id="rId8"/>
            </p:custDataLst>
          </p:nvPr>
        </p:nvPicPr>
        <p:blipFill rotWithShape="1">
          <a:blip r:embed="rId12"/>
          <a:srcRect l="12438" b="8417"/>
          <a:stretch>
            <a:fillRect/>
          </a:stretch>
        </p:blipFill>
        <p:spPr>
          <a:xfrm>
            <a:off x="381000" y="5236210"/>
            <a:ext cx="2682216" cy="1485265"/>
          </a:xfrm>
          <a:prstGeom prst="rect">
            <a:avLst/>
          </a:prstGeom>
        </p:spPr>
      </p:pic>
      <p:pic>
        <p:nvPicPr>
          <p:cNvPr id="16" name="图片 15" descr="3"/>
          <p:cNvPicPr>
            <a:picLocks noChangeAspect="1"/>
          </p:cNvPicPr>
          <p:nvPr userDrawn="1">
            <p:custDataLst>
              <p:tags r:id="rId9"/>
            </p:custDataLst>
          </p:nvPr>
        </p:nvPicPr>
        <p:blipFill rotWithShape="1">
          <a:blip r:embed="rId13"/>
          <a:srcRect t="6558" r="9907"/>
          <a:stretch>
            <a:fillRect/>
          </a:stretch>
        </p:blipFill>
        <p:spPr>
          <a:xfrm>
            <a:off x="6295390" y="405130"/>
            <a:ext cx="5312410" cy="575304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2025/11/2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14" name="图片 13" descr="1"/>
          <p:cNvPicPr/>
          <p:nvPr userDrawn="1">
            <p:custDataLst>
              <p:tags r:id="rId1"/>
            </p:custDataLst>
          </p:nvPr>
        </p:nvPicPr>
        <p:blipFill>
          <a:blip r:embed="rId12"/>
          <a:srcRect b="1380"/>
          <a:stretch>
            <a:fillRect/>
          </a:stretch>
        </p:blipFill>
        <p:spPr>
          <a:xfrm>
            <a:off x="1200" y="159"/>
            <a:ext cx="12189600" cy="6857683"/>
          </a:xfrm>
          <a:prstGeom prst="rect">
            <a:avLst/>
          </a:prstGeom>
        </p:spPr>
      </p:pic>
      <p:sp>
        <p:nvSpPr>
          <p:cNvPr id="2" name="标题 1"/>
          <p:cNvSpPr>
            <a:spLocks noGrp="1"/>
          </p:cNvSpPr>
          <p:nvPr>
            <p:ph type="title" hasCustomPrompt="1"/>
            <p:custDataLst>
              <p:tags r:id="rId2"/>
            </p:custDataLst>
          </p:nvPr>
        </p:nvSpPr>
        <p:spPr>
          <a:xfrm>
            <a:off x="5695268" y="467594"/>
            <a:ext cx="4996977" cy="1346346"/>
          </a:xfrm>
        </p:spPr>
        <p:txBody>
          <a:bodyPr vert="horz" wrap="square" tIns="0" bIns="0" rtlCol="0" anchor="b" anchorCtr="0">
            <a:normAutofit/>
          </a:bodyPr>
          <a:lstStyle>
            <a:lvl1pPr marL="0" indent="0">
              <a:buFont typeface="Arial" panose="020B0604020202020204" pitchFamily="34" charset="0"/>
              <a:buNone/>
              <a:defRPr lang="zh-CN" altLang="en-US" sz="6000" b="1" i="0" spc="430" dirty="0">
                <a:solidFill>
                  <a:schemeClr val="lt1">
                    <a:lumMod val="100000"/>
                  </a:schemeClr>
                </a:solidFill>
                <a:latin typeface="+mj-ea"/>
                <a:ea typeface="+mj-ea"/>
                <a:cs typeface="+mn-cs"/>
              </a:defRPr>
            </a:lvl1pPr>
          </a:lstStyle>
          <a:p>
            <a:pPr marL="0" lvl="0"/>
            <a:r>
              <a:rPr lang="zh-CN" altLang="en-US" dirty="0"/>
              <a:t>标题</a:t>
            </a:r>
          </a:p>
        </p:txBody>
      </p:sp>
      <p:sp>
        <p:nvSpPr>
          <p:cNvPr id="3" name="副标题 2"/>
          <p:cNvSpPr>
            <a:spLocks noGrp="1"/>
          </p:cNvSpPr>
          <p:nvPr>
            <p:ph type="body" idx="1" hasCustomPrompt="1"/>
            <p:custDataLst>
              <p:tags r:id="rId3"/>
            </p:custDataLst>
          </p:nvPr>
        </p:nvSpPr>
        <p:spPr>
          <a:xfrm>
            <a:off x="5695268" y="1855065"/>
            <a:ext cx="4989041" cy="467026"/>
          </a:xfrm>
        </p:spPr>
        <p:txBody>
          <a:bodyPr vert="horz" wrap="square" tIns="0" bIns="0" rtlCol="0" anchor="t" anchorCtr="0">
            <a:normAutofit/>
          </a:bodyPr>
          <a:lstStyle>
            <a:lvl1pPr marL="0" indent="0">
              <a:buFont typeface="Arial" panose="020B0604020202020204" pitchFamily="34" charset="0"/>
              <a:buNone/>
              <a:defRPr lang="zh-CN" altLang="en-US" sz="2800" b="0" i="0" spc="149" dirty="0">
                <a:solidFill>
                  <a:schemeClr val="lt1">
                    <a:lumMod val="100000"/>
                  </a:schemeClr>
                </a:solidFill>
                <a:latin typeface="+mj-ea"/>
                <a:ea typeface="+mj-ea"/>
              </a:defRPr>
            </a:lvl1pPr>
          </a:lstStyle>
          <a:p>
            <a:pPr marL="0" lvl="0">
              <a:lnSpc>
                <a:spcPct val="100000"/>
              </a:lnSpc>
            </a:pPr>
            <a:r>
              <a:rPr lang="zh-CN" altLang="en-US" dirty="0"/>
              <a:t>副标题</a:t>
            </a:r>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2025/11/2</a:t>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t>‹#›</a:t>
            </a:fld>
            <a:endParaRPr lang="zh-CN" altLang="en-US"/>
          </a:p>
        </p:txBody>
      </p:sp>
      <p:pic>
        <p:nvPicPr>
          <p:cNvPr id="10" name="图片 9" descr="7"/>
          <p:cNvPicPr>
            <a:picLocks noChangeAspect="1"/>
          </p:cNvPicPr>
          <p:nvPr userDrawn="1">
            <p:custDataLst>
              <p:tags r:id="rId7"/>
            </p:custDataLst>
          </p:nvPr>
        </p:nvPicPr>
        <p:blipFill rotWithShape="1">
          <a:blip r:embed="rId13"/>
          <a:srcRect l="5670" b="11119"/>
          <a:stretch>
            <a:fillRect/>
          </a:stretch>
        </p:blipFill>
        <p:spPr>
          <a:xfrm>
            <a:off x="238991" y="2349185"/>
            <a:ext cx="3973487" cy="4007164"/>
          </a:xfrm>
          <a:prstGeom prst="rect">
            <a:avLst/>
          </a:prstGeom>
        </p:spPr>
      </p:pic>
      <p:pic>
        <p:nvPicPr>
          <p:cNvPr id="11" name="图片 10" descr="8"/>
          <p:cNvPicPr>
            <a:picLocks noChangeAspect="1"/>
          </p:cNvPicPr>
          <p:nvPr userDrawn="1">
            <p:custDataLst>
              <p:tags r:id="rId8"/>
            </p:custDataLst>
          </p:nvPr>
        </p:nvPicPr>
        <p:blipFill rotWithShape="1">
          <a:blip r:embed="rId14"/>
          <a:srcRect t="9476" r="13169"/>
          <a:stretch>
            <a:fillRect/>
          </a:stretch>
        </p:blipFill>
        <p:spPr>
          <a:xfrm>
            <a:off x="10371932" y="238990"/>
            <a:ext cx="1581078" cy="2280081"/>
          </a:xfrm>
          <a:prstGeom prst="rect">
            <a:avLst/>
          </a:prstGeom>
        </p:spPr>
      </p:pic>
      <p:cxnSp>
        <p:nvCxnSpPr>
          <p:cNvPr id="12" name="直接连接符 11"/>
          <p:cNvCxnSpPr/>
          <p:nvPr userDrawn="1">
            <p:custDataLst>
              <p:tags r:id="rId9"/>
            </p:custDataLst>
          </p:nvPr>
        </p:nvCxnSpPr>
        <p:spPr>
          <a:xfrm>
            <a:off x="5716197" y="2406502"/>
            <a:ext cx="26979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10"/>
            </p:custDataLst>
          </p:nvPr>
        </p:nvCxnSpPr>
        <p:spPr>
          <a:xfrm>
            <a:off x="5703425" y="2406502"/>
            <a:ext cx="50482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9" name="图片 8" descr="1"/>
          <p:cNvPicPr/>
          <p:nvPr userDrawn="1">
            <p:custDataLst>
              <p:tags r:id="rId1"/>
            </p:custDataLst>
          </p:nvPr>
        </p:nvPicPr>
        <p:blipFill>
          <a:blip r:embed="rId11"/>
          <a:srcRect b="1380"/>
          <a:stretch>
            <a:fillRect/>
          </a:stretch>
        </p:blipFill>
        <p:spPr>
          <a:xfrm>
            <a:off x="1200" y="159"/>
            <a:ext cx="12189600" cy="6857683"/>
          </a:xfrm>
          <a:prstGeom prst="rect">
            <a:avLst/>
          </a:prstGeom>
        </p:spPr>
      </p:pic>
      <p:sp>
        <p:nvSpPr>
          <p:cNvPr id="2" name="标题 1"/>
          <p:cNvSpPr>
            <a:spLocks noGrp="1"/>
          </p:cNvSpPr>
          <p:nvPr>
            <p:ph type="title" hasCustomPrompt="1"/>
            <p:custDataLst>
              <p:tags r:id="rId2"/>
            </p:custDataLst>
          </p:nvPr>
        </p:nvSpPr>
        <p:spPr>
          <a:xfrm>
            <a:off x="6718298" y="3259339"/>
            <a:ext cx="4961083" cy="1047750"/>
          </a:xfrm>
        </p:spPr>
        <p:txBody>
          <a:bodyPr vert="horz" wrap="square" lIns="91440" tIns="45720" rIns="0" bIns="0" rtlCol="0" anchor="ctr" anchorCtr="0">
            <a:normAutofit/>
          </a:bodyPr>
          <a:lstStyle>
            <a:lvl1pPr marL="0" indent="0" algn="l">
              <a:buFont typeface="Arial" panose="020B0604020202020204" pitchFamily="34" charset="0"/>
              <a:buNone/>
              <a:defRPr lang="zh-CN" altLang="en-US" sz="6000" dirty="0">
                <a:solidFill>
                  <a:schemeClr val="lt1">
                    <a:lumMod val="100000"/>
                  </a:schemeClr>
                </a:solidFill>
                <a:latin typeface="+mj-ea"/>
                <a:ea typeface="+mj-ea"/>
                <a:cs typeface="+mn-cs"/>
              </a:defRPr>
            </a:lvl1pPr>
          </a:lstStyle>
          <a:p>
            <a:pPr marL="0" lvl="0">
              <a:lnSpc>
                <a:spcPct val="114000"/>
              </a:lnSpc>
            </a:pPr>
            <a:r>
              <a:rPr lang="zh-CN" altLang="en-US" dirty="0"/>
              <a:t>编辑标题</a:t>
            </a:r>
          </a:p>
        </p:txBody>
      </p:sp>
      <p:sp>
        <p:nvSpPr>
          <p:cNvPr id="3" name="文本占位符 2"/>
          <p:cNvSpPr>
            <a:spLocks noGrp="1"/>
          </p:cNvSpPr>
          <p:nvPr>
            <p:ph type="body" idx="1" hasCustomPrompt="1"/>
            <p:custDataLst>
              <p:tags r:id="rId3"/>
            </p:custDataLst>
          </p:nvPr>
        </p:nvSpPr>
        <p:spPr>
          <a:xfrm>
            <a:off x="6718298" y="4458854"/>
            <a:ext cx="4961082" cy="603250"/>
          </a:xfrm>
        </p:spPr>
        <p:txBody>
          <a:bodyPr vert="horz" wrap="square" lIns="91440" tIns="45720" rIns="0" bIns="0" rtlCol="0" anchor="t" anchorCtr="0">
            <a:normAutofit lnSpcReduction="10000"/>
          </a:bodyPr>
          <a:lstStyle>
            <a:lvl1pPr marL="0" indent="0" algn="l">
              <a:buFont typeface="Arial" panose="020B0604020202020204" pitchFamily="34" charset="0"/>
              <a:buNone/>
              <a:defRPr lang="zh-CN" altLang="en-US" sz="1800" b="0" i="0" dirty="0">
                <a:solidFill>
                  <a:schemeClr val="lt1">
                    <a:lumMod val="100000"/>
                  </a:schemeClr>
                </a:solidFill>
                <a:latin typeface="+mj-ea"/>
                <a:ea typeface="+mj-ea"/>
              </a:defRPr>
            </a:lvl1pPr>
          </a:lstStyle>
          <a:p>
            <a:pPr marL="0" lvl="0">
              <a:lnSpc>
                <a:spcPct val="111000"/>
              </a:lnSpc>
            </a:pPr>
            <a:r>
              <a:rPr lang="zh-CN" altLang="en-US" dirty="0"/>
              <a:t>单击此处编辑副标题</a:t>
            </a:r>
          </a:p>
        </p:txBody>
      </p:sp>
      <p:sp>
        <p:nvSpPr>
          <p:cNvPr id="8" name="节编号 3"/>
          <p:cNvSpPr>
            <a:spLocks noGrp="1"/>
          </p:cNvSpPr>
          <p:nvPr>
            <p:ph type="body" sz="quarter" idx="13" hasCustomPrompt="1"/>
            <p:custDataLst>
              <p:tags r:id="rId4"/>
            </p:custDataLst>
          </p:nvPr>
        </p:nvSpPr>
        <p:spPr>
          <a:xfrm>
            <a:off x="6718298" y="708586"/>
            <a:ext cx="4961084" cy="2474668"/>
          </a:xfrm>
        </p:spPr>
        <p:txBody>
          <a:bodyPr vert="horz" wrap="square" lIns="91440" tIns="45720" rIns="0" bIns="0" rtlCol="0" anchor="b" anchorCtr="0">
            <a:normAutofit fontScale="77500" lnSpcReduction="20000"/>
          </a:bodyPr>
          <a:lstStyle>
            <a:lvl1pPr marL="0" indent="0" algn="l">
              <a:buFont typeface="Arial" panose="020B0604020202020204" pitchFamily="34" charset="0"/>
              <a:buNone/>
              <a:defRPr lang="zh-CN" altLang="en-US" sz="13900" b="0" i="0" dirty="0">
                <a:solidFill>
                  <a:schemeClr val="lt1">
                    <a:lumMod val="100000"/>
                  </a:schemeClr>
                </a:solidFill>
                <a:latin typeface="+mj-ea"/>
                <a:ea typeface="+mj-ea"/>
              </a:defRPr>
            </a:lvl1pPr>
          </a:lstStyle>
          <a:p>
            <a:pPr marL="0" lvl="0">
              <a:lnSpc>
                <a:spcPct val="110000"/>
              </a:lnSpc>
            </a:pPr>
            <a:r>
              <a:rPr lang="zh-CN" altLang="en-US" dirty="0"/>
              <a:t>编号</a:t>
            </a:r>
          </a:p>
        </p:txBody>
      </p:sp>
      <p:sp>
        <p:nvSpPr>
          <p:cNvPr id="4"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2025/11/2</a:t>
            </a:fld>
            <a:endParaRPr lang="zh-CN" altLang="en-US"/>
          </a:p>
        </p:txBody>
      </p:sp>
      <p:sp>
        <p:nvSpPr>
          <p:cNvPr id="5" name="页脚占位符 5"/>
          <p:cNvSpPr>
            <a:spLocks noGrp="1"/>
          </p:cNvSpPr>
          <p:nvPr>
            <p:ph type="ftr" sz="quarter" idx="11"/>
            <p:custDataLst>
              <p:tags r:id="rId6"/>
            </p:custDataLst>
          </p:nvPr>
        </p:nvSpPr>
        <p:spPr/>
        <p:txBody>
          <a:bodyPr/>
          <a:lstStyle/>
          <a:p>
            <a:endParaRPr lang="zh-CN" altLang="en-US"/>
          </a:p>
        </p:txBody>
      </p:sp>
      <p:sp>
        <p:nvSpPr>
          <p:cNvPr id="6"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pic>
        <p:nvPicPr>
          <p:cNvPr id="10" name="图片 9" descr="4"/>
          <p:cNvPicPr>
            <a:picLocks noChangeAspect="1"/>
          </p:cNvPicPr>
          <p:nvPr userDrawn="1">
            <p:custDataLst>
              <p:tags r:id="rId8"/>
            </p:custDataLst>
          </p:nvPr>
        </p:nvPicPr>
        <p:blipFill>
          <a:blip r:embed="rId12"/>
          <a:srcRect l="-12658" r="12658"/>
          <a:stretch>
            <a:fillRect/>
          </a:stretch>
        </p:blipFill>
        <p:spPr>
          <a:xfrm>
            <a:off x="1682750" y="1522710"/>
            <a:ext cx="3905872" cy="3800514"/>
          </a:xfrm>
          <a:prstGeom prst="rect">
            <a:avLst/>
          </a:prstGeom>
        </p:spPr>
      </p:pic>
      <p:pic>
        <p:nvPicPr>
          <p:cNvPr id="11" name="图片 10" descr="15"/>
          <p:cNvPicPr>
            <a:picLocks noChangeAspect="1"/>
          </p:cNvPicPr>
          <p:nvPr userDrawn="1">
            <p:custDataLst>
              <p:tags r:id="rId9"/>
            </p:custDataLst>
          </p:nvPr>
        </p:nvPicPr>
        <p:blipFill rotWithShape="1">
          <a:blip r:embed="rId13"/>
          <a:srcRect l="7400" r="38585" b="14231"/>
          <a:stretch>
            <a:fillRect/>
          </a:stretch>
        </p:blipFill>
        <p:spPr>
          <a:xfrm>
            <a:off x="280555" y="5860416"/>
            <a:ext cx="2140528" cy="8610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p>
        </p:txBody>
      </p:sp>
      <p:sp>
        <p:nvSpPr>
          <p:cNvPr id="3" name="内容占位符 2"/>
          <p:cNvSpPr>
            <a:spLocks noGrp="1"/>
          </p:cNvSpPr>
          <p:nvPr>
            <p:ph sz="half" idx="1"/>
            <p:custDataLst>
              <p:tags r:id="rId2"/>
            </p:custDataLst>
          </p:nvPr>
        </p:nvSpPr>
        <p:spPr>
          <a:xfrm>
            <a:off x="838200" y="1364400"/>
            <a:ext cx="5181600" cy="481320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内容占位符 3"/>
          <p:cNvSpPr>
            <a:spLocks noGrp="1"/>
          </p:cNvSpPr>
          <p:nvPr>
            <p:ph sz="half" idx="2"/>
            <p:custDataLst>
              <p:tags r:id="rId3"/>
            </p:custDataLst>
          </p:nvPr>
        </p:nvSpPr>
        <p:spPr>
          <a:xfrm>
            <a:off x="6172200" y="1364400"/>
            <a:ext cx="5181600" cy="481320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日期占位符 4"/>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2025/11/2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p>
        </p:txBody>
      </p:sp>
      <p:sp>
        <p:nvSpPr>
          <p:cNvPr id="3" name="文本占位符 2"/>
          <p:cNvSpPr>
            <a:spLocks noGrp="1"/>
          </p:cNvSpPr>
          <p:nvPr>
            <p:ph type="body" idx="1"/>
            <p:custDataLst>
              <p:tags r:id="rId2"/>
            </p:custDataLst>
          </p:nvPr>
        </p:nvSpPr>
        <p:spPr>
          <a:xfrm>
            <a:off x="839788" y="1364400"/>
            <a:ext cx="5157787" cy="540000"/>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061275"/>
            <a:ext cx="5157787" cy="4128388"/>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文本占位符 4"/>
          <p:cNvSpPr>
            <a:spLocks noGrp="1"/>
          </p:cNvSpPr>
          <p:nvPr>
            <p:ph type="body" sz="quarter" idx="3"/>
            <p:custDataLst>
              <p:tags r:id="rId4"/>
            </p:custDataLst>
          </p:nvPr>
        </p:nvSpPr>
        <p:spPr>
          <a:xfrm>
            <a:off x="6172200" y="1364400"/>
            <a:ext cx="5183188" cy="540000"/>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061275"/>
            <a:ext cx="5183188" cy="4128388"/>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t>2025/11/2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2025/11/2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2025/11/2</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1"/>
            </p:custDataLst>
          </p:nvPr>
        </p:nvSpPr>
        <p:spPr>
          <a:xfrm>
            <a:off x="838200" y="360000"/>
            <a:ext cx="10515600" cy="581760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2025/11/2</a:t>
            </a:fld>
            <a:endParaRPr lang="zh-CN" altLang="en-US"/>
          </a:p>
        </p:txBody>
      </p:sp>
      <p:sp>
        <p:nvSpPr>
          <p:cNvPr id="5" name="页脚占位符 3"/>
          <p:cNvSpPr>
            <a:spLocks noGrp="1"/>
          </p:cNvSpPr>
          <p:nvPr>
            <p:ph type="ftr" sz="quarter" idx="11"/>
            <p:custDataLst>
              <p:tags r:id="rId3"/>
            </p:custDataLst>
          </p:nvPr>
        </p:nvSpPr>
        <p:spPr/>
        <p:txBody>
          <a:bodyPr/>
          <a:lstStyle/>
          <a:p>
            <a:endParaRPr lang="zh-CN" alt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p>
        </p:txBody>
      </p:sp>
      <p:sp>
        <p:nvSpPr>
          <p:cNvPr id="3" name="文本占位符 2"/>
          <p:cNvSpPr>
            <a:spLocks noGrp="1"/>
          </p:cNvSpPr>
          <p:nvPr>
            <p:ph type="body" idx="1" hasCustomPrompt="1"/>
            <p:custDataLst>
              <p:tags r:id="rId2"/>
            </p:custDataLst>
          </p:nvPr>
        </p:nvSpPr>
        <p:spPr>
          <a:xfrm>
            <a:off x="838200" y="1296000"/>
            <a:ext cx="10514012" cy="576000"/>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2025/11/2</a:t>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12" name="图片 11" descr="1"/>
          <p:cNvPicPr/>
          <p:nvPr userDrawn="1">
            <p:custDataLst>
              <p:tags r:id="rId1"/>
            </p:custDataLst>
          </p:nvPr>
        </p:nvPicPr>
        <p:blipFill>
          <a:blip r:embed="rId11"/>
          <a:srcRect b="1380"/>
          <a:stretch>
            <a:fillRect/>
          </a:stretch>
        </p:blipFill>
        <p:spPr>
          <a:xfrm>
            <a:off x="1200" y="159"/>
            <a:ext cx="12189600" cy="6857683"/>
          </a:xfrm>
          <a:prstGeom prst="rect">
            <a:avLst/>
          </a:prstGeom>
        </p:spPr>
      </p:pic>
      <p:pic>
        <p:nvPicPr>
          <p:cNvPr id="13" name="图片 12" descr="2"/>
          <p:cNvPicPr>
            <a:picLocks noChangeAspect="1"/>
          </p:cNvPicPr>
          <p:nvPr userDrawn="1">
            <p:custDataLst>
              <p:tags r:id="rId2"/>
            </p:custDataLst>
          </p:nvPr>
        </p:nvPicPr>
        <p:blipFill rotWithShape="1">
          <a:blip r:embed="rId12"/>
          <a:srcRect l="12438" b="8417"/>
          <a:stretch>
            <a:fillRect/>
          </a:stretch>
        </p:blipFill>
        <p:spPr>
          <a:xfrm>
            <a:off x="381000" y="5236210"/>
            <a:ext cx="2682216" cy="1485265"/>
          </a:xfrm>
          <a:prstGeom prst="rect">
            <a:avLst/>
          </a:prstGeom>
        </p:spPr>
      </p:pic>
      <p:pic>
        <p:nvPicPr>
          <p:cNvPr id="15" name="图片 14" descr="3"/>
          <p:cNvPicPr>
            <a:picLocks noChangeAspect="1"/>
          </p:cNvPicPr>
          <p:nvPr userDrawn="1">
            <p:custDataLst>
              <p:tags r:id="rId3"/>
            </p:custDataLst>
          </p:nvPr>
        </p:nvPicPr>
        <p:blipFill rotWithShape="1">
          <a:blip r:embed="rId13"/>
          <a:srcRect t="6558" r="9907"/>
          <a:stretch>
            <a:fillRect/>
          </a:stretch>
        </p:blipFill>
        <p:spPr>
          <a:xfrm>
            <a:off x="6295390" y="405130"/>
            <a:ext cx="5312410" cy="5753044"/>
          </a:xfrm>
          <a:prstGeom prst="rect">
            <a:avLst/>
          </a:prstGeom>
        </p:spPr>
      </p:pic>
      <p:sp>
        <p:nvSpPr>
          <p:cNvPr id="2" name="标题 1"/>
          <p:cNvSpPr>
            <a:spLocks noGrp="1"/>
          </p:cNvSpPr>
          <p:nvPr>
            <p:ph type="ctrTitle" hasCustomPrompt="1"/>
            <p:custDataLst>
              <p:tags r:id="rId4"/>
            </p:custDataLst>
          </p:nvPr>
        </p:nvSpPr>
        <p:spPr>
          <a:xfrm>
            <a:off x="1628499" y="2801808"/>
            <a:ext cx="6982102" cy="1140470"/>
          </a:xfrm>
        </p:spPr>
        <p:txBody>
          <a:bodyPr wrap="square" anchor="ctr" anchorCtr="0">
            <a:normAutofit/>
          </a:bodyPr>
          <a:lstStyle>
            <a:lvl1pPr algn="l">
              <a:lnSpc>
                <a:spcPct val="100000"/>
              </a:lnSpc>
              <a:defRPr sz="6000">
                <a:latin typeface="+mj-ea"/>
                <a:ea typeface="+mj-ea"/>
              </a:defRPr>
            </a:lvl1pPr>
          </a:lstStyle>
          <a:p>
            <a:r>
              <a:rPr lang="zh-CN" altLang="en-US" dirty="0"/>
              <a:t>编辑母版标题</a:t>
            </a:r>
          </a:p>
        </p:txBody>
      </p:sp>
      <p:sp>
        <p:nvSpPr>
          <p:cNvPr id="3" name="副标题 2"/>
          <p:cNvSpPr>
            <a:spLocks noGrp="1"/>
          </p:cNvSpPr>
          <p:nvPr>
            <p:ph type="subTitle" idx="1" hasCustomPrompt="1"/>
            <p:custDataLst>
              <p:tags r:id="rId5"/>
            </p:custDataLst>
          </p:nvPr>
        </p:nvSpPr>
        <p:spPr>
          <a:xfrm>
            <a:off x="1628499" y="4037553"/>
            <a:ext cx="6677302" cy="972000"/>
          </a:xfrm>
        </p:spPr>
        <p:txBody>
          <a:bodyPr wrap="square">
            <a:normAutofit/>
          </a:bodyPr>
          <a:lstStyle>
            <a:lvl1pPr marL="0" indent="0" algn="l">
              <a:lnSpc>
                <a:spcPct val="100000"/>
              </a:lnSpc>
              <a:buNone/>
              <a:defRPr sz="2400">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t>2025/11/2</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18" name="年号占位符 8"/>
          <p:cNvSpPr>
            <a:spLocks noGrp="1"/>
          </p:cNvSpPr>
          <p:nvPr>
            <p:ph type="body" sz="quarter" idx="15" hasCustomPrompt="1"/>
            <p:custDataLst>
              <p:tags r:id="rId9"/>
            </p:custDataLst>
          </p:nvPr>
        </p:nvSpPr>
        <p:spPr>
          <a:xfrm>
            <a:off x="1628499" y="1654635"/>
            <a:ext cx="6982101" cy="1056471"/>
          </a:xfrm>
        </p:spPr>
        <p:txBody>
          <a:bodyPr wrap="square" anchor="b">
            <a:normAutofit/>
          </a:bodyPr>
          <a:lstStyle>
            <a:lvl1pPr marL="0" indent="0" algn="l">
              <a:lnSpc>
                <a:spcPct val="100000"/>
              </a:lnSpc>
              <a:buFont typeface="Arial" panose="020B0604020202020204" pitchFamily="34" charset="0"/>
              <a:buNone/>
              <a:defRPr sz="4000" b="1">
                <a:latin typeface="+mn-ea"/>
                <a:ea typeface="+mn-ea"/>
              </a:defRPr>
            </a:lvl1pPr>
          </a:lstStyle>
          <a:p>
            <a:pPr lvl="0"/>
            <a:r>
              <a:rPr lang="zh-CN" altLang="en-US" dirty="0"/>
              <a:t>年号</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35A7E3-6150-4A38-9F00-3D2CF189C62C}"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BB547D-B9AC-4780-9FEF-E314FDD40BD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21" Type="http://schemas.openxmlformats.org/officeDocument/2006/relationships/tags" Target="../tags/tag9.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tags" Target="../tags/tag3.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tags" Target="../tags/tag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mn-ea"/>
              </a:defRPr>
            </a:lvl1pPr>
          </a:lstStyle>
          <a:p>
            <a:fld id="{E135A7E3-6150-4A38-9F00-3D2CF189C62C}" type="datetimeFigureOut">
              <a:rPr lang="zh-CN" altLang="en-US" smtClean="0"/>
              <a:t>2025/11/2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mn-ea"/>
              </a:defRPr>
            </a:lvl1pPr>
          </a:lstStyle>
          <a:p>
            <a:fld id="{0DBB547D-B9AC-4780-9FEF-E314FDD40B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2" name="图片 11" descr="1"/>
          <p:cNvPicPr/>
          <p:nvPr userDrawn="1">
            <p:custDataLst>
              <p:tags r:id="rId13"/>
            </p:custDataLst>
          </p:nvPr>
        </p:nvPicPr>
        <p:blipFill>
          <a:blip r:embed="rId22"/>
          <a:srcRect b="1380"/>
          <a:stretch>
            <a:fillRect/>
          </a:stretch>
        </p:blipFill>
        <p:spPr>
          <a:xfrm>
            <a:off x="1200" y="159"/>
            <a:ext cx="12189600" cy="6857683"/>
          </a:xfrm>
          <a:prstGeom prst="rect">
            <a:avLst/>
          </a:prstGeom>
        </p:spPr>
      </p:pic>
      <p:sp>
        <p:nvSpPr>
          <p:cNvPr id="2" name="标题占位符 1"/>
          <p:cNvSpPr>
            <a:spLocks noGrp="1"/>
          </p:cNvSpPr>
          <p:nvPr>
            <p:ph type="title"/>
            <p:custDataLst>
              <p:tags r:id="rId14"/>
            </p:custDataLst>
          </p:nvPr>
        </p:nvSpPr>
        <p:spPr>
          <a:xfrm>
            <a:off x="838200" y="360000"/>
            <a:ext cx="10515600" cy="864000"/>
          </a:xfrm>
          <a:prstGeom prst="rect">
            <a:avLst/>
          </a:prstGeom>
        </p:spPr>
        <p:txBody>
          <a:bodyPr vert="horz" wrap="square" lIns="0" tIns="0" rIns="0" bIns="0" rtlCol="0" anchor="ctr">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wrap="square" lIns="0" tIns="0" rIns="0" bIns="0" rtlCol="0">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2025/11/2</a:t>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a:t>
            </a:fld>
            <a:endParaRPr lang="zh-CN" altLang="en-US"/>
          </a:p>
        </p:txBody>
      </p:sp>
      <p:pic>
        <p:nvPicPr>
          <p:cNvPr id="10" name="图片 9" descr="9"/>
          <p:cNvPicPr>
            <a:picLocks noChangeAspect="1"/>
          </p:cNvPicPr>
          <p:nvPr userDrawn="1">
            <p:custDataLst>
              <p:tags r:id="rId19"/>
            </p:custDataLst>
          </p:nvPr>
        </p:nvPicPr>
        <p:blipFill rotWithShape="1">
          <a:blip r:embed="rId23"/>
          <a:srcRect l="14030" b="5634"/>
          <a:stretch>
            <a:fillRect/>
          </a:stretch>
        </p:blipFill>
        <p:spPr>
          <a:xfrm>
            <a:off x="238991" y="4434840"/>
            <a:ext cx="1464456" cy="2286635"/>
          </a:xfrm>
          <a:prstGeom prst="rect">
            <a:avLst/>
          </a:prstGeom>
        </p:spPr>
      </p:pic>
      <p:pic>
        <p:nvPicPr>
          <p:cNvPr id="11" name="图片 10" descr="10"/>
          <p:cNvPicPr>
            <a:picLocks noChangeAspect="1"/>
          </p:cNvPicPr>
          <p:nvPr userDrawn="1">
            <p:custDataLst>
              <p:tags r:id="rId20"/>
            </p:custDataLst>
          </p:nvPr>
        </p:nvPicPr>
        <p:blipFill rotWithShape="1">
          <a:blip r:embed="rId24"/>
          <a:srcRect l="2582" t="9300" r="19568" b="4819"/>
          <a:stretch>
            <a:fillRect/>
          </a:stretch>
        </p:blipFill>
        <p:spPr>
          <a:xfrm>
            <a:off x="10517284" y="4288156"/>
            <a:ext cx="1435725" cy="2433320"/>
          </a:xfrm>
          <a:prstGeom prst="rect">
            <a:avLst/>
          </a:prstGeom>
        </p:spPr>
      </p:pic>
      <p:sp>
        <p:nvSpPr>
          <p:cNvPr id="8" name="KSO_TEMPLATE" hidden="1"/>
          <p:cNvSpPr/>
          <p:nvPr userDrawn="1">
            <p:custDataLst>
              <p:tags r:id="rId21"/>
            </p:custDataLst>
          </p:nvPr>
        </p:nvSpPr>
        <p:spPr>
          <a:xfrm>
            <a:off x="0" y="0"/>
            <a:ext cx="0" cy="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lt1">
              <a:lumMod val="100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lt1">
              <a:lumMod val="100000"/>
            </a:schemeClr>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lt1">
              <a:lumMod val="100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lt1">
              <a:lumMod val="100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lt1">
              <a:lumMod val="100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lt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12.xml"/><Relationship Id="rId4" Type="http://schemas.openxmlformats.org/officeDocument/2006/relationships/tags" Target="../tags/tag85.xml"/></Relationships>
</file>

<file path=ppt/slides/_rels/slide10.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slideLayout" Target="../slideLayouts/slideLayout18.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19" Type="http://schemas.openxmlformats.org/officeDocument/2006/relationships/image" Target="../media/image17.pn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11.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10" Type="http://schemas.openxmlformats.org/officeDocument/2006/relationships/image" Target="../media/image18.png"/><Relationship Id="rId4" Type="http://schemas.openxmlformats.org/officeDocument/2006/relationships/tags" Target="../tags/tag160.xml"/><Relationship Id="rId9"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image" Target="../media/image19.png"/><Relationship Id="rId4" Type="http://schemas.openxmlformats.org/officeDocument/2006/relationships/tags" Target="../tags/tag168.xml"/><Relationship Id="rId9"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Layout" Target="../slideLayouts/slideLayout13.xml"/><Relationship Id="rId4" Type="http://schemas.openxmlformats.org/officeDocument/2006/relationships/tags" Target="../tags/tag176.xml"/></Relationships>
</file>

<file path=ppt/slides/_rels/slide14.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slideLayout" Target="../slideLayouts/slideLayout13.xml"/><Relationship Id="rId4" Type="http://schemas.openxmlformats.org/officeDocument/2006/relationships/tags" Target="../tags/tag180.xml"/></Relationships>
</file>

<file path=ppt/slides/_rels/slide1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Layout" Target="../slideLayouts/slideLayout13.xml"/><Relationship Id="rId4" Type="http://schemas.openxmlformats.org/officeDocument/2006/relationships/tags" Target="../tags/tag187.xml"/></Relationships>
</file>

<file path=ppt/slides/_rels/slide17.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Layout" Target="../slideLayouts/slideLayout15.xml"/><Relationship Id="rId4" Type="http://schemas.openxmlformats.org/officeDocument/2006/relationships/tags" Target="../tags/tag191.xml"/></Relationships>
</file>

<file path=ppt/slides/_rels/slide18.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image" Target="../media/image20.png"/><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slideLayout" Target="../slideLayouts/slideLayout22.xml"/><Relationship Id="rId4" Type="http://schemas.openxmlformats.org/officeDocument/2006/relationships/tags" Target="../tags/tag208.xml"/></Relationships>
</file>

<file path=ppt/slides/_rels/slide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10.png"/><Relationship Id="rId4" Type="http://schemas.openxmlformats.org/officeDocument/2006/relationships/tags" Target="../tags/tag89.xml"/><Relationship Id="rId9"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Layout" Target="../slideLayouts/slideLayout14.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s>
</file>

<file path=ppt/slides/_rels/slide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Layout" Target="../slideLayouts/slideLayout15.xml"/><Relationship Id="rId4" Type="http://schemas.openxmlformats.org/officeDocument/2006/relationships/tags" Target="../tags/tag108.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image" Target="../media/image12.png"/><Relationship Id="rId4" Type="http://schemas.openxmlformats.org/officeDocument/2006/relationships/tags" Target="../tags/tag11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Layout" Target="../slideLayouts/slideLayout15.xml"/><Relationship Id="rId4" Type="http://schemas.openxmlformats.org/officeDocument/2006/relationships/tags" Target="../tags/tag119.xml"/></Relationships>
</file>

<file path=ppt/slides/_rels/slide7.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14.png"/><Relationship Id="rId5" Type="http://schemas.openxmlformats.org/officeDocument/2006/relationships/tags" Target="../tags/tag124.xml"/><Relationship Id="rId10" Type="http://schemas.openxmlformats.org/officeDocument/2006/relationships/image" Target="../media/image13.png"/><Relationship Id="rId4" Type="http://schemas.openxmlformats.org/officeDocument/2006/relationships/tags" Target="../tags/tag123.xml"/><Relationship Id="rId9"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16.png"/><Relationship Id="rId5" Type="http://schemas.openxmlformats.org/officeDocument/2006/relationships/tags" Target="../tags/tag132.xml"/><Relationship Id="rId10" Type="http://schemas.openxmlformats.org/officeDocument/2006/relationships/image" Target="../media/image15.png"/><Relationship Id="rId4" Type="http://schemas.openxmlformats.org/officeDocument/2006/relationships/tags" Target="../tags/tag131.xml"/><Relationship Id="rId9"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15.xml"/><Relationship Id="rId4" Type="http://schemas.openxmlformats.org/officeDocument/2006/relationships/tags" Target="../tags/tag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p:cNvSpPr>
            <a:spLocks noGrp="1"/>
          </p:cNvSpPr>
          <p:nvPr>
            <p:ph type="ctrTitle"/>
            <p:custDataLst>
              <p:tags r:id="rId2"/>
            </p:custDataLst>
          </p:nvPr>
        </p:nvSpPr>
        <p:spPr/>
        <p:txBody>
          <a:bodyPr/>
          <a:lstStyle/>
          <a:p>
            <a:r>
              <a:rPr lang="zh-CN" altLang="en-US"/>
              <a:t>结构和模型展示</a:t>
            </a:r>
          </a:p>
        </p:txBody>
      </p:sp>
      <p:sp>
        <p:nvSpPr>
          <p:cNvPr id="9" name="副标题"/>
          <p:cNvSpPr>
            <a:spLocks noGrp="1"/>
          </p:cNvSpPr>
          <p:nvPr>
            <p:ph type="subTitle" idx="1"/>
            <p:custDataLst>
              <p:tags r:id="rId3"/>
            </p:custDataLst>
          </p:nvPr>
        </p:nvSpPr>
        <p:spPr/>
        <p:txBody>
          <a:bodyPr/>
          <a:lstStyle/>
          <a:p>
            <a:r>
              <a:t>烟台科技学院</a:t>
            </a:r>
            <a:r>
              <a:rPr lang="en-US" altLang="zh-CN"/>
              <a:t>   </a:t>
            </a:r>
            <a:r>
              <a:t>机设</a:t>
            </a:r>
            <a:r>
              <a:rPr lang="en-US" altLang="zh-CN"/>
              <a:t>s2501  </a:t>
            </a:r>
            <a:r>
              <a:t>饺子队</a:t>
            </a:r>
          </a:p>
        </p:txBody>
      </p:sp>
      <p:sp>
        <p:nvSpPr>
          <p:cNvPr id="10" name="年份"/>
          <p:cNvSpPr>
            <a:spLocks noGrp="1"/>
          </p:cNvSpPr>
          <p:nvPr>
            <p:ph type="body" sz="quarter" idx="15"/>
            <p:custDataLst>
              <p:tags r:id="rId4"/>
            </p:custDataLst>
          </p:nvPr>
        </p:nvSpPr>
        <p:spPr/>
        <p:txBody>
          <a:bodyPr/>
          <a:lstStyle/>
          <a:p>
            <a:r>
              <a:t>蛤蜊采收机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形状 3"/>
          <p:cNvSpPr/>
          <p:nvPr>
            <p:custDataLst>
              <p:tags r:id="rId2"/>
            </p:custDataLst>
          </p:nvPr>
        </p:nvSpPr>
        <p:spPr>
          <a:xfrm>
            <a:off x="4575217" y="4814323"/>
            <a:ext cx="1871766" cy="468024"/>
          </a:xfrm>
          <a:prstGeom prst="roundRect">
            <a:avLst>
              <a:gd name="adj" fmla="val 2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dirty="0">
                <a:solidFill>
                  <a:schemeClr val="bg1"/>
                </a:solidFill>
                <a:latin typeface="+mn-lt"/>
                <a:ea typeface="+mn-ea"/>
              </a:rPr>
              <a:t>蛤蜊泥沙混合物</a:t>
            </a:r>
          </a:p>
        </p:txBody>
      </p:sp>
      <p:sp>
        <p:nvSpPr>
          <p:cNvPr id="27" name="形状 2"/>
          <p:cNvSpPr/>
          <p:nvPr>
            <p:custDataLst>
              <p:tags r:id="rId3"/>
            </p:custDataLst>
          </p:nvPr>
        </p:nvSpPr>
        <p:spPr>
          <a:xfrm>
            <a:off x="6829406" y="5833853"/>
            <a:ext cx="1521072" cy="468024"/>
          </a:xfrm>
          <a:prstGeom prst="roundRect">
            <a:avLst>
              <a:gd name="adj" fmla="val 2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dirty="0">
                <a:solidFill>
                  <a:schemeClr val="bg1"/>
                </a:solidFill>
                <a:latin typeface="+mn-lt"/>
                <a:ea typeface="+mn-ea"/>
              </a:rPr>
              <a:t>未分类蛤蜊</a:t>
            </a:r>
          </a:p>
        </p:txBody>
      </p:sp>
      <p:sp>
        <p:nvSpPr>
          <p:cNvPr id="25" name="形状 9"/>
          <p:cNvSpPr/>
          <p:nvPr>
            <p:custDataLst>
              <p:tags r:id="rId4"/>
            </p:custDataLst>
          </p:nvPr>
        </p:nvSpPr>
        <p:spPr>
          <a:xfrm>
            <a:off x="1398908" y="4814323"/>
            <a:ext cx="1701152" cy="468024"/>
          </a:xfrm>
          <a:prstGeom prst="roundRect">
            <a:avLst>
              <a:gd name="adj" fmla="val 2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dirty="0">
                <a:solidFill>
                  <a:schemeClr val="bg1"/>
                </a:solidFill>
                <a:latin typeface="+mn-lt"/>
                <a:ea typeface="+mn-ea"/>
              </a:rPr>
              <a:t>蛤蜊养殖滩涂</a:t>
            </a:r>
          </a:p>
        </p:txBody>
      </p:sp>
      <p:sp>
        <p:nvSpPr>
          <p:cNvPr id="23" name="形状 7"/>
          <p:cNvSpPr/>
          <p:nvPr>
            <p:custDataLst>
              <p:tags r:id="rId5"/>
            </p:custDataLst>
          </p:nvPr>
        </p:nvSpPr>
        <p:spPr>
          <a:xfrm>
            <a:off x="8668730" y="4814323"/>
            <a:ext cx="1521074" cy="468024"/>
          </a:xfrm>
          <a:prstGeom prst="roundRect">
            <a:avLst>
              <a:gd name="adj" fmla="val 2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dirty="0">
                <a:solidFill>
                  <a:schemeClr val="bg1"/>
                </a:solidFill>
                <a:latin typeface="+mn-lt"/>
                <a:ea typeface="+mn-ea"/>
              </a:rPr>
              <a:t>未沥水蛤蜊</a:t>
            </a:r>
          </a:p>
        </p:txBody>
      </p:sp>
      <p:pic>
        <p:nvPicPr>
          <p:cNvPr id="2" name="图片 1"/>
          <p:cNvPicPr>
            <a:picLocks noChangeAspect="1"/>
          </p:cNvPicPr>
          <p:nvPr>
            <p:custDataLst>
              <p:tags r:id="rId6"/>
            </p:custDataLst>
          </p:nvPr>
        </p:nvPicPr>
        <p:blipFill>
          <a:blip r:embed="rId19">
            <a:extLst>
              <a:ext uri="{28A0092B-C50C-407E-A947-70E740481C1C}">
                <a14:useLocalDpi xmlns:a14="http://schemas.microsoft.com/office/drawing/2010/main" val="0"/>
              </a:ext>
            </a:extLst>
          </a:blip>
          <a:srcRect/>
          <a:stretch>
            <a:fillRect/>
          </a:stretch>
        </p:blipFill>
        <p:spPr bwMode="auto">
          <a:xfrm>
            <a:off x="2849910" y="1083658"/>
            <a:ext cx="5730383" cy="3553739"/>
          </a:xfrm>
          <a:prstGeom prst="rect">
            <a:avLst/>
          </a:prstGeom>
          <a:noFill/>
          <a:ln>
            <a:noFill/>
          </a:ln>
        </p:spPr>
      </p:pic>
      <p:sp>
        <p:nvSpPr>
          <p:cNvPr id="3" name="形状 2"/>
          <p:cNvSpPr/>
          <p:nvPr>
            <p:custDataLst>
              <p:tags r:id="rId7"/>
            </p:custDataLst>
          </p:nvPr>
        </p:nvSpPr>
        <p:spPr>
          <a:xfrm>
            <a:off x="3433091" y="5833853"/>
            <a:ext cx="1521072" cy="468024"/>
          </a:xfrm>
          <a:prstGeom prst="roundRect">
            <a:avLst>
              <a:gd name="adj" fmla="val 2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dirty="0">
                <a:solidFill>
                  <a:schemeClr val="bg1"/>
                </a:solidFill>
                <a:latin typeface="+mn-lt"/>
                <a:ea typeface="+mn-ea"/>
              </a:rPr>
              <a:t>蛤蜊</a:t>
            </a:r>
          </a:p>
        </p:txBody>
      </p:sp>
      <p:cxnSp>
        <p:nvCxnSpPr>
          <p:cNvPr id="9" name="直接箭头连接符 8"/>
          <p:cNvCxnSpPr>
            <a:stCxn id="25" idx="3"/>
            <a:endCxn id="29" idx="1"/>
          </p:cNvCxnSpPr>
          <p:nvPr>
            <p:custDataLst>
              <p:tags r:id="rId8"/>
            </p:custDataLst>
          </p:nvPr>
        </p:nvCxnSpPr>
        <p:spPr>
          <a:xfrm>
            <a:off x="3100060" y="5048335"/>
            <a:ext cx="1475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29" idx="3"/>
            <a:endCxn id="23" idx="1"/>
          </p:cNvCxnSpPr>
          <p:nvPr>
            <p:custDataLst>
              <p:tags r:id="rId9"/>
            </p:custDataLst>
          </p:nvPr>
        </p:nvCxnSpPr>
        <p:spPr>
          <a:xfrm>
            <a:off x="6446983" y="5048335"/>
            <a:ext cx="22217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连接符: 曲线 37"/>
          <p:cNvCxnSpPr>
            <a:stCxn id="23" idx="3"/>
            <a:endCxn id="27" idx="3"/>
          </p:cNvCxnSpPr>
          <p:nvPr>
            <p:custDataLst>
              <p:tags r:id="rId10"/>
            </p:custDataLst>
          </p:nvPr>
        </p:nvCxnSpPr>
        <p:spPr>
          <a:xfrm flipH="1">
            <a:off x="8350478" y="5048335"/>
            <a:ext cx="1839326" cy="1019530"/>
          </a:xfrm>
          <a:prstGeom prst="curvedConnector3">
            <a:avLst>
              <a:gd name="adj1" fmla="val -274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7" idx="1"/>
            <a:endCxn id="3" idx="3"/>
          </p:cNvCxnSpPr>
          <p:nvPr>
            <p:custDataLst>
              <p:tags r:id="rId11"/>
            </p:custDataLst>
          </p:nvPr>
        </p:nvCxnSpPr>
        <p:spPr>
          <a:xfrm flipH="1">
            <a:off x="4954163" y="6067865"/>
            <a:ext cx="1875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12"/>
            </p:custDataLst>
          </p:nvPr>
        </p:nvSpPr>
        <p:spPr>
          <a:xfrm>
            <a:off x="3183739" y="4740558"/>
            <a:ext cx="1249680" cy="306705"/>
          </a:xfrm>
          <a:prstGeom prst="rect">
            <a:avLst/>
          </a:prstGeom>
          <a:noFill/>
        </p:spPr>
        <p:txBody>
          <a:bodyPr wrap="square" rtlCol="0">
            <a:normAutofit fontScale="97500"/>
          </a:bodyPr>
          <a:lstStyle/>
          <a:p>
            <a:r>
              <a:rPr lang="zh-CN" altLang="en-US" sz="1400" dirty="0">
                <a:solidFill>
                  <a:schemeClr val="tx1"/>
                </a:solidFill>
              </a:rPr>
              <a:t>挖掘筛选装置</a:t>
            </a:r>
          </a:p>
        </p:txBody>
      </p:sp>
      <p:sp>
        <p:nvSpPr>
          <p:cNvPr id="45" name="文本框 44"/>
          <p:cNvSpPr txBox="1"/>
          <p:nvPr>
            <p:custDataLst>
              <p:tags r:id="rId13"/>
            </p:custDataLst>
          </p:nvPr>
        </p:nvSpPr>
        <p:spPr>
          <a:xfrm>
            <a:off x="6875321" y="4740558"/>
            <a:ext cx="1249680" cy="306705"/>
          </a:xfrm>
          <a:prstGeom prst="rect">
            <a:avLst/>
          </a:prstGeom>
          <a:noFill/>
        </p:spPr>
        <p:txBody>
          <a:bodyPr wrap="square" rtlCol="0">
            <a:normAutofit fontScale="97500"/>
          </a:bodyPr>
          <a:lstStyle/>
          <a:p>
            <a:r>
              <a:rPr lang="zh-CN" altLang="en-US" sz="1400" dirty="0">
                <a:solidFill>
                  <a:schemeClr val="tx1"/>
                </a:solidFill>
              </a:rPr>
              <a:t>挖掘筛选装置</a:t>
            </a:r>
          </a:p>
        </p:txBody>
      </p:sp>
      <p:sp>
        <p:nvSpPr>
          <p:cNvPr id="46" name="文本框 45"/>
          <p:cNvSpPr txBox="1"/>
          <p:nvPr>
            <p:custDataLst>
              <p:tags r:id="rId14"/>
            </p:custDataLst>
          </p:nvPr>
        </p:nvSpPr>
        <p:spPr>
          <a:xfrm>
            <a:off x="7019329" y="5008543"/>
            <a:ext cx="894080" cy="306705"/>
          </a:xfrm>
          <a:prstGeom prst="rect">
            <a:avLst/>
          </a:prstGeom>
          <a:noFill/>
        </p:spPr>
        <p:txBody>
          <a:bodyPr wrap="square" rtlCol="0">
            <a:normAutofit fontScale="97500"/>
          </a:bodyPr>
          <a:lstStyle/>
          <a:p>
            <a:r>
              <a:rPr lang="zh-CN" altLang="en-US" sz="1400" dirty="0">
                <a:solidFill>
                  <a:schemeClr val="tx1"/>
                </a:solidFill>
              </a:rPr>
              <a:t>清理装置</a:t>
            </a:r>
          </a:p>
        </p:txBody>
      </p:sp>
      <p:sp>
        <p:nvSpPr>
          <p:cNvPr id="47" name="文本框 46"/>
          <p:cNvSpPr txBox="1"/>
          <p:nvPr>
            <p:custDataLst>
              <p:tags r:id="rId15"/>
            </p:custDataLst>
          </p:nvPr>
        </p:nvSpPr>
        <p:spPr>
          <a:xfrm>
            <a:off x="9635806" y="5883200"/>
            <a:ext cx="894080" cy="306705"/>
          </a:xfrm>
          <a:prstGeom prst="rect">
            <a:avLst/>
          </a:prstGeom>
          <a:noFill/>
        </p:spPr>
        <p:txBody>
          <a:bodyPr wrap="square" rtlCol="0">
            <a:normAutofit fontScale="97500"/>
          </a:bodyPr>
          <a:lstStyle/>
          <a:p>
            <a:r>
              <a:rPr lang="zh-CN" altLang="en-US" sz="1400" dirty="0">
                <a:solidFill>
                  <a:schemeClr val="tx1"/>
                </a:solidFill>
              </a:rPr>
              <a:t>输送装置</a:t>
            </a:r>
          </a:p>
        </p:txBody>
      </p:sp>
      <p:sp>
        <p:nvSpPr>
          <p:cNvPr id="48" name="文本框 47"/>
          <p:cNvSpPr txBox="1"/>
          <p:nvPr>
            <p:custDataLst>
              <p:tags r:id="rId16"/>
            </p:custDataLst>
          </p:nvPr>
        </p:nvSpPr>
        <p:spPr>
          <a:xfrm>
            <a:off x="5344123" y="5760088"/>
            <a:ext cx="1249680" cy="306705"/>
          </a:xfrm>
          <a:prstGeom prst="rect">
            <a:avLst/>
          </a:prstGeom>
          <a:noFill/>
        </p:spPr>
        <p:txBody>
          <a:bodyPr wrap="square" rtlCol="0">
            <a:normAutofit fontScale="97500"/>
          </a:bodyPr>
          <a:lstStyle/>
          <a:p>
            <a:r>
              <a:rPr lang="zh-CN" altLang="en-US" sz="1400" dirty="0">
                <a:solidFill>
                  <a:schemeClr val="tx1"/>
                </a:solidFill>
              </a:rPr>
              <a:t>收集分选装置</a:t>
            </a:r>
          </a:p>
        </p:txBody>
      </p:sp>
      <p:sp>
        <p:nvSpPr>
          <p:cNvPr id="4" name="标题 3"/>
          <p:cNvSpPr>
            <a:spLocks noGrp="1"/>
          </p:cNvSpPr>
          <p:nvPr>
            <p:ph type="title"/>
            <p:custDataLst>
              <p:tags r:id="rId17"/>
            </p:custDataLst>
          </p:nvPr>
        </p:nvSpPr>
        <p:spPr/>
        <p:txBody>
          <a:bodyPr vert="horz" wrap="square" lIns="0" tIns="0" rIns="0" bIns="0" rtlCol="0" anchor="ctr">
            <a:normAutofit/>
          </a:bodyPr>
          <a:lstStyle/>
          <a:p>
            <a:pPr lvl="0" algn="l">
              <a:buClrTx/>
              <a:buSzTx/>
              <a:buFontTx/>
            </a:pPr>
            <a:r>
              <a:rPr lang="zh-CN" altLang="en-US" dirty="0">
                <a:sym typeface="+mn-ea"/>
              </a:rPr>
              <a:t>原理与结构设计</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custDataLst>
              <p:tags r:id="rId2"/>
            </p:custDataLst>
          </p:nvPr>
        </p:nvSpPr>
        <p:spPr/>
        <p:txBody>
          <a:bodyPr/>
          <a:lstStyle/>
          <a:p>
            <a:endParaRPr lang="zh-CN" altLang="en-US"/>
          </a:p>
        </p:txBody>
      </p:sp>
      <p:pic>
        <p:nvPicPr>
          <p:cNvPr id="2" name="图片 1"/>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10605" t="6886" r="6000" b="7498"/>
          <a:stretch>
            <a:fillRect/>
          </a:stretch>
        </p:blipFill>
        <p:spPr bwMode="auto">
          <a:xfrm>
            <a:off x="960269" y="1944175"/>
            <a:ext cx="4655177" cy="3434876"/>
          </a:xfrm>
          <a:prstGeom prst="rect">
            <a:avLst/>
          </a:prstGeom>
          <a:noFill/>
          <a:ln>
            <a:noFill/>
          </a:ln>
        </p:spPr>
      </p:pic>
      <p:sp>
        <p:nvSpPr>
          <p:cNvPr id="31" name="矩形 30"/>
          <p:cNvSpPr/>
          <p:nvPr>
            <p:custDataLst>
              <p:tags r:id="rId4"/>
            </p:custDataLst>
          </p:nvPr>
        </p:nvSpPr>
        <p:spPr>
          <a:xfrm>
            <a:off x="5856891" y="1935066"/>
            <a:ext cx="5569820" cy="3030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bg1"/>
              </a:solidFill>
              <a:latin typeface="Calibri" panose="020F0502020204030204" charset="0"/>
              <a:ea typeface="宋体" panose="02010600030101010101" pitchFamily="2" charset="-122"/>
            </a:endParaRPr>
          </a:p>
        </p:txBody>
      </p:sp>
      <p:sp>
        <p:nvSpPr>
          <p:cNvPr id="33" name="文本框 32"/>
          <p:cNvSpPr txBox="1"/>
          <p:nvPr>
            <p:custDataLst>
              <p:tags r:id="rId5"/>
            </p:custDataLst>
          </p:nvPr>
        </p:nvSpPr>
        <p:spPr>
          <a:xfrm>
            <a:off x="7661361" y="2357603"/>
            <a:ext cx="1960880" cy="398780"/>
          </a:xfrm>
          <a:prstGeom prst="rect">
            <a:avLst/>
          </a:prstGeom>
          <a:noFill/>
        </p:spPr>
        <p:txBody>
          <a:bodyPr wrap="square" rtlCol="0">
            <a:normAutofit fontScale="97500"/>
          </a:bodyPr>
          <a:lstStyle>
            <a:defPPr>
              <a:defRPr lang="zh-CN"/>
            </a:defPPr>
            <a:lvl1pPr algn="ctr">
              <a:defRPr sz="4800" b="1">
                <a:gradFill>
                  <a:gsLst>
                    <a:gs pos="0">
                      <a:srgbClr val="C00000">
                        <a:alpha val="43000"/>
                      </a:srgbClr>
                    </a:gs>
                    <a:gs pos="100000">
                      <a:srgbClr val="0070C0">
                        <a:alpha val="43000"/>
                      </a:srgbClr>
                    </a:gs>
                  </a:gsLst>
                  <a:lin ang="15000000" scaled="0"/>
                </a:gradFill>
                <a:latin typeface="Century Gothic" panose="020B0502020202020204" pitchFamily="34" charset="0"/>
                <a:cs typeface="Arial" panose="020B0604020202020204" pitchFamily="34" charset="0"/>
              </a:defRPr>
            </a:lvl1pPr>
          </a:lstStyle>
          <a:p>
            <a:pPr algn="ctr"/>
            <a:r>
              <a:rPr lang="zh-CN" altLang="en-US" sz="2000" b="0" dirty="0">
                <a:solidFill>
                  <a:schemeClr val="bg1"/>
                </a:solidFill>
                <a:latin typeface="+mn-lt"/>
                <a:cs typeface="阿里巴巴普惠体 R" panose="00020600040101010101" pitchFamily="18" charset="-122"/>
              </a:rPr>
              <a:t>原理及结构分析</a:t>
            </a:r>
          </a:p>
        </p:txBody>
      </p:sp>
      <p:sp>
        <p:nvSpPr>
          <p:cNvPr id="34" name="矩形 33"/>
          <p:cNvSpPr/>
          <p:nvPr>
            <p:custDataLst>
              <p:tags r:id="rId6"/>
            </p:custDataLst>
          </p:nvPr>
        </p:nvSpPr>
        <p:spPr>
          <a:xfrm>
            <a:off x="7562612" y="2665298"/>
            <a:ext cx="3620090" cy="1568450"/>
          </a:xfrm>
          <a:prstGeom prst="rect">
            <a:avLst/>
          </a:prstGeom>
        </p:spPr>
        <p:txBody>
          <a:bodyPr wrap="square">
            <a:normAutofit/>
          </a:bodyPr>
          <a:lstStyle/>
          <a:p>
            <a:r>
              <a:rPr lang="zh-CN" altLang="en-US" sz="1600" dirty="0">
                <a:solidFill>
                  <a:schemeClr val="bg1"/>
                </a:solidFill>
              </a:rPr>
              <a:t>挖掘筛选装置将蛤蜊从泥沙中挖出，通过铰链四杆机构对蛤蜊与泥沙产生惯性，在筛掉泥沙的同时将蛤蜊向上抛掷。</a:t>
            </a:r>
            <a:endParaRPr lang="en-US" altLang="zh-CN" sz="1600" dirty="0">
              <a:solidFill>
                <a:schemeClr val="bg1"/>
              </a:solidFill>
            </a:endParaRPr>
          </a:p>
          <a:p>
            <a:r>
              <a:rPr lang="zh-CN" altLang="en-US" sz="1600" dirty="0">
                <a:solidFill>
                  <a:schemeClr val="bg1"/>
                </a:solidFill>
              </a:rPr>
              <a:t>由电机通过带传动减速将扭矩传递到振动机构的原动件</a:t>
            </a:r>
          </a:p>
        </p:txBody>
      </p:sp>
      <p:sp>
        <p:nvSpPr>
          <p:cNvPr id="35" name="任意多边形 59"/>
          <p:cNvSpPr/>
          <p:nvPr>
            <p:custDataLst>
              <p:tags r:id="rId7"/>
            </p:custDataLst>
          </p:nvPr>
        </p:nvSpPr>
        <p:spPr bwMode="auto">
          <a:xfrm>
            <a:off x="5994856" y="2208907"/>
            <a:ext cx="914342" cy="912782"/>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标题 3"/>
          <p:cNvSpPr>
            <a:spLocks noGrp="1"/>
          </p:cNvSpPr>
          <p:nvPr>
            <p:ph type="title"/>
            <p:custDataLst>
              <p:tags r:id="rId8"/>
            </p:custDataLst>
          </p:nvPr>
        </p:nvSpPr>
        <p:spPr/>
        <p:txBody>
          <a:bodyPr vert="horz" wrap="square" lIns="0" tIns="0" rIns="0" bIns="0" rtlCol="0" anchor="ctr">
            <a:normAutofit/>
          </a:bodyPr>
          <a:lstStyle/>
          <a:p>
            <a:pPr lvl="0" algn="l">
              <a:buClrTx/>
              <a:buSzTx/>
              <a:buFontTx/>
            </a:pPr>
            <a:r>
              <a:rPr lang="zh-CN" altLang="en-US" dirty="0">
                <a:sym typeface="+mn-ea"/>
              </a:rPr>
              <a:t>挖掘装置</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custDataLst>
              <p:tags r:id="rId2"/>
            </p:custDataLst>
          </p:nvPr>
        </p:nvSpPr>
        <p:spPr/>
        <p:txBody>
          <a:bodyPr/>
          <a:lstStyle/>
          <a:p>
            <a:endParaRPr lang="zh-CN" altLang="en-US"/>
          </a:p>
        </p:txBody>
      </p:sp>
      <p:sp>
        <p:nvSpPr>
          <p:cNvPr id="31" name="矩形 30"/>
          <p:cNvSpPr/>
          <p:nvPr>
            <p:custDataLst>
              <p:tags r:id="rId3"/>
            </p:custDataLst>
          </p:nvPr>
        </p:nvSpPr>
        <p:spPr>
          <a:xfrm>
            <a:off x="6033132" y="2113385"/>
            <a:ext cx="5569820" cy="3030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bg1"/>
              </a:solidFill>
              <a:latin typeface="Calibri" panose="020F0502020204030204" charset="0"/>
              <a:ea typeface="宋体" panose="02010600030101010101" pitchFamily="2" charset="-122"/>
            </a:endParaRPr>
          </a:p>
        </p:txBody>
      </p:sp>
      <p:sp>
        <p:nvSpPr>
          <p:cNvPr id="33" name="文本框 32"/>
          <p:cNvSpPr txBox="1"/>
          <p:nvPr>
            <p:custDataLst>
              <p:tags r:id="rId4"/>
            </p:custDataLst>
          </p:nvPr>
        </p:nvSpPr>
        <p:spPr>
          <a:xfrm>
            <a:off x="7975397" y="2523857"/>
            <a:ext cx="1960880" cy="398780"/>
          </a:xfrm>
          <a:prstGeom prst="rect">
            <a:avLst/>
          </a:prstGeom>
          <a:noFill/>
        </p:spPr>
        <p:txBody>
          <a:bodyPr wrap="square" rtlCol="0">
            <a:normAutofit fontScale="97500"/>
          </a:bodyPr>
          <a:lstStyle>
            <a:defPPr>
              <a:defRPr lang="zh-CN"/>
            </a:defPPr>
            <a:lvl1pPr algn="ctr">
              <a:defRPr sz="4800" b="1">
                <a:gradFill>
                  <a:gsLst>
                    <a:gs pos="0">
                      <a:srgbClr val="C00000">
                        <a:alpha val="43000"/>
                      </a:srgbClr>
                    </a:gs>
                    <a:gs pos="100000">
                      <a:srgbClr val="0070C0">
                        <a:alpha val="43000"/>
                      </a:srgbClr>
                    </a:gs>
                  </a:gsLst>
                  <a:lin ang="15000000" scaled="0"/>
                </a:gradFill>
                <a:latin typeface="Century Gothic" panose="020B0502020202020204" pitchFamily="34" charset="0"/>
                <a:cs typeface="Arial" panose="020B0604020202020204" pitchFamily="34" charset="0"/>
              </a:defRPr>
            </a:lvl1pPr>
          </a:lstStyle>
          <a:p>
            <a:pPr algn="ctr"/>
            <a:r>
              <a:rPr lang="zh-CN" altLang="en-US" sz="2000" b="0" dirty="0">
                <a:solidFill>
                  <a:schemeClr val="bg1"/>
                </a:solidFill>
                <a:latin typeface="+mn-lt"/>
                <a:cs typeface="阿里巴巴普惠体 R" panose="00020600040101010101" pitchFamily="18" charset="-122"/>
              </a:rPr>
              <a:t>原理及结构分析</a:t>
            </a:r>
          </a:p>
        </p:txBody>
      </p:sp>
      <p:sp>
        <p:nvSpPr>
          <p:cNvPr id="34" name="矩形 33"/>
          <p:cNvSpPr/>
          <p:nvPr>
            <p:custDataLst>
              <p:tags r:id="rId5"/>
            </p:custDataLst>
          </p:nvPr>
        </p:nvSpPr>
        <p:spPr>
          <a:xfrm>
            <a:off x="7982693" y="2831552"/>
            <a:ext cx="3620090" cy="1814830"/>
          </a:xfrm>
          <a:prstGeom prst="rect">
            <a:avLst/>
          </a:prstGeom>
        </p:spPr>
        <p:txBody>
          <a:bodyPr wrap="square">
            <a:spAutoFit/>
          </a:bodyPr>
          <a:lstStyle/>
          <a:p>
            <a:r>
              <a:rPr lang="zh-CN" altLang="en-US" sz="1600" dirty="0">
                <a:solidFill>
                  <a:schemeClr val="bg1"/>
                </a:solidFill>
              </a:rPr>
              <a:t>电机经减速器减速后带动链轮轴转动，转动方向为顺时针方向，清理装置由链轮轴以及钢刷构成，钢刷通过卡槽卡在链轮轴上。</a:t>
            </a:r>
            <a:endParaRPr lang="en-US" altLang="zh-CN" sz="1600" dirty="0">
              <a:solidFill>
                <a:schemeClr val="bg1"/>
              </a:solidFill>
            </a:endParaRPr>
          </a:p>
          <a:p>
            <a:r>
              <a:rPr lang="zh-CN" altLang="en-US" sz="1600" dirty="0">
                <a:solidFill>
                  <a:schemeClr val="bg1"/>
                </a:solidFill>
              </a:rPr>
              <a:t>输送装置由链条以及链杆组成，两根链条通过焊接的方式与一根根链杆进行连接。</a:t>
            </a:r>
          </a:p>
        </p:txBody>
      </p:sp>
      <p:sp>
        <p:nvSpPr>
          <p:cNvPr id="35" name="任意多边形 59"/>
          <p:cNvSpPr/>
          <p:nvPr>
            <p:custDataLst>
              <p:tags r:id="rId6"/>
            </p:custDataLst>
          </p:nvPr>
        </p:nvSpPr>
        <p:spPr bwMode="auto">
          <a:xfrm>
            <a:off x="6308892" y="2375161"/>
            <a:ext cx="914342" cy="912782"/>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图片 2"/>
          <p:cNvPicPr>
            <a:picLocks noChangeAspect="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838200" y="1922145"/>
            <a:ext cx="5390515" cy="3684270"/>
          </a:xfrm>
          <a:prstGeom prst="rect">
            <a:avLst/>
          </a:prstGeom>
          <a:noFill/>
          <a:ln>
            <a:noFill/>
          </a:ln>
        </p:spPr>
      </p:pic>
      <p:sp>
        <p:nvSpPr>
          <p:cNvPr id="4" name="标题 3"/>
          <p:cNvSpPr>
            <a:spLocks noGrp="1"/>
          </p:cNvSpPr>
          <p:nvPr>
            <p:ph type="title"/>
            <p:custDataLst>
              <p:tags r:id="rId8"/>
            </p:custDataLst>
          </p:nvPr>
        </p:nvSpPr>
        <p:spPr/>
        <p:txBody>
          <a:bodyPr vert="horz" wrap="square" lIns="0" tIns="0" rIns="0" bIns="0" rtlCol="0" anchor="ctr">
            <a:normAutofit/>
          </a:bodyPr>
          <a:lstStyle/>
          <a:p>
            <a:pPr lvl="0" algn="l">
              <a:buClrTx/>
              <a:buSzTx/>
              <a:buFontTx/>
            </a:pPr>
            <a:r>
              <a:rPr lang="zh-CN" altLang="en-US" dirty="0">
                <a:sym typeface="+mn-ea"/>
              </a:rPr>
              <a:t>清理装置以及输送装置</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p:txBody>
          <a:bodyPr vert="horz" wrap="square" lIns="0" tIns="0" rIns="0" bIns="0" rtlCol="0" anchor="ctr">
            <a:normAutofit/>
          </a:bodyPr>
          <a:lstStyle/>
          <a:p>
            <a:pPr lvl="0" algn="l">
              <a:buClrTx/>
              <a:buSzTx/>
              <a:buFontTx/>
            </a:pPr>
            <a:r>
              <a:rPr lang="zh-CN" altLang="en-US" dirty="0">
                <a:sym typeface="+mn-ea"/>
              </a:rPr>
              <a:t>加装亚克力外包</a:t>
            </a:r>
          </a:p>
        </p:txBody>
      </p:sp>
      <p:sp>
        <p:nvSpPr>
          <p:cNvPr id="8" name="内容占位符 7"/>
          <p:cNvSpPr>
            <a:spLocks noGrp="1"/>
          </p:cNvSpPr>
          <p:nvPr>
            <p:ph idx="1"/>
            <p:custDataLst>
              <p:tags r:id="rId3"/>
            </p:custDataLst>
          </p:nvPr>
        </p:nvSpPr>
        <p:spPr/>
        <p:txBody>
          <a:bodyPr/>
          <a:lstStyle/>
          <a:p>
            <a:endParaRPr lang="zh-CN" altLang="en-US"/>
          </a:p>
        </p:txBody>
      </p:sp>
      <p:sp>
        <p:nvSpPr>
          <p:cNvPr id="4" name="内容占位符 2"/>
          <p:cNvSpPr>
            <a:spLocks noGrp="1"/>
          </p:cNvSpPr>
          <p:nvPr>
            <p:custDataLst>
              <p:tags r:id="rId4"/>
            </p:custDataLst>
          </p:nvPr>
        </p:nvSpPr>
        <p:spPr>
          <a:xfrm>
            <a:off x="838200" y="1364400"/>
            <a:ext cx="10515600" cy="4813200"/>
          </a:xfrm>
          <a:prstGeom prst="rect">
            <a:avLst/>
          </a:prstGeom>
        </p:spPr>
        <p:txBody>
          <a:bodyPr vert="horz" wrap="square" lIns="91440" tIns="45720" rIns="91440" bIns="45720" rtlCol="0">
            <a:normAutofit fontScale="3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7200" b="1">
                <a:solidFill>
                  <a:schemeClr val="tx1"/>
                </a:solidFill>
                <a:uFillTx/>
                <a:latin typeface="+mn-lt"/>
                <a:ea typeface="+mn-ea"/>
              </a:rPr>
              <a:t>亚克力外包（以有机玻璃为主要材料）在多种场景下具有以下核心作用：</a:t>
            </a:r>
            <a:endParaRPr lang="en-US" altLang="zh-CN" sz="7200" b="1">
              <a:solidFill>
                <a:schemeClr val="tx1"/>
              </a:solidFill>
              <a:uFillTx/>
              <a:latin typeface="+mn-lt"/>
              <a:ea typeface="+mn-ea"/>
            </a:endParaRPr>
          </a:p>
          <a:p>
            <a:r>
              <a:rPr lang="zh-CN" altLang="en-US" sz="7200" b="1">
                <a:solidFill>
                  <a:schemeClr val="tx1"/>
                </a:solidFill>
                <a:uFillTx/>
                <a:latin typeface="+mn-lt"/>
                <a:ea typeface="+mn-ea"/>
              </a:rPr>
              <a:t>保护与隔离</a:t>
            </a:r>
          </a:p>
          <a:p>
            <a:r>
              <a:rPr lang="zh-CN" altLang="en-US" sz="7200" b="1">
                <a:solidFill>
                  <a:schemeClr val="tx1"/>
                </a:solidFill>
                <a:uFillTx/>
                <a:latin typeface="+mn-lt"/>
                <a:ea typeface="+mn-ea"/>
              </a:rPr>
              <a:t>亚克力材料具有高透光性（</a:t>
            </a:r>
            <a:r>
              <a:rPr lang="en-US" altLang="zh-CN" sz="7200" b="1">
                <a:solidFill>
                  <a:schemeClr val="tx1"/>
                </a:solidFill>
                <a:uFillTx/>
                <a:latin typeface="+mn-lt"/>
                <a:ea typeface="+mn-ea"/>
              </a:rPr>
              <a:t>92%</a:t>
            </a:r>
            <a:r>
              <a:rPr lang="zh-CN" altLang="en-US" sz="7200" b="1">
                <a:solidFill>
                  <a:schemeClr val="tx1"/>
                </a:solidFill>
                <a:uFillTx/>
                <a:latin typeface="+mn-lt"/>
                <a:ea typeface="+mn-ea"/>
              </a:rPr>
              <a:t>以上）和抗冲击性（比普通玻璃强</a:t>
            </a:r>
            <a:r>
              <a:rPr lang="en-US" altLang="zh-CN" sz="7200" b="1">
                <a:solidFill>
                  <a:schemeClr val="tx1"/>
                </a:solidFill>
                <a:uFillTx/>
                <a:latin typeface="+mn-lt"/>
                <a:ea typeface="+mn-ea"/>
              </a:rPr>
              <a:t>5-10</a:t>
            </a:r>
            <a:r>
              <a:rPr lang="zh-CN" altLang="en-US" sz="7200" b="1">
                <a:solidFill>
                  <a:schemeClr val="tx1"/>
                </a:solidFill>
                <a:uFillTx/>
                <a:latin typeface="+mn-lt"/>
                <a:ea typeface="+mn-ea"/>
              </a:rPr>
              <a:t>倍），能有效保护设备或物品免受外界物理损伤，同时保持可视性。例如，摩托车前挡风板采用亚克力后，可防止飞溅物伤害并提供清晰视野；电子设备罩子则能隔离灰尘和意外碰撞。</a:t>
            </a:r>
            <a:r>
              <a:rPr lang="en-US" altLang="zh-CN" sz="7200" b="1">
                <a:solidFill>
                  <a:schemeClr val="tx1"/>
                </a:solidFill>
                <a:uFillTx/>
                <a:latin typeface="+mn-lt"/>
                <a:ea typeface="+mn-ea"/>
              </a:rPr>
              <a:t> ‌</a:t>
            </a:r>
          </a:p>
          <a:p>
            <a:r>
              <a:rPr lang="zh-CN" altLang="en-US" sz="7200" b="1">
                <a:solidFill>
                  <a:schemeClr val="tx1"/>
                </a:solidFill>
                <a:uFillTx/>
                <a:latin typeface="+mn-lt"/>
                <a:ea typeface="+mn-ea"/>
              </a:rPr>
              <a:t>展示与装饰</a:t>
            </a:r>
          </a:p>
          <a:p>
            <a:r>
              <a:rPr lang="zh-CN" altLang="en-US" sz="7200" b="1">
                <a:solidFill>
                  <a:schemeClr val="tx1"/>
                </a:solidFill>
                <a:uFillTx/>
                <a:latin typeface="+mn-lt"/>
                <a:ea typeface="+mn-ea"/>
              </a:rPr>
              <a:t>其光滑表面和高透光特性特别适合商业展示柜、建筑隔断等场景。在商场标识系统中，亚克力板通过激光雕刻或热弯工艺可实现个性化设计，既展示商品又保持空间通透感。</a:t>
            </a:r>
            <a:r>
              <a:rPr lang="en-US" altLang="zh-CN" sz="7200" b="1">
                <a:solidFill>
                  <a:schemeClr val="tx1"/>
                </a:solidFill>
                <a:uFillTx/>
                <a:latin typeface="+mn-lt"/>
                <a:ea typeface="+mn-ea"/>
              </a:rPr>
              <a:t> ‌</a:t>
            </a:r>
          </a:p>
          <a:p>
            <a:r>
              <a:rPr lang="zh-CN" altLang="en-US" sz="7200" b="1">
                <a:solidFill>
                  <a:schemeClr val="tx1"/>
                </a:solidFill>
                <a:uFillTx/>
                <a:latin typeface="+mn-lt"/>
                <a:ea typeface="+mn-ea"/>
              </a:rPr>
              <a:t>减轻重量与耐候性</a:t>
            </a:r>
          </a:p>
          <a:p>
            <a:r>
              <a:rPr lang="zh-CN" altLang="en-US" sz="7200" b="1">
                <a:solidFill>
                  <a:schemeClr val="tx1"/>
                </a:solidFill>
                <a:uFillTx/>
                <a:latin typeface="+mn-lt"/>
                <a:ea typeface="+mn-ea"/>
              </a:rPr>
              <a:t>亚克力密度仅为玻璃的一半，用于摩托车挡风板等部件可降低车辆重量，提升操控性和燃油经济性。同时，其耐紫外线、耐温差特性使其在户外长期使用不易黄变或开裂。</a:t>
            </a:r>
            <a:r>
              <a:rPr lang="en-US" altLang="zh-CN" sz="7200" b="1">
                <a:solidFill>
                  <a:schemeClr val="tx1"/>
                </a:solidFill>
                <a:uFillTx/>
                <a:latin typeface="+mn-lt"/>
                <a:ea typeface="+mn-ea"/>
              </a:rPr>
              <a:t> ‌</a:t>
            </a:r>
          </a:p>
          <a:p>
            <a:r>
              <a:rPr lang="zh-CN" altLang="en-US" sz="7200" b="1">
                <a:solidFill>
                  <a:schemeClr val="tx1"/>
                </a:solidFill>
                <a:uFillTx/>
                <a:latin typeface="+mn-lt"/>
                <a:ea typeface="+mn-ea"/>
              </a:rPr>
              <a:t>卫生与安全</a:t>
            </a:r>
          </a:p>
          <a:p>
            <a:r>
              <a:rPr lang="zh-CN" altLang="en-US" sz="7200" b="1">
                <a:solidFill>
                  <a:schemeClr val="tx1"/>
                </a:solidFill>
                <a:uFillTx/>
                <a:latin typeface="+mn-lt"/>
                <a:ea typeface="+mn-ea"/>
              </a:rPr>
              <a:t>在食品防护罩、医疗设备罩等场景，亚克力表面易清洁且无毒，符合食品接触级认证，有效防止污染。</a:t>
            </a:r>
            <a:r>
              <a:rPr lang="en-US" altLang="zh-CN" sz="7200" b="1">
                <a:solidFill>
                  <a:schemeClr val="tx1"/>
                </a:solidFill>
                <a:uFillTx/>
                <a:latin typeface="+mn-lt"/>
                <a:ea typeface="+mn-ea"/>
              </a:rPr>
              <a:t>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p:txBody>
          <a:bodyPr vert="horz" wrap="square" lIns="0" tIns="0" rIns="0" bIns="0" rtlCol="0" anchor="ctr">
            <a:normAutofit fontScale="90000"/>
          </a:bodyPr>
          <a:lstStyle/>
          <a:p>
            <a:pPr marL="0" lvl="0" indent="0" algn="l" fontAlgn="auto">
              <a:lnSpc>
                <a:spcPct val="150000"/>
              </a:lnSpc>
              <a:buClrTx/>
              <a:buSzTx/>
              <a:buFontTx/>
            </a:pPr>
            <a:r>
              <a:rPr lang="zh-CN" altLang="en-US" dirty="0">
                <a:sym typeface="+mn-ea"/>
              </a:rPr>
              <a:t>太阳能板和蓄电池</a:t>
            </a:r>
          </a:p>
        </p:txBody>
      </p:sp>
      <p:sp>
        <p:nvSpPr>
          <p:cNvPr id="8" name="内容占位符 7"/>
          <p:cNvSpPr>
            <a:spLocks noGrp="1"/>
          </p:cNvSpPr>
          <p:nvPr>
            <p:ph idx="1"/>
            <p:custDataLst>
              <p:tags r:id="rId3"/>
            </p:custDataLst>
          </p:nvPr>
        </p:nvSpPr>
        <p:spPr/>
        <p:txBody>
          <a:bodyPr/>
          <a:lstStyle/>
          <a:p>
            <a:endParaRPr lang="zh-CN" altLang="en-US"/>
          </a:p>
        </p:txBody>
      </p:sp>
      <p:sp>
        <p:nvSpPr>
          <p:cNvPr id="4" name="内容占位符 2"/>
          <p:cNvSpPr>
            <a:spLocks noGrp="1"/>
          </p:cNvSpPr>
          <p:nvPr>
            <p:custDataLst>
              <p:tags r:id="rId4"/>
            </p:custDataLst>
          </p:nvPr>
        </p:nvSpPr>
        <p:spPr>
          <a:xfrm>
            <a:off x="838200" y="1364400"/>
            <a:ext cx="10515600" cy="481320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pPr>
            <a:r>
              <a:rPr lang="zh-CN" altLang="en-US">
                <a:solidFill>
                  <a:schemeClr val="tx1"/>
                </a:solidFill>
                <a:latin typeface="+mn-lt"/>
                <a:ea typeface="+mn-ea"/>
              </a:rPr>
              <a:t>太阳能板（光伏板）的核心功能是吸收太阳辐射并输出直流电，其工作原理基于半导体材料（如硅）的光生伏特效应：</a:t>
            </a:r>
          </a:p>
          <a:p>
            <a:pPr fontAlgn="auto">
              <a:lnSpc>
                <a:spcPct val="100000"/>
              </a:lnSpc>
            </a:pPr>
            <a:endParaRPr lang="en-US" altLang="zh-CN">
              <a:solidFill>
                <a:schemeClr val="tx1"/>
              </a:solidFill>
              <a:latin typeface="+mn-lt"/>
              <a:ea typeface="+mn-ea"/>
            </a:endParaRPr>
          </a:p>
          <a:p>
            <a:pPr fontAlgn="auto">
              <a:lnSpc>
                <a:spcPct val="100000"/>
              </a:lnSpc>
            </a:pPr>
            <a:r>
              <a:rPr lang="en-US" altLang="zh-CN">
                <a:solidFill>
                  <a:schemeClr val="tx1"/>
                </a:solidFill>
                <a:latin typeface="+mn-lt"/>
                <a:ea typeface="+mn-ea"/>
              </a:rPr>
              <a:t>‌</a:t>
            </a:r>
            <a:r>
              <a:rPr lang="zh-CN" altLang="en-US">
                <a:solidFill>
                  <a:schemeClr val="tx1"/>
                </a:solidFill>
                <a:latin typeface="+mn-lt"/>
                <a:ea typeface="+mn-ea"/>
              </a:rPr>
              <a:t>光电转换</a:t>
            </a:r>
            <a:r>
              <a:rPr lang="en-US" altLang="zh-CN">
                <a:solidFill>
                  <a:schemeClr val="tx1"/>
                </a:solidFill>
                <a:latin typeface="+mn-lt"/>
                <a:ea typeface="+mn-ea"/>
              </a:rPr>
              <a:t>‌</a:t>
            </a:r>
            <a:r>
              <a:rPr lang="zh-CN" altLang="en-US">
                <a:solidFill>
                  <a:schemeClr val="tx1"/>
                </a:solidFill>
                <a:latin typeface="+mn-lt"/>
                <a:ea typeface="+mn-ea"/>
              </a:rPr>
              <a:t>：太阳光照射半导体</a:t>
            </a:r>
            <a:r>
              <a:rPr lang="en-US" altLang="zh-CN">
                <a:solidFill>
                  <a:schemeClr val="tx1"/>
                </a:solidFill>
                <a:latin typeface="+mn-lt"/>
                <a:ea typeface="+mn-ea"/>
              </a:rPr>
              <a:t>PN</a:t>
            </a:r>
            <a:r>
              <a:rPr lang="zh-CN" altLang="en-US">
                <a:solidFill>
                  <a:schemeClr val="tx1"/>
                </a:solidFill>
                <a:latin typeface="+mn-lt"/>
                <a:ea typeface="+mn-ea"/>
              </a:rPr>
              <a:t>结时，光子激发电子</a:t>
            </a:r>
            <a:r>
              <a:rPr lang="en-US" altLang="zh-CN">
                <a:solidFill>
                  <a:schemeClr val="tx1"/>
                </a:solidFill>
                <a:latin typeface="+mn-lt"/>
                <a:ea typeface="+mn-ea"/>
              </a:rPr>
              <a:t>-</a:t>
            </a:r>
            <a:r>
              <a:rPr lang="zh-CN" altLang="en-US">
                <a:solidFill>
                  <a:schemeClr val="tx1"/>
                </a:solidFill>
                <a:latin typeface="+mn-lt"/>
                <a:ea typeface="+mn-ea"/>
              </a:rPr>
              <a:t>空穴对，在内建电场作用下分离并形成电流。</a:t>
            </a:r>
            <a:r>
              <a:rPr lang="en-US" altLang="zh-CN">
                <a:solidFill>
                  <a:schemeClr val="tx1"/>
                </a:solidFill>
                <a:latin typeface="+mn-lt"/>
                <a:ea typeface="+mn-ea"/>
              </a:rPr>
              <a:t>‌‌</a:t>
            </a:r>
          </a:p>
          <a:p>
            <a:pPr fontAlgn="auto">
              <a:lnSpc>
                <a:spcPct val="100000"/>
              </a:lnSpc>
            </a:pPr>
            <a:endParaRPr lang="en-US" altLang="zh-CN">
              <a:solidFill>
                <a:schemeClr val="tx1"/>
              </a:solidFill>
              <a:latin typeface="+mn-lt"/>
              <a:ea typeface="+mn-ea"/>
            </a:endParaRPr>
          </a:p>
          <a:p>
            <a:pPr fontAlgn="auto">
              <a:lnSpc>
                <a:spcPct val="100000"/>
              </a:lnSpc>
            </a:pPr>
            <a:r>
              <a:rPr lang="en-US" altLang="zh-CN">
                <a:solidFill>
                  <a:schemeClr val="tx1"/>
                </a:solidFill>
                <a:latin typeface="+mn-lt"/>
                <a:ea typeface="+mn-ea"/>
              </a:rPr>
              <a:t>‌</a:t>
            </a:r>
            <a:r>
              <a:rPr lang="zh-CN" altLang="en-US">
                <a:solidFill>
                  <a:schemeClr val="tx1"/>
                </a:solidFill>
                <a:latin typeface="+mn-lt"/>
                <a:ea typeface="+mn-ea"/>
              </a:rPr>
              <a:t>能量输出</a:t>
            </a:r>
            <a:r>
              <a:rPr lang="en-US" altLang="zh-CN">
                <a:solidFill>
                  <a:schemeClr val="tx1"/>
                </a:solidFill>
                <a:latin typeface="+mn-lt"/>
                <a:ea typeface="+mn-ea"/>
              </a:rPr>
              <a:t>‌</a:t>
            </a:r>
            <a:r>
              <a:rPr lang="zh-CN" altLang="en-US">
                <a:solidFill>
                  <a:schemeClr val="tx1"/>
                </a:solidFill>
                <a:latin typeface="+mn-lt"/>
                <a:ea typeface="+mn-ea"/>
              </a:rPr>
              <a:t>：外接负载时，载流子通过回路产生电能，转换效率受材料、光照和温度影响。</a:t>
            </a:r>
            <a:r>
              <a:rPr lang="en-US" altLang="zh-CN">
                <a:solidFill>
                  <a:schemeClr val="tx1"/>
                </a:solidFill>
                <a:latin typeface="+mn-lt"/>
                <a:ea typeface="+mn-ea"/>
              </a:rPr>
              <a:t>‌‌</a:t>
            </a:r>
          </a:p>
          <a:p>
            <a:pPr marL="0" indent="0" fontAlgn="auto">
              <a:lnSpc>
                <a:spcPct val="100000"/>
              </a:lnSpc>
              <a:buNone/>
            </a:pPr>
            <a:endParaRPr lang="en-US" altLang="zh-CN">
              <a:solidFill>
                <a:schemeClr val="tx1"/>
              </a:solidFill>
              <a:latin typeface="+mn-lt"/>
              <a:ea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custDataLst>
              <p:tags r:id="rId2"/>
            </p:custDataLst>
          </p:nvPr>
        </p:nvSpPr>
        <p:spPr>
          <a:xfrm>
            <a:off x="838200" y="18256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700">
                <a:solidFill>
                  <a:schemeClr val="tx1"/>
                </a:solidFill>
                <a:uFillTx/>
                <a:latin typeface="+mn-lt"/>
                <a:ea typeface="+mn-ea"/>
              </a:rPr>
              <a:t>‌</a:t>
            </a:r>
            <a:r>
              <a:rPr lang="zh-CN" altLang="en-US" sz="2700">
                <a:solidFill>
                  <a:schemeClr val="tx1"/>
                </a:solidFill>
                <a:uFillTx/>
                <a:latin typeface="+mn-lt"/>
                <a:ea typeface="+mn-ea"/>
              </a:rPr>
              <a:t>排水防锈</a:t>
            </a:r>
            <a:r>
              <a:rPr lang="en-US" altLang="zh-CN" sz="2700">
                <a:solidFill>
                  <a:schemeClr val="tx1"/>
                </a:solidFill>
                <a:uFillTx/>
                <a:latin typeface="+mn-lt"/>
                <a:ea typeface="+mn-ea"/>
              </a:rPr>
              <a:t>‌</a:t>
            </a:r>
          </a:p>
          <a:p>
            <a:r>
              <a:rPr lang="zh-CN" altLang="en-US" sz="2700">
                <a:solidFill>
                  <a:schemeClr val="tx1"/>
                </a:solidFill>
                <a:uFillTx/>
                <a:latin typeface="+mn-lt"/>
                <a:ea typeface="+mn-ea"/>
              </a:rPr>
              <a:t>通过扩大导水槽的截面面积，可提升排水效率，减少积水滞留时间，避免雨水渗入车体内部导致内饰潮湿或电路短路，同时防止钣金结构因长期接触水分而加速锈蚀。</a:t>
            </a:r>
            <a:r>
              <a:rPr lang="en-US" altLang="zh-CN" sz="2700">
                <a:solidFill>
                  <a:schemeClr val="tx1"/>
                </a:solidFill>
                <a:uFillTx/>
                <a:latin typeface="+mn-lt"/>
                <a:ea typeface="+mn-ea"/>
              </a:rPr>
              <a:t> ‌</a:t>
            </a:r>
          </a:p>
          <a:p>
            <a:r>
              <a:rPr lang="en-US" altLang="zh-CN" sz="2700">
                <a:solidFill>
                  <a:schemeClr val="tx1"/>
                </a:solidFill>
                <a:uFillTx/>
                <a:latin typeface="+mn-lt"/>
                <a:ea typeface="+mn-ea"/>
              </a:rPr>
              <a:t>‌</a:t>
            </a:r>
            <a:r>
              <a:rPr lang="zh-CN" altLang="en-US" sz="2700">
                <a:solidFill>
                  <a:schemeClr val="tx1"/>
                </a:solidFill>
                <a:uFillTx/>
                <a:latin typeface="+mn-lt"/>
                <a:ea typeface="+mn-ea"/>
              </a:rPr>
              <a:t>结构优化</a:t>
            </a:r>
            <a:r>
              <a:rPr lang="en-US" altLang="zh-CN" sz="2700">
                <a:solidFill>
                  <a:schemeClr val="tx1"/>
                </a:solidFill>
                <a:uFillTx/>
                <a:latin typeface="+mn-lt"/>
                <a:ea typeface="+mn-ea"/>
              </a:rPr>
              <a:t>‌</a:t>
            </a:r>
          </a:p>
          <a:p>
            <a:r>
              <a:rPr lang="zh-CN" altLang="en-US" sz="2700">
                <a:solidFill>
                  <a:schemeClr val="tx1"/>
                </a:solidFill>
                <a:uFillTx/>
                <a:latin typeface="+mn-lt"/>
                <a:ea typeface="+mn-ea"/>
              </a:rPr>
              <a:t>扩大的导水槽通常采用</a:t>
            </a:r>
            <a:r>
              <a:rPr lang="en-US" altLang="zh-CN" sz="2700">
                <a:solidFill>
                  <a:schemeClr val="tx1"/>
                </a:solidFill>
                <a:uFillTx/>
                <a:latin typeface="+mn-lt"/>
                <a:ea typeface="+mn-ea"/>
              </a:rPr>
              <a:t>U</a:t>
            </a:r>
            <a:r>
              <a:rPr lang="zh-CN" altLang="en-US" sz="2700">
                <a:solidFill>
                  <a:schemeClr val="tx1"/>
                </a:solidFill>
                <a:uFillTx/>
                <a:latin typeface="+mn-lt"/>
                <a:ea typeface="+mn-ea"/>
              </a:rPr>
              <a:t>型设计，能有效吸收发动机噪音并分散至车身两侧，提升驾驶舱静谧性。</a:t>
            </a:r>
            <a:r>
              <a:rPr lang="en-US" altLang="zh-CN" sz="2700">
                <a:solidFill>
                  <a:schemeClr val="tx1"/>
                </a:solidFill>
                <a:uFillTx/>
                <a:latin typeface="+mn-lt"/>
                <a:ea typeface="+mn-ea"/>
              </a:rPr>
              <a:t> ‌</a:t>
            </a:r>
          </a:p>
          <a:p>
            <a:r>
              <a:rPr lang="en-US" altLang="zh-CN" sz="2700">
                <a:solidFill>
                  <a:schemeClr val="tx1"/>
                </a:solidFill>
                <a:uFillTx/>
                <a:latin typeface="+mn-lt"/>
                <a:ea typeface="+mn-ea"/>
              </a:rPr>
              <a:t>‌</a:t>
            </a:r>
            <a:r>
              <a:rPr lang="zh-CN" altLang="en-US" sz="2700">
                <a:solidFill>
                  <a:schemeClr val="tx1"/>
                </a:solidFill>
                <a:uFillTx/>
                <a:latin typeface="+mn-lt"/>
                <a:ea typeface="+mn-ea"/>
              </a:rPr>
              <a:t>扩展应用</a:t>
            </a:r>
            <a:r>
              <a:rPr lang="en-US" altLang="zh-CN" sz="2700">
                <a:solidFill>
                  <a:schemeClr val="tx1"/>
                </a:solidFill>
                <a:uFillTx/>
                <a:latin typeface="+mn-lt"/>
                <a:ea typeface="+mn-ea"/>
              </a:rPr>
              <a:t>‌</a:t>
            </a:r>
          </a:p>
          <a:p>
            <a:r>
              <a:rPr lang="zh-CN" altLang="en-US" sz="2700">
                <a:solidFill>
                  <a:schemeClr val="tx1"/>
                </a:solidFill>
                <a:uFillTx/>
                <a:latin typeface="+mn-lt"/>
                <a:ea typeface="+mn-ea"/>
              </a:rPr>
              <a:t>部分车型的导水槽还承担着将雨水引导至底盘护板的作用，通过扩大槽口面积可增强雨水收集能力，配合护板结构进一步保护车身底部。</a:t>
            </a:r>
            <a:r>
              <a:rPr lang="en-US" altLang="zh-CN" sz="2700">
                <a:solidFill>
                  <a:schemeClr val="tx1"/>
                </a:solidFill>
                <a:uFillTx/>
                <a:latin typeface="+mn-lt"/>
                <a:ea typeface="+mn-ea"/>
              </a:rPr>
              <a:t> ‌</a:t>
            </a:r>
          </a:p>
          <a:p>
            <a:pPr marL="0" indent="0">
              <a:buNone/>
            </a:pPr>
            <a:endParaRPr lang="en-US" altLang="zh-CN" sz="2700">
              <a:solidFill>
                <a:schemeClr val="tx1"/>
              </a:solidFill>
              <a:uFillTx/>
              <a:latin typeface="+mn-lt"/>
              <a:ea typeface="+mn-ea"/>
            </a:endParaRPr>
          </a:p>
        </p:txBody>
      </p:sp>
      <p:sp>
        <p:nvSpPr>
          <p:cNvPr id="6" name="标题 5"/>
          <p:cNvSpPr>
            <a:spLocks noGrp="1"/>
          </p:cNvSpPr>
          <p:nvPr>
            <p:ph type="title"/>
            <p:custDataLst>
              <p:tags r:id="rId3"/>
            </p:custDataLst>
          </p:nvPr>
        </p:nvSpPr>
        <p:spPr/>
        <p:txBody>
          <a:bodyPr vert="horz" wrap="square" lIns="0" tIns="0" rIns="0" bIns="0" rtlCol="0" anchor="ctr">
            <a:normAutofit/>
          </a:bodyPr>
          <a:lstStyle/>
          <a:p>
            <a:pPr lvl="0" algn="l">
              <a:buClrTx/>
              <a:buSzTx/>
              <a:buFontTx/>
            </a:pPr>
            <a:r>
              <a:rPr lang="zh-CN" altLang="en-US" dirty="0">
                <a:sym typeface="+mn-ea"/>
              </a:rPr>
              <a:t>后车漏水槽扩大</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p:txBody>
          <a:bodyPr vert="horz" wrap="square" lIns="0" tIns="0" rIns="0" bIns="0" rtlCol="0" anchor="ctr">
            <a:normAutofit/>
          </a:bodyPr>
          <a:lstStyle/>
          <a:p>
            <a:pPr lvl="0" algn="l">
              <a:buClrTx/>
              <a:buSzTx/>
              <a:buFontTx/>
            </a:pPr>
            <a:r>
              <a:rPr lang="zh-CN" altLang="en-US" dirty="0">
                <a:sym typeface="+mn-ea"/>
              </a:rPr>
              <a:t>防护栏加装弹簧</a:t>
            </a:r>
          </a:p>
        </p:txBody>
      </p:sp>
      <p:sp>
        <p:nvSpPr>
          <p:cNvPr id="8" name="内容占位符 7"/>
          <p:cNvSpPr>
            <a:spLocks noGrp="1"/>
          </p:cNvSpPr>
          <p:nvPr>
            <p:ph idx="1"/>
            <p:custDataLst>
              <p:tags r:id="rId3"/>
            </p:custDataLst>
          </p:nvPr>
        </p:nvSpPr>
        <p:spPr/>
        <p:txBody>
          <a:bodyPr/>
          <a:lstStyle/>
          <a:p>
            <a:endParaRPr lang="zh-CN" altLang="en-US"/>
          </a:p>
        </p:txBody>
      </p:sp>
      <p:sp>
        <p:nvSpPr>
          <p:cNvPr id="4" name="内容占位符 2"/>
          <p:cNvSpPr>
            <a:spLocks noGrp="1"/>
          </p:cNvSpPr>
          <p:nvPr>
            <p:custDataLst>
              <p:tags r:id="rId4"/>
            </p:custDataLst>
          </p:nvPr>
        </p:nvSpPr>
        <p:spPr>
          <a:xfrm>
            <a:off x="838200" y="1364400"/>
            <a:ext cx="10515600" cy="481320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tx1"/>
                </a:solidFill>
                <a:uFillTx/>
                <a:latin typeface="+mn-lt"/>
                <a:ea typeface="+mn-ea"/>
              </a:rPr>
              <a:t>防护栏加装弹簧的主要作用是</a:t>
            </a:r>
            <a:r>
              <a:rPr lang="en-US" altLang="zh-CN">
                <a:solidFill>
                  <a:schemeClr val="tx1"/>
                </a:solidFill>
                <a:uFillTx/>
                <a:latin typeface="+mn-lt"/>
                <a:ea typeface="+mn-ea"/>
              </a:rPr>
              <a:t>‌</a:t>
            </a:r>
            <a:r>
              <a:rPr lang="zh-CN" altLang="en-US">
                <a:solidFill>
                  <a:schemeClr val="tx1"/>
                </a:solidFill>
                <a:uFillTx/>
                <a:latin typeface="+mn-lt"/>
                <a:ea typeface="+mn-ea"/>
              </a:rPr>
              <a:t>提升防护栏的便利性和耐用性</a:t>
            </a:r>
            <a:r>
              <a:rPr lang="en-US" altLang="zh-CN">
                <a:solidFill>
                  <a:schemeClr val="tx1"/>
                </a:solidFill>
                <a:uFillTx/>
                <a:latin typeface="+mn-lt"/>
                <a:ea typeface="+mn-ea"/>
              </a:rPr>
              <a:t>‌</a:t>
            </a:r>
            <a:r>
              <a:rPr lang="zh-CN" altLang="en-US">
                <a:solidFill>
                  <a:schemeClr val="tx1"/>
                </a:solidFill>
                <a:uFillTx/>
                <a:latin typeface="+mn-lt"/>
                <a:ea typeface="+mn-ea"/>
              </a:rPr>
              <a:t>，具体表现在以下两方面：</a:t>
            </a:r>
          </a:p>
          <a:p>
            <a:endParaRPr lang="en-US" altLang="zh-CN">
              <a:solidFill>
                <a:schemeClr val="tx1"/>
              </a:solidFill>
              <a:uFillTx/>
              <a:latin typeface="+mn-lt"/>
              <a:ea typeface="+mn-ea"/>
            </a:endParaRPr>
          </a:p>
          <a:p>
            <a:r>
              <a:rPr lang="zh-CN" altLang="en-US">
                <a:solidFill>
                  <a:schemeClr val="tx1"/>
                </a:solidFill>
                <a:uFillTx/>
                <a:latin typeface="+mn-lt"/>
                <a:ea typeface="+mn-ea"/>
              </a:rPr>
              <a:t>提升使用便利性</a:t>
            </a:r>
          </a:p>
          <a:p>
            <a:r>
              <a:rPr lang="zh-CN" altLang="en-US">
                <a:solidFill>
                  <a:schemeClr val="tx1"/>
                </a:solidFill>
                <a:uFillTx/>
                <a:latin typeface="+mn-lt"/>
                <a:ea typeface="+mn-ea"/>
              </a:rPr>
              <a:t>加装适配的弹簧可减轻开启</a:t>
            </a:r>
            <a:r>
              <a:rPr lang="en-US" altLang="zh-CN">
                <a:solidFill>
                  <a:schemeClr val="tx1"/>
                </a:solidFill>
                <a:uFillTx/>
                <a:latin typeface="+mn-lt"/>
                <a:ea typeface="+mn-ea"/>
              </a:rPr>
              <a:t>/</a:t>
            </a:r>
            <a:r>
              <a:rPr lang="zh-CN" altLang="en-US">
                <a:solidFill>
                  <a:schemeClr val="tx1"/>
                </a:solidFill>
                <a:uFillTx/>
                <a:latin typeface="+mn-lt"/>
                <a:ea typeface="+mn-ea"/>
              </a:rPr>
              <a:t>关闭的阻力，例如汽车后备箱防护栏通过弹簧提供助力，使操作更省力。</a:t>
            </a:r>
            <a:r>
              <a:rPr lang="en-US" altLang="zh-CN">
                <a:solidFill>
                  <a:schemeClr val="tx1"/>
                </a:solidFill>
                <a:uFillTx/>
                <a:latin typeface="+mn-lt"/>
                <a:ea typeface="+mn-ea"/>
              </a:rPr>
              <a:t> ‌</a:t>
            </a:r>
          </a:p>
          <a:p>
            <a:r>
              <a:rPr lang="zh-CN" altLang="en-US">
                <a:solidFill>
                  <a:schemeClr val="tx1"/>
                </a:solidFill>
                <a:uFillTx/>
                <a:latin typeface="+mn-lt"/>
                <a:ea typeface="+mn-ea"/>
              </a:rPr>
              <a:t>延长使用寿命</a:t>
            </a:r>
          </a:p>
          <a:p>
            <a:r>
              <a:rPr lang="zh-CN" altLang="en-US">
                <a:solidFill>
                  <a:schemeClr val="tx1"/>
                </a:solidFill>
                <a:uFillTx/>
                <a:latin typeface="+mn-lt"/>
                <a:ea typeface="+mn-ea"/>
              </a:rPr>
              <a:t>弹簧能减少摩擦、降低磨损，例如汽车铰链保护套采用高密度橡胶材质，有效隔绝灰尘和雨水，防止部件生锈或腐蚀，从而延长使用寿命。</a:t>
            </a:r>
            <a:r>
              <a:rPr lang="en-US" altLang="zh-CN" sz="2000">
                <a:solidFill>
                  <a:schemeClr val="tx1"/>
                </a:solidFill>
                <a:uFillTx/>
                <a:latin typeface="+mn-lt"/>
                <a:ea typeface="+mn-ea"/>
              </a:rPr>
              <a:t>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pPr marL="0" indent="0" algn="l">
              <a:lnSpc>
                <a:spcPct val="100000"/>
              </a:lnSpc>
              <a:spcBef>
                <a:spcPts val="0"/>
              </a:spcBef>
              <a:spcAft>
                <a:spcPts val="0"/>
              </a:spcAft>
              <a:buSzPct val="100000"/>
            </a:pPr>
            <a:r>
              <a:rPr lang="zh-CN" altLang="en-US" sz="6000" dirty="0"/>
              <a:t>总结</a:t>
            </a:r>
          </a:p>
        </p:txBody>
      </p:sp>
      <p:sp>
        <p:nvSpPr>
          <p:cNvPr id="5" name="副标题"/>
          <p:cNvSpPr>
            <a:spLocks noGrp="1"/>
          </p:cNvSpPr>
          <p:nvPr>
            <p:ph type="body" idx="1"/>
            <p:custDataLst>
              <p:tags r:id="rId3"/>
            </p:custDataLst>
          </p:nvPr>
        </p:nvSpPr>
        <p:spPr/>
        <p:txBody>
          <a:bodyPr>
            <a:normAutofit/>
          </a:bodyPr>
          <a:lstStyle/>
          <a:p>
            <a:r>
              <a:rPr lang="zh-CN" altLang="en-US"/>
              <a:t>章节副标题</a:t>
            </a:r>
          </a:p>
        </p:txBody>
      </p:sp>
      <p:sp>
        <p:nvSpPr>
          <p:cNvPr id="6" name="节编号"/>
          <p:cNvSpPr>
            <a:spLocks noGrp="1"/>
          </p:cNvSpPr>
          <p:nvPr>
            <p:ph type="body" sz="quarter" idx="13"/>
            <p:custDataLst>
              <p:tags r:id="rId4"/>
            </p:custDataLst>
          </p:nvPr>
        </p:nvSpPr>
        <p:spPr>
          <a:prstGeom prst="rect">
            <a:avLst/>
          </a:prstGeom>
        </p:spPr>
        <p:txBody>
          <a:bodyPr>
            <a:normAutofit fontScale="92500" lnSpcReduction="10000"/>
          </a:bodyPr>
          <a:lstStyle/>
          <a:p>
            <a:r>
              <a:rPr lang="en-US" altLang="en-US"/>
              <a:t>04</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custDataLst>
              <p:tags r:id="rId2"/>
            </p:custDataLst>
          </p:nvPr>
        </p:nvSpPr>
        <p:spPr/>
        <p:txBody>
          <a:bodyPr/>
          <a:lstStyle/>
          <a:p>
            <a:endParaRPr lang="zh-CN" altLang="en-US"/>
          </a:p>
        </p:txBody>
      </p:sp>
      <p:pic>
        <p:nvPicPr>
          <p:cNvPr id="2" name="图片 1"/>
          <p:cNvPicPr>
            <a:picLocks noChangeAspect="1"/>
          </p:cNvPicPr>
          <p:nvPr>
            <p:custDataLst>
              <p:tags r:id="rId3"/>
            </p:custDataLst>
          </p:nvPr>
        </p:nvPicPr>
        <p:blipFill rotWithShape="1">
          <a:blip r:embed="rId15"/>
          <a:srcRect l="2728" t="5651" r="4076" b="6066"/>
          <a:stretch>
            <a:fillRect/>
          </a:stretch>
        </p:blipFill>
        <p:spPr bwMode="auto">
          <a:xfrm>
            <a:off x="2902863" y="398102"/>
            <a:ext cx="8935224" cy="5785889"/>
          </a:xfrm>
          <a:prstGeom prst="rect">
            <a:avLst/>
          </a:prstGeom>
          <a:ln>
            <a:noFill/>
          </a:ln>
        </p:spPr>
      </p:pic>
      <p:sp>
        <p:nvSpPr>
          <p:cNvPr id="4" name="文本框 3"/>
          <p:cNvSpPr txBox="1"/>
          <p:nvPr>
            <p:custDataLst>
              <p:tags r:id="rId4"/>
            </p:custDataLst>
          </p:nvPr>
        </p:nvSpPr>
        <p:spPr>
          <a:xfrm>
            <a:off x="591127" y="952299"/>
            <a:ext cx="1434281" cy="583565"/>
          </a:xfrm>
          <a:prstGeom prst="rect">
            <a:avLst/>
          </a:prstGeom>
          <a:noFill/>
        </p:spPr>
        <p:txBody>
          <a:bodyPr wrap="square" rtlCol="0">
            <a:normAutofit/>
          </a:bodyPr>
          <a:lstStyle/>
          <a:p>
            <a:r>
              <a:rPr lang="zh-CN" altLang="en-US" sz="1600" dirty="0">
                <a:solidFill>
                  <a:schemeClr val="tx1"/>
                </a:solidFill>
              </a:rPr>
              <a:t>对总体方案进行确定</a:t>
            </a:r>
          </a:p>
        </p:txBody>
      </p:sp>
      <p:cxnSp>
        <p:nvCxnSpPr>
          <p:cNvPr id="18" name="直接箭头连接符 17"/>
          <p:cNvCxnSpPr>
            <a:stCxn id="4" idx="2"/>
            <a:endCxn id="19" idx="0"/>
          </p:cNvCxnSpPr>
          <p:nvPr>
            <p:custDataLst>
              <p:tags r:id="rId5"/>
            </p:custDataLst>
          </p:nvPr>
        </p:nvCxnSpPr>
        <p:spPr>
          <a:xfrm>
            <a:off x="1308903" y="1535804"/>
            <a:ext cx="0"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6"/>
            </p:custDataLst>
          </p:nvPr>
        </p:nvSpPr>
        <p:spPr>
          <a:xfrm>
            <a:off x="591127" y="2256589"/>
            <a:ext cx="1434281" cy="583565"/>
          </a:xfrm>
          <a:prstGeom prst="rect">
            <a:avLst/>
          </a:prstGeom>
          <a:noFill/>
        </p:spPr>
        <p:txBody>
          <a:bodyPr wrap="square" rtlCol="0">
            <a:normAutofit/>
          </a:bodyPr>
          <a:lstStyle/>
          <a:p>
            <a:r>
              <a:rPr lang="zh-CN" altLang="en-US" sz="1600" dirty="0">
                <a:solidFill>
                  <a:schemeClr val="tx1"/>
                </a:solidFill>
              </a:rPr>
              <a:t>设计蛤蜊采收机行走装置</a:t>
            </a:r>
          </a:p>
        </p:txBody>
      </p:sp>
      <p:sp>
        <p:nvSpPr>
          <p:cNvPr id="20" name="文本框 19"/>
          <p:cNvSpPr txBox="1"/>
          <p:nvPr>
            <p:custDataLst>
              <p:tags r:id="rId7"/>
            </p:custDataLst>
          </p:nvPr>
        </p:nvSpPr>
        <p:spPr>
          <a:xfrm>
            <a:off x="591127" y="3560879"/>
            <a:ext cx="1434281" cy="1076325"/>
          </a:xfrm>
          <a:prstGeom prst="rect">
            <a:avLst/>
          </a:prstGeom>
          <a:noFill/>
        </p:spPr>
        <p:txBody>
          <a:bodyPr wrap="square" rtlCol="0">
            <a:spAutoFit/>
          </a:bodyPr>
          <a:lstStyle/>
          <a:p>
            <a:r>
              <a:rPr lang="zh-CN" altLang="en-US" sz="1600" dirty="0">
                <a:solidFill>
                  <a:schemeClr val="tx1"/>
                </a:solidFill>
              </a:rPr>
              <a:t>对挖掘筛选装置、输送装置、清理装置进行结构设计</a:t>
            </a:r>
          </a:p>
        </p:txBody>
      </p:sp>
      <p:sp>
        <p:nvSpPr>
          <p:cNvPr id="22" name="文本框 21"/>
          <p:cNvSpPr txBox="1"/>
          <p:nvPr>
            <p:custDataLst>
              <p:tags r:id="rId8"/>
            </p:custDataLst>
          </p:nvPr>
        </p:nvSpPr>
        <p:spPr>
          <a:xfrm>
            <a:off x="591127" y="5352994"/>
            <a:ext cx="1434281" cy="829945"/>
          </a:xfrm>
          <a:prstGeom prst="rect">
            <a:avLst/>
          </a:prstGeom>
          <a:noFill/>
        </p:spPr>
        <p:txBody>
          <a:bodyPr wrap="square" rtlCol="0">
            <a:normAutofit/>
          </a:bodyPr>
          <a:lstStyle/>
          <a:p>
            <a:r>
              <a:rPr lang="zh-CN" altLang="en-US" sz="1600" dirty="0">
                <a:solidFill>
                  <a:schemeClr val="tx1"/>
                </a:solidFill>
              </a:rPr>
              <a:t>对关键零部件进行设计选型与校核</a:t>
            </a:r>
          </a:p>
        </p:txBody>
      </p:sp>
      <p:sp>
        <p:nvSpPr>
          <p:cNvPr id="23" name="文本框 22"/>
          <p:cNvSpPr txBox="1"/>
          <p:nvPr>
            <p:custDataLst>
              <p:tags r:id="rId9"/>
            </p:custDataLst>
          </p:nvPr>
        </p:nvSpPr>
        <p:spPr>
          <a:xfrm>
            <a:off x="2742549" y="5352994"/>
            <a:ext cx="1687658" cy="829945"/>
          </a:xfrm>
          <a:prstGeom prst="rect">
            <a:avLst/>
          </a:prstGeom>
          <a:noFill/>
        </p:spPr>
        <p:txBody>
          <a:bodyPr wrap="square" rtlCol="0">
            <a:normAutofit/>
          </a:bodyPr>
          <a:lstStyle/>
          <a:p>
            <a:r>
              <a:rPr lang="zh-CN" altLang="en-US" sz="1600" dirty="0">
                <a:solidFill>
                  <a:schemeClr val="bg1"/>
                </a:solidFill>
              </a:rPr>
              <a:t>通过</a:t>
            </a:r>
            <a:r>
              <a:rPr lang="en-US" altLang="zh-CN" sz="1600" dirty="0">
                <a:solidFill>
                  <a:schemeClr val="bg1"/>
                </a:solidFill>
              </a:rPr>
              <a:t>SW</a:t>
            </a:r>
            <a:r>
              <a:rPr lang="zh-CN" altLang="en-US" sz="1600" dirty="0">
                <a:solidFill>
                  <a:schemeClr val="bg1"/>
                </a:solidFill>
              </a:rPr>
              <a:t>以及</a:t>
            </a:r>
            <a:r>
              <a:rPr lang="en-US" altLang="zh-CN" sz="1600" dirty="0">
                <a:solidFill>
                  <a:schemeClr val="bg1"/>
                </a:solidFill>
              </a:rPr>
              <a:t>CAD</a:t>
            </a:r>
            <a:r>
              <a:rPr lang="zh-CN" altLang="en-US" sz="1600" dirty="0">
                <a:solidFill>
                  <a:schemeClr val="bg1"/>
                </a:solidFill>
              </a:rPr>
              <a:t>进行三维和二维的成图</a:t>
            </a:r>
          </a:p>
        </p:txBody>
      </p:sp>
      <p:cxnSp>
        <p:nvCxnSpPr>
          <p:cNvPr id="27" name="直接箭头连接符 26"/>
          <p:cNvCxnSpPr>
            <a:stCxn id="19" idx="2"/>
            <a:endCxn id="20" idx="0"/>
          </p:cNvCxnSpPr>
          <p:nvPr>
            <p:custDataLst>
              <p:tags r:id="rId10"/>
            </p:custDataLst>
          </p:nvPr>
        </p:nvCxnSpPr>
        <p:spPr>
          <a:xfrm>
            <a:off x="1308903" y="2840094"/>
            <a:ext cx="0"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0" idx="2"/>
            <a:endCxn id="22" idx="0"/>
          </p:cNvCxnSpPr>
          <p:nvPr>
            <p:custDataLst>
              <p:tags r:id="rId11"/>
            </p:custDataLst>
          </p:nvPr>
        </p:nvCxnSpPr>
        <p:spPr>
          <a:xfrm>
            <a:off x="1308903" y="4637462"/>
            <a:ext cx="0" cy="715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2" idx="3"/>
            <a:endCxn id="23" idx="1"/>
          </p:cNvCxnSpPr>
          <p:nvPr>
            <p:custDataLst>
              <p:tags r:id="rId12"/>
            </p:custDataLst>
          </p:nvPr>
        </p:nvCxnSpPr>
        <p:spPr>
          <a:xfrm>
            <a:off x="2025408" y="5768493"/>
            <a:ext cx="716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custDataLst>
              <p:tags r:id="rId13"/>
            </p:custDataLst>
          </p:nvPr>
        </p:nvSpPr>
        <p:spPr/>
        <p:txBody>
          <a:bodyPr vert="horz" wrap="square" lIns="0" tIns="0" rIns="0" bIns="0" rtlCol="0" anchor="ctr">
            <a:normAutofit/>
          </a:bodyPr>
          <a:lstStyle/>
          <a:p>
            <a:pPr lvl="0" algn="l">
              <a:buClrTx/>
              <a:buSzTx/>
              <a:buFontTx/>
            </a:pPr>
            <a:r>
              <a:rPr lang="zh-CN" altLang="en-US" dirty="0">
                <a:sym typeface="+mn-ea"/>
              </a:rPr>
              <a:t>总结</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p:cNvSpPr>
            <a:spLocks noGrp="1"/>
          </p:cNvSpPr>
          <p:nvPr>
            <p:ph type="ctrTitle"/>
            <p:custDataLst>
              <p:tags r:id="rId2"/>
            </p:custDataLst>
          </p:nvPr>
        </p:nvSpPr>
        <p:spPr/>
        <p:txBody>
          <a:bodyPr/>
          <a:lstStyle/>
          <a:p>
            <a:r>
              <a:rPr lang="zh-CN" altLang="en-US"/>
              <a:t>感谢观看</a:t>
            </a:r>
          </a:p>
        </p:txBody>
      </p:sp>
      <p:sp>
        <p:nvSpPr>
          <p:cNvPr id="6" name="副标题"/>
          <p:cNvSpPr>
            <a:spLocks noGrp="1"/>
          </p:cNvSpPr>
          <p:nvPr>
            <p:ph type="subTitle" idx="1"/>
            <p:custDataLst>
              <p:tags r:id="rId3"/>
            </p:custDataLst>
          </p:nvPr>
        </p:nvSpPr>
        <p:spPr/>
        <p:txBody>
          <a:bodyPr/>
          <a:lstStyle/>
          <a:p>
            <a:r>
              <a:rPr lang="en-US" altLang="zh-CN"/>
              <a:t>Thank you</a:t>
            </a:r>
          </a:p>
        </p:txBody>
      </p:sp>
      <p:sp>
        <p:nvSpPr>
          <p:cNvPr id="9" name="年号"/>
          <p:cNvSpPr>
            <a:spLocks noGrp="1"/>
          </p:cNvSpPr>
          <p:nvPr>
            <p:ph type="body" sz="quarter" idx="15"/>
            <p:custDataLst>
              <p:tags r:id="rId4"/>
            </p:custDataLst>
          </p:nvPr>
        </p:nvSpPr>
        <p:spPr/>
        <p:txBody>
          <a:bodyPr/>
          <a:lstStyle/>
          <a:p>
            <a:r>
              <a:rPr lang="en-US" altLang="zh-CN"/>
              <a:t>20XX</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2"/>
            </p:custDataLst>
          </p:nvPr>
        </p:nvSpPr>
        <p:spPr/>
        <p:txBody>
          <a:bodyPr/>
          <a:lstStyle/>
          <a:p>
            <a:endParaRPr lang="zh-CN" altLang="en-US"/>
          </a:p>
        </p:txBody>
      </p:sp>
      <p:pic>
        <p:nvPicPr>
          <p:cNvPr id="7" name="图片 6"/>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flipH="1">
            <a:off x="438548" y="1907323"/>
            <a:ext cx="5616970" cy="3215010"/>
          </a:xfrm>
          <a:prstGeom prst="rect">
            <a:avLst/>
          </a:prstGeom>
        </p:spPr>
      </p:pic>
      <p:sp>
        <p:nvSpPr>
          <p:cNvPr id="19" name="形状"/>
          <p:cNvSpPr/>
          <p:nvPr>
            <p:custDataLst>
              <p:tags r:id="rId4"/>
            </p:custDataLst>
          </p:nvPr>
        </p:nvSpPr>
        <p:spPr bwMode="auto">
          <a:xfrm flipH="1">
            <a:off x="8028663" y="-2937553"/>
            <a:ext cx="5852159" cy="5820526"/>
          </a:xfrm>
          <a:custGeom>
            <a:avLst/>
            <a:gdLst>
              <a:gd name="T0" fmla="*/ 914 w 996"/>
              <a:gd name="T1" fmla="*/ 501 h 991"/>
              <a:gd name="T2" fmla="*/ 913 w 996"/>
              <a:gd name="T3" fmla="*/ 463 h 991"/>
              <a:gd name="T4" fmla="*/ 996 w 996"/>
              <a:gd name="T5" fmla="*/ 442 h 991"/>
              <a:gd name="T6" fmla="*/ 959 w 996"/>
              <a:gd name="T7" fmla="*/ 299 h 991"/>
              <a:gd name="T8" fmla="*/ 874 w 996"/>
              <a:gd name="T9" fmla="*/ 321 h 991"/>
              <a:gd name="T10" fmla="*/ 805 w 996"/>
              <a:gd name="T11" fmla="*/ 219 h 991"/>
              <a:gd name="T12" fmla="*/ 859 w 996"/>
              <a:gd name="T13" fmla="*/ 149 h 991"/>
              <a:gd name="T14" fmla="*/ 742 w 996"/>
              <a:gd name="T15" fmla="*/ 59 h 991"/>
              <a:gd name="T16" fmla="*/ 687 w 996"/>
              <a:gd name="T17" fmla="*/ 130 h 991"/>
              <a:gd name="T18" fmla="*/ 572 w 996"/>
              <a:gd name="T19" fmla="*/ 91 h 991"/>
              <a:gd name="T20" fmla="*/ 572 w 996"/>
              <a:gd name="T21" fmla="*/ 0 h 991"/>
              <a:gd name="T22" fmla="*/ 424 w 996"/>
              <a:gd name="T23" fmla="*/ 0 h 991"/>
              <a:gd name="T24" fmla="*/ 424 w 996"/>
              <a:gd name="T25" fmla="*/ 91 h 991"/>
              <a:gd name="T26" fmla="*/ 315 w 996"/>
              <a:gd name="T27" fmla="*/ 127 h 991"/>
              <a:gd name="T28" fmla="*/ 260 w 996"/>
              <a:gd name="T29" fmla="*/ 55 h 991"/>
              <a:gd name="T30" fmla="*/ 142 w 996"/>
              <a:gd name="T31" fmla="*/ 144 h 991"/>
              <a:gd name="T32" fmla="*/ 196 w 996"/>
              <a:gd name="T33" fmla="*/ 215 h 991"/>
              <a:gd name="T34" fmla="*/ 142 w 996"/>
              <a:gd name="T35" fmla="*/ 286 h 991"/>
              <a:gd name="T36" fmla="*/ 59 w 996"/>
              <a:gd name="T37" fmla="*/ 255 h 991"/>
              <a:gd name="T38" fmla="*/ 8 w 996"/>
              <a:gd name="T39" fmla="*/ 394 h 991"/>
              <a:gd name="T40" fmla="*/ 89 w 996"/>
              <a:gd name="T41" fmla="*/ 424 h 991"/>
              <a:gd name="T42" fmla="*/ 82 w 996"/>
              <a:gd name="T43" fmla="*/ 501 h 991"/>
              <a:gd name="T44" fmla="*/ 83 w 996"/>
              <a:gd name="T45" fmla="*/ 528 h 991"/>
              <a:gd name="T46" fmla="*/ 0 w 996"/>
              <a:gd name="T47" fmla="*/ 550 h 991"/>
              <a:gd name="T48" fmla="*/ 38 w 996"/>
              <a:gd name="T49" fmla="*/ 692 h 991"/>
              <a:gd name="T50" fmla="*/ 119 w 996"/>
              <a:gd name="T51" fmla="*/ 671 h 991"/>
              <a:gd name="T52" fmla="*/ 187 w 996"/>
              <a:gd name="T53" fmla="*/ 777 h 991"/>
              <a:gd name="T54" fmla="*/ 137 w 996"/>
              <a:gd name="T55" fmla="*/ 842 h 991"/>
              <a:gd name="T56" fmla="*/ 254 w 996"/>
              <a:gd name="T57" fmla="*/ 933 h 991"/>
              <a:gd name="T58" fmla="*/ 303 w 996"/>
              <a:gd name="T59" fmla="*/ 869 h 991"/>
              <a:gd name="T60" fmla="*/ 424 w 996"/>
              <a:gd name="T61" fmla="*/ 910 h 991"/>
              <a:gd name="T62" fmla="*/ 424 w 996"/>
              <a:gd name="T63" fmla="*/ 991 h 991"/>
              <a:gd name="T64" fmla="*/ 572 w 996"/>
              <a:gd name="T65" fmla="*/ 991 h 991"/>
              <a:gd name="T66" fmla="*/ 572 w 996"/>
              <a:gd name="T67" fmla="*/ 910 h 991"/>
              <a:gd name="T68" fmla="*/ 687 w 996"/>
              <a:gd name="T69" fmla="*/ 871 h 991"/>
              <a:gd name="T70" fmla="*/ 736 w 996"/>
              <a:gd name="T71" fmla="*/ 936 h 991"/>
              <a:gd name="T72" fmla="*/ 854 w 996"/>
              <a:gd name="T73" fmla="*/ 848 h 991"/>
              <a:gd name="T74" fmla="*/ 805 w 996"/>
              <a:gd name="T75" fmla="*/ 782 h 991"/>
              <a:gd name="T76" fmla="*/ 859 w 996"/>
              <a:gd name="T77" fmla="*/ 707 h 991"/>
              <a:gd name="T78" fmla="*/ 937 w 996"/>
              <a:gd name="T79" fmla="*/ 736 h 991"/>
              <a:gd name="T80" fmla="*/ 988 w 996"/>
              <a:gd name="T81" fmla="*/ 597 h 991"/>
              <a:gd name="T82" fmla="*/ 909 w 996"/>
              <a:gd name="T83" fmla="*/ 568 h 991"/>
              <a:gd name="T84" fmla="*/ 914 w 996"/>
              <a:gd name="T85" fmla="*/ 501 h 991"/>
              <a:gd name="T86" fmla="*/ 498 w 996"/>
              <a:gd name="T87" fmla="*/ 779 h 991"/>
              <a:gd name="T88" fmla="*/ 215 w 996"/>
              <a:gd name="T89" fmla="*/ 496 h 991"/>
              <a:gd name="T90" fmla="*/ 498 w 996"/>
              <a:gd name="T91" fmla="*/ 212 h 991"/>
              <a:gd name="T92" fmla="*/ 782 w 996"/>
              <a:gd name="T93" fmla="*/ 496 h 991"/>
              <a:gd name="T94" fmla="*/ 498 w 996"/>
              <a:gd name="T95" fmla="*/ 779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6" h="991">
                <a:moveTo>
                  <a:pt x="914" y="501"/>
                </a:moveTo>
                <a:cubicBezTo>
                  <a:pt x="914" y="488"/>
                  <a:pt x="914" y="476"/>
                  <a:pt x="913" y="463"/>
                </a:cubicBezTo>
                <a:cubicBezTo>
                  <a:pt x="996" y="442"/>
                  <a:pt x="996" y="442"/>
                  <a:pt x="996" y="442"/>
                </a:cubicBezTo>
                <a:cubicBezTo>
                  <a:pt x="959" y="299"/>
                  <a:pt x="959" y="299"/>
                  <a:pt x="959" y="299"/>
                </a:cubicBezTo>
                <a:cubicBezTo>
                  <a:pt x="874" y="321"/>
                  <a:pt x="874" y="321"/>
                  <a:pt x="874" y="321"/>
                </a:cubicBezTo>
                <a:cubicBezTo>
                  <a:pt x="856" y="284"/>
                  <a:pt x="832" y="250"/>
                  <a:pt x="805" y="219"/>
                </a:cubicBezTo>
                <a:cubicBezTo>
                  <a:pt x="859" y="149"/>
                  <a:pt x="859" y="149"/>
                  <a:pt x="859" y="149"/>
                </a:cubicBezTo>
                <a:cubicBezTo>
                  <a:pt x="742" y="59"/>
                  <a:pt x="742" y="59"/>
                  <a:pt x="742" y="59"/>
                </a:cubicBezTo>
                <a:cubicBezTo>
                  <a:pt x="687" y="130"/>
                  <a:pt x="687" y="130"/>
                  <a:pt x="687" y="130"/>
                </a:cubicBezTo>
                <a:cubicBezTo>
                  <a:pt x="651" y="112"/>
                  <a:pt x="613" y="99"/>
                  <a:pt x="572" y="91"/>
                </a:cubicBezTo>
                <a:cubicBezTo>
                  <a:pt x="572" y="0"/>
                  <a:pt x="572" y="0"/>
                  <a:pt x="572" y="0"/>
                </a:cubicBezTo>
                <a:cubicBezTo>
                  <a:pt x="424" y="0"/>
                  <a:pt x="424" y="0"/>
                  <a:pt x="424" y="0"/>
                </a:cubicBezTo>
                <a:cubicBezTo>
                  <a:pt x="424" y="91"/>
                  <a:pt x="424" y="91"/>
                  <a:pt x="424" y="91"/>
                </a:cubicBezTo>
                <a:cubicBezTo>
                  <a:pt x="386" y="98"/>
                  <a:pt x="349" y="111"/>
                  <a:pt x="315" y="127"/>
                </a:cubicBezTo>
                <a:cubicBezTo>
                  <a:pt x="260" y="55"/>
                  <a:pt x="260" y="55"/>
                  <a:pt x="260" y="55"/>
                </a:cubicBezTo>
                <a:cubicBezTo>
                  <a:pt x="142" y="144"/>
                  <a:pt x="142" y="144"/>
                  <a:pt x="142" y="144"/>
                </a:cubicBezTo>
                <a:cubicBezTo>
                  <a:pt x="196" y="215"/>
                  <a:pt x="196" y="215"/>
                  <a:pt x="196" y="215"/>
                </a:cubicBezTo>
                <a:cubicBezTo>
                  <a:pt x="175" y="237"/>
                  <a:pt x="157" y="260"/>
                  <a:pt x="142" y="286"/>
                </a:cubicBezTo>
                <a:cubicBezTo>
                  <a:pt x="59" y="255"/>
                  <a:pt x="59" y="255"/>
                  <a:pt x="59" y="255"/>
                </a:cubicBezTo>
                <a:cubicBezTo>
                  <a:pt x="8" y="394"/>
                  <a:pt x="8" y="394"/>
                  <a:pt x="8" y="394"/>
                </a:cubicBezTo>
                <a:cubicBezTo>
                  <a:pt x="89" y="424"/>
                  <a:pt x="89" y="424"/>
                  <a:pt x="89" y="424"/>
                </a:cubicBezTo>
                <a:cubicBezTo>
                  <a:pt x="85" y="449"/>
                  <a:pt x="82" y="474"/>
                  <a:pt x="82" y="501"/>
                </a:cubicBezTo>
                <a:cubicBezTo>
                  <a:pt x="82" y="510"/>
                  <a:pt x="82" y="519"/>
                  <a:pt x="83" y="528"/>
                </a:cubicBezTo>
                <a:cubicBezTo>
                  <a:pt x="0" y="550"/>
                  <a:pt x="0" y="550"/>
                  <a:pt x="0" y="550"/>
                </a:cubicBezTo>
                <a:cubicBezTo>
                  <a:pt x="38" y="692"/>
                  <a:pt x="38" y="692"/>
                  <a:pt x="38" y="692"/>
                </a:cubicBezTo>
                <a:cubicBezTo>
                  <a:pt x="119" y="671"/>
                  <a:pt x="119" y="671"/>
                  <a:pt x="119" y="671"/>
                </a:cubicBezTo>
                <a:cubicBezTo>
                  <a:pt x="136" y="710"/>
                  <a:pt x="159" y="746"/>
                  <a:pt x="187" y="777"/>
                </a:cubicBezTo>
                <a:cubicBezTo>
                  <a:pt x="137" y="842"/>
                  <a:pt x="137" y="842"/>
                  <a:pt x="137" y="842"/>
                </a:cubicBezTo>
                <a:cubicBezTo>
                  <a:pt x="254" y="933"/>
                  <a:pt x="254" y="933"/>
                  <a:pt x="254" y="933"/>
                </a:cubicBezTo>
                <a:cubicBezTo>
                  <a:pt x="303" y="869"/>
                  <a:pt x="303" y="869"/>
                  <a:pt x="303" y="869"/>
                </a:cubicBezTo>
                <a:cubicBezTo>
                  <a:pt x="341" y="888"/>
                  <a:pt x="381" y="903"/>
                  <a:pt x="424" y="910"/>
                </a:cubicBezTo>
                <a:cubicBezTo>
                  <a:pt x="424" y="991"/>
                  <a:pt x="424" y="991"/>
                  <a:pt x="424" y="991"/>
                </a:cubicBezTo>
                <a:cubicBezTo>
                  <a:pt x="572" y="991"/>
                  <a:pt x="572" y="991"/>
                  <a:pt x="572" y="991"/>
                </a:cubicBezTo>
                <a:cubicBezTo>
                  <a:pt x="572" y="910"/>
                  <a:pt x="572" y="910"/>
                  <a:pt x="572" y="910"/>
                </a:cubicBezTo>
                <a:cubicBezTo>
                  <a:pt x="613" y="903"/>
                  <a:pt x="652" y="890"/>
                  <a:pt x="687" y="871"/>
                </a:cubicBezTo>
                <a:cubicBezTo>
                  <a:pt x="736" y="936"/>
                  <a:pt x="736" y="936"/>
                  <a:pt x="736" y="936"/>
                </a:cubicBezTo>
                <a:cubicBezTo>
                  <a:pt x="854" y="848"/>
                  <a:pt x="854" y="848"/>
                  <a:pt x="854" y="848"/>
                </a:cubicBezTo>
                <a:cubicBezTo>
                  <a:pt x="805" y="782"/>
                  <a:pt x="805" y="782"/>
                  <a:pt x="805" y="782"/>
                </a:cubicBezTo>
                <a:cubicBezTo>
                  <a:pt x="826" y="759"/>
                  <a:pt x="844" y="734"/>
                  <a:pt x="859" y="707"/>
                </a:cubicBezTo>
                <a:cubicBezTo>
                  <a:pt x="937" y="736"/>
                  <a:pt x="937" y="736"/>
                  <a:pt x="937" y="736"/>
                </a:cubicBezTo>
                <a:cubicBezTo>
                  <a:pt x="988" y="597"/>
                  <a:pt x="988" y="597"/>
                  <a:pt x="988" y="597"/>
                </a:cubicBezTo>
                <a:cubicBezTo>
                  <a:pt x="909" y="568"/>
                  <a:pt x="909" y="568"/>
                  <a:pt x="909" y="568"/>
                </a:cubicBezTo>
                <a:cubicBezTo>
                  <a:pt x="912" y="546"/>
                  <a:pt x="914" y="524"/>
                  <a:pt x="914" y="501"/>
                </a:cubicBezTo>
                <a:close/>
                <a:moveTo>
                  <a:pt x="498" y="779"/>
                </a:moveTo>
                <a:cubicBezTo>
                  <a:pt x="342" y="779"/>
                  <a:pt x="215" y="652"/>
                  <a:pt x="215" y="496"/>
                </a:cubicBezTo>
                <a:cubicBezTo>
                  <a:pt x="215" y="339"/>
                  <a:pt x="342" y="212"/>
                  <a:pt x="498" y="212"/>
                </a:cubicBezTo>
                <a:cubicBezTo>
                  <a:pt x="655" y="212"/>
                  <a:pt x="782" y="339"/>
                  <a:pt x="782" y="496"/>
                </a:cubicBezTo>
                <a:cubicBezTo>
                  <a:pt x="782" y="652"/>
                  <a:pt x="655" y="779"/>
                  <a:pt x="498" y="779"/>
                </a:cubicBezTo>
                <a:close/>
              </a:path>
            </a:pathLst>
          </a:custGeom>
          <a:solidFill>
            <a:schemeClr val="bg1">
              <a:alpha val="10000"/>
            </a:schemeClr>
          </a:solidFill>
          <a:ln w="1063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阿里巴巴普惠体 R" panose="00020600040101010101" pitchFamily="18" charset="-122"/>
              <a:ea typeface="阿里巴巴普惠体 R" panose="00020600040101010101" pitchFamily="18" charset="-122"/>
            </a:endParaRPr>
          </a:p>
        </p:txBody>
      </p:sp>
      <p:sp>
        <p:nvSpPr>
          <p:cNvPr id="20" name="形状"/>
          <p:cNvSpPr/>
          <p:nvPr>
            <p:custDataLst>
              <p:tags r:id="rId5"/>
            </p:custDataLst>
          </p:nvPr>
        </p:nvSpPr>
        <p:spPr bwMode="auto">
          <a:xfrm flipH="1">
            <a:off x="-1798073" y="5025334"/>
            <a:ext cx="4569427" cy="4544728"/>
          </a:xfrm>
          <a:custGeom>
            <a:avLst/>
            <a:gdLst>
              <a:gd name="T0" fmla="*/ 914 w 996"/>
              <a:gd name="T1" fmla="*/ 501 h 991"/>
              <a:gd name="T2" fmla="*/ 913 w 996"/>
              <a:gd name="T3" fmla="*/ 463 h 991"/>
              <a:gd name="T4" fmla="*/ 996 w 996"/>
              <a:gd name="T5" fmla="*/ 442 h 991"/>
              <a:gd name="T6" fmla="*/ 959 w 996"/>
              <a:gd name="T7" fmla="*/ 299 h 991"/>
              <a:gd name="T8" fmla="*/ 874 w 996"/>
              <a:gd name="T9" fmla="*/ 321 h 991"/>
              <a:gd name="T10" fmla="*/ 805 w 996"/>
              <a:gd name="T11" fmla="*/ 219 h 991"/>
              <a:gd name="T12" fmla="*/ 859 w 996"/>
              <a:gd name="T13" fmla="*/ 149 h 991"/>
              <a:gd name="T14" fmla="*/ 742 w 996"/>
              <a:gd name="T15" fmla="*/ 59 h 991"/>
              <a:gd name="T16" fmla="*/ 687 w 996"/>
              <a:gd name="T17" fmla="*/ 130 h 991"/>
              <a:gd name="T18" fmla="*/ 572 w 996"/>
              <a:gd name="T19" fmla="*/ 91 h 991"/>
              <a:gd name="T20" fmla="*/ 572 w 996"/>
              <a:gd name="T21" fmla="*/ 0 h 991"/>
              <a:gd name="T22" fmla="*/ 424 w 996"/>
              <a:gd name="T23" fmla="*/ 0 h 991"/>
              <a:gd name="T24" fmla="*/ 424 w 996"/>
              <a:gd name="T25" fmla="*/ 91 h 991"/>
              <a:gd name="T26" fmla="*/ 315 w 996"/>
              <a:gd name="T27" fmla="*/ 127 h 991"/>
              <a:gd name="T28" fmla="*/ 260 w 996"/>
              <a:gd name="T29" fmla="*/ 55 h 991"/>
              <a:gd name="T30" fmla="*/ 142 w 996"/>
              <a:gd name="T31" fmla="*/ 144 h 991"/>
              <a:gd name="T32" fmla="*/ 196 w 996"/>
              <a:gd name="T33" fmla="*/ 215 h 991"/>
              <a:gd name="T34" fmla="*/ 142 w 996"/>
              <a:gd name="T35" fmla="*/ 286 h 991"/>
              <a:gd name="T36" fmla="*/ 59 w 996"/>
              <a:gd name="T37" fmla="*/ 255 h 991"/>
              <a:gd name="T38" fmla="*/ 8 w 996"/>
              <a:gd name="T39" fmla="*/ 394 h 991"/>
              <a:gd name="T40" fmla="*/ 89 w 996"/>
              <a:gd name="T41" fmla="*/ 424 h 991"/>
              <a:gd name="T42" fmla="*/ 82 w 996"/>
              <a:gd name="T43" fmla="*/ 501 h 991"/>
              <a:gd name="T44" fmla="*/ 83 w 996"/>
              <a:gd name="T45" fmla="*/ 528 h 991"/>
              <a:gd name="T46" fmla="*/ 0 w 996"/>
              <a:gd name="T47" fmla="*/ 550 h 991"/>
              <a:gd name="T48" fmla="*/ 38 w 996"/>
              <a:gd name="T49" fmla="*/ 692 h 991"/>
              <a:gd name="T50" fmla="*/ 119 w 996"/>
              <a:gd name="T51" fmla="*/ 671 h 991"/>
              <a:gd name="T52" fmla="*/ 187 w 996"/>
              <a:gd name="T53" fmla="*/ 777 h 991"/>
              <a:gd name="T54" fmla="*/ 137 w 996"/>
              <a:gd name="T55" fmla="*/ 842 h 991"/>
              <a:gd name="T56" fmla="*/ 254 w 996"/>
              <a:gd name="T57" fmla="*/ 933 h 991"/>
              <a:gd name="T58" fmla="*/ 303 w 996"/>
              <a:gd name="T59" fmla="*/ 869 h 991"/>
              <a:gd name="T60" fmla="*/ 424 w 996"/>
              <a:gd name="T61" fmla="*/ 910 h 991"/>
              <a:gd name="T62" fmla="*/ 424 w 996"/>
              <a:gd name="T63" fmla="*/ 991 h 991"/>
              <a:gd name="T64" fmla="*/ 572 w 996"/>
              <a:gd name="T65" fmla="*/ 991 h 991"/>
              <a:gd name="T66" fmla="*/ 572 w 996"/>
              <a:gd name="T67" fmla="*/ 910 h 991"/>
              <a:gd name="T68" fmla="*/ 687 w 996"/>
              <a:gd name="T69" fmla="*/ 871 h 991"/>
              <a:gd name="T70" fmla="*/ 736 w 996"/>
              <a:gd name="T71" fmla="*/ 936 h 991"/>
              <a:gd name="T72" fmla="*/ 854 w 996"/>
              <a:gd name="T73" fmla="*/ 848 h 991"/>
              <a:gd name="T74" fmla="*/ 805 w 996"/>
              <a:gd name="T75" fmla="*/ 782 h 991"/>
              <a:gd name="T76" fmla="*/ 859 w 996"/>
              <a:gd name="T77" fmla="*/ 707 h 991"/>
              <a:gd name="T78" fmla="*/ 937 w 996"/>
              <a:gd name="T79" fmla="*/ 736 h 991"/>
              <a:gd name="T80" fmla="*/ 988 w 996"/>
              <a:gd name="T81" fmla="*/ 597 h 991"/>
              <a:gd name="T82" fmla="*/ 909 w 996"/>
              <a:gd name="T83" fmla="*/ 568 h 991"/>
              <a:gd name="T84" fmla="*/ 914 w 996"/>
              <a:gd name="T85" fmla="*/ 501 h 991"/>
              <a:gd name="T86" fmla="*/ 498 w 996"/>
              <a:gd name="T87" fmla="*/ 779 h 991"/>
              <a:gd name="T88" fmla="*/ 215 w 996"/>
              <a:gd name="T89" fmla="*/ 496 h 991"/>
              <a:gd name="T90" fmla="*/ 498 w 996"/>
              <a:gd name="T91" fmla="*/ 212 h 991"/>
              <a:gd name="T92" fmla="*/ 782 w 996"/>
              <a:gd name="T93" fmla="*/ 496 h 991"/>
              <a:gd name="T94" fmla="*/ 498 w 996"/>
              <a:gd name="T95" fmla="*/ 779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6" h="991">
                <a:moveTo>
                  <a:pt x="914" y="501"/>
                </a:moveTo>
                <a:cubicBezTo>
                  <a:pt x="914" y="488"/>
                  <a:pt x="914" y="476"/>
                  <a:pt x="913" y="463"/>
                </a:cubicBezTo>
                <a:cubicBezTo>
                  <a:pt x="996" y="442"/>
                  <a:pt x="996" y="442"/>
                  <a:pt x="996" y="442"/>
                </a:cubicBezTo>
                <a:cubicBezTo>
                  <a:pt x="959" y="299"/>
                  <a:pt x="959" y="299"/>
                  <a:pt x="959" y="299"/>
                </a:cubicBezTo>
                <a:cubicBezTo>
                  <a:pt x="874" y="321"/>
                  <a:pt x="874" y="321"/>
                  <a:pt x="874" y="321"/>
                </a:cubicBezTo>
                <a:cubicBezTo>
                  <a:pt x="856" y="284"/>
                  <a:pt x="832" y="250"/>
                  <a:pt x="805" y="219"/>
                </a:cubicBezTo>
                <a:cubicBezTo>
                  <a:pt x="859" y="149"/>
                  <a:pt x="859" y="149"/>
                  <a:pt x="859" y="149"/>
                </a:cubicBezTo>
                <a:cubicBezTo>
                  <a:pt x="742" y="59"/>
                  <a:pt x="742" y="59"/>
                  <a:pt x="742" y="59"/>
                </a:cubicBezTo>
                <a:cubicBezTo>
                  <a:pt x="687" y="130"/>
                  <a:pt x="687" y="130"/>
                  <a:pt x="687" y="130"/>
                </a:cubicBezTo>
                <a:cubicBezTo>
                  <a:pt x="651" y="112"/>
                  <a:pt x="613" y="99"/>
                  <a:pt x="572" y="91"/>
                </a:cubicBezTo>
                <a:cubicBezTo>
                  <a:pt x="572" y="0"/>
                  <a:pt x="572" y="0"/>
                  <a:pt x="572" y="0"/>
                </a:cubicBezTo>
                <a:cubicBezTo>
                  <a:pt x="424" y="0"/>
                  <a:pt x="424" y="0"/>
                  <a:pt x="424" y="0"/>
                </a:cubicBezTo>
                <a:cubicBezTo>
                  <a:pt x="424" y="91"/>
                  <a:pt x="424" y="91"/>
                  <a:pt x="424" y="91"/>
                </a:cubicBezTo>
                <a:cubicBezTo>
                  <a:pt x="386" y="98"/>
                  <a:pt x="349" y="111"/>
                  <a:pt x="315" y="127"/>
                </a:cubicBezTo>
                <a:cubicBezTo>
                  <a:pt x="260" y="55"/>
                  <a:pt x="260" y="55"/>
                  <a:pt x="260" y="55"/>
                </a:cubicBezTo>
                <a:cubicBezTo>
                  <a:pt x="142" y="144"/>
                  <a:pt x="142" y="144"/>
                  <a:pt x="142" y="144"/>
                </a:cubicBezTo>
                <a:cubicBezTo>
                  <a:pt x="196" y="215"/>
                  <a:pt x="196" y="215"/>
                  <a:pt x="196" y="215"/>
                </a:cubicBezTo>
                <a:cubicBezTo>
                  <a:pt x="175" y="237"/>
                  <a:pt x="157" y="260"/>
                  <a:pt x="142" y="286"/>
                </a:cubicBezTo>
                <a:cubicBezTo>
                  <a:pt x="59" y="255"/>
                  <a:pt x="59" y="255"/>
                  <a:pt x="59" y="255"/>
                </a:cubicBezTo>
                <a:cubicBezTo>
                  <a:pt x="8" y="394"/>
                  <a:pt x="8" y="394"/>
                  <a:pt x="8" y="394"/>
                </a:cubicBezTo>
                <a:cubicBezTo>
                  <a:pt x="89" y="424"/>
                  <a:pt x="89" y="424"/>
                  <a:pt x="89" y="424"/>
                </a:cubicBezTo>
                <a:cubicBezTo>
                  <a:pt x="85" y="449"/>
                  <a:pt x="82" y="474"/>
                  <a:pt x="82" y="501"/>
                </a:cubicBezTo>
                <a:cubicBezTo>
                  <a:pt x="82" y="510"/>
                  <a:pt x="82" y="519"/>
                  <a:pt x="83" y="528"/>
                </a:cubicBezTo>
                <a:cubicBezTo>
                  <a:pt x="0" y="550"/>
                  <a:pt x="0" y="550"/>
                  <a:pt x="0" y="550"/>
                </a:cubicBezTo>
                <a:cubicBezTo>
                  <a:pt x="38" y="692"/>
                  <a:pt x="38" y="692"/>
                  <a:pt x="38" y="692"/>
                </a:cubicBezTo>
                <a:cubicBezTo>
                  <a:pt x="119" y="671"/>
                  <a:pt x="119" y="671"/>
                  <a:pt x="119" y="671"/>
                </a:cubicBezTo>
                <a:cubicBezTo>
                  <a:pt x="136" y="710"/>
                  <a:pt x="159" y="746"/>
                  <a:pt x="187" y="777"/>
                </a:cubicBezTo>
                <a:cubicBezTo>
                  <a:pt x="137" y="842"/>
                  <a:pt x="137" y="842"/>
                  <a:pt x="137" y="842"/>
                </a:cubicBezTo>
                <a:cubicBezTo>
                  <a:pt x="254" y="933"/>
                  <a:pt x="254" y="933"/>
                  <a:pt x="254" y="933"/>
                </a:cubicBezTo>
                <a:cubicBezTo>
                  <a:pt x="303" y="869"/>
                  <a:pt x="303" y="869"/>
                  <a:pt x="303" y="869"/>
                </a:cubicBezTo>
                <a:cubicBezTo>
                  <a:pt x="341" y="888"/>
                  <a:pt x="381" y="903"/>
                  <a:pt x="424" y="910"/>
                </a:cubicBezTo>
                <a:cubicBezTo>
                  <a:pt x="424" y="991"/>
                  <a:pt x="424" y="991"/>
                  <a:pt x="424" y="991"/>
                </a:cubicBezTo>
                <a:cubicBezTo>
                  <a:pt x="572" y="991"/>
                  <a:pt x="572" y="991"/>
                  <a:pt x="572" y="991"/>
                </a:cubicBezTo>
                <a:cubicBezTo>
                  <a:pt x="572" y="910"/>
                  <a:pt x="572" y="910"/>
                  <a:pt x="572" y="910"/>
                </a:cubicBezTo>
                <a:cubicBezTo>
                  <a:pt x="613" y="903"/>
                  <a:pt x="652" y="890"/>
                  <a:pt x="687" y="871"/>
                </a:cubicBezTo>
                <a:cubicBezTo>
                  <a:pt x="736" y="936"/>
                  <a:pt x="736" y="936"/>
                  <a:pt x="736" y="936"/>
                </a:cubicBezTo>
                <a:cubicBezTo>
                  <a:pt x="854" y="848"/>
                  <a:pt x="854" y="848"/>
                  <a:pt x="854" y="848"/>
                </a:cubicBezTo>
                <a:cubicBezTo>
                  <a:pt x="805" y="782"/>
                  <a:pt x="805" y="782"/>
                  <a:pt x="805" y="782"/>
                </a:cubicBezTo>
                <a:cubicBezTo>
                  <a:pt x="826" y="759"/>
                  <a:pt x="844" y="734"/>
                  <a:pt x="859" y="707"/>
                </a:cubicBezTo>
                <a:cubicBezTo>
                  <a:pt x="937" y="736"/>
                  <a:pt x="937" y="736"/>
                  <a:pt x="937" y="736"/>
                </a:cubicBezTo>
                <a:cubicBezTo>
                  <a:pt x="988" y="597"/>
                  <a:pt x="988" y="597"/>
                  <a:pt x="988" y="597"/>
                </a:cubicBezTo>
                <a:cubicBezTo>
                  <a:pt x="909" y="568"/>
                  <a:pt x="909" y="568"/>
                  <a:pt x="909" y="568"/>
                </a:cubicBezTo>
                <a:cubicBezTo>
                  <a:pt x="912" y="546"/>
                  <a:pt x="914" y="524"/>
                  <a:pt x="914" y="501"/>
                </a:cubicBezTo>
                <a:close/>
                <a:moveTo>
                  <a:pt x="498" y="779"/>
                </a:moveTo>
                <a:cubicBezTo>
                  <a:pt x="342" y="779"/>
                  <a:pt x="215" y="652"/>
                  <a:pt x="215" y="496"/>
                </a:cubicBezTo>
                <a:cubicBezTo>
                  <a:pt x="215" y="339"/>
                  <a:pt x="342" y="212"/>
                  <a:pt x="498" y="212"/>
                </a:cubicBezTo>
                <a:cubicBezTo>
                  <a:pt x="655" y="212"/>
                  <a:pt x="782" y="339"/>
                  <a:pt x="782" y="496"/>
                </a:cubicBezTo>
                <a:cubicBezTo>
                  <a:pt x="782" y="652"/>
                  <a:pt x="655" y="779"/>
                  <a:pt x="498" y="779"/>
                </a:cubicBezTo>
                <a:close/>
              </a:path>
            </a:pathLst>
          </a:custGeom>
          <a:solidFill>
            <a:schemeClr val="bg1">
              <a:alpha val="10000"/>
            </a:schemeClr>
          </a:solidFill>
          <a:ln w="1063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阿里巴巴普惠体 R" panose="00020600040101010101" pitchFamily="18" charset="-122"/>
              <a:ea typeface="阿里巴巴普惠体 R" panose="00020600040101010101" pitchFamily="18" charset="-122"/>
            </a:endParaRPr>
          </a:p>
        </p:txBody>
      </p:sp>
      <p:sp>
        <p:nvSpPr>
          <p:cNvPr id="21" name="副标题 2"/>
          <p:cNvSpPr txBox="1"/>
          <p:nvPr>
            <p:custDataLst>
              <p:tags r:id="rId6"/>
            </p:custDataLst>
          </p:nvPr>
        </p:nvSpPr>
        <p:spPr>
          <a:xfrm>
            <a:off x="4389090" y="1247347"/>
            <a:ext cx="5328118" cy="47815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chemeClr val="tx1"/>
                </a:solidFill>
                <a:cs typeface="阿里巴巴普惠体 R" panose="00020600040101010101" pitchFamily="18" charset="-122"/>
              </a:rPr>
              <a:t>Thesis content overview</a:t>
            </a:r>
          </a:p>
        </p:txBody>
      </p:sp>
      <p:sp>
        <p:nvSpPr>
          <p:cNvPr id="22" name="副标题 2"/>
          <p:cNvSpPr txBox="1"/>
          <p:nvPr>
            <p:custDataLst>
              <p:tags r:id="rId7"/>
            </p:custDataLst>
          </p:nvPr>
        </p:nvSpPr>
        <p:spPr>
          <a:xfrm>
            <a:off x="979606" y="2208715"/>
            <a:ext cx="8737602" cy="2912745"/>
          </a:xfrm>
          <a:prstGeom prst="rect">
            <a:avLst/>
          </a:prstGeom>
        </p:spPr>
        <p:txBody>
          <a:bodyPr vert="horz" wrap="square"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04800" algn="just">
              <a:lnSpc>
                <a:spcPts val="2000"/>
              </a:lnSpc>
            </a:pPr>
            <a:r>
              <a:rPr lang="zh-CN" altLang="zh-CN" sz="1800" kern="100" dirty="0">
                <a:solidFill>
                  <a:schemeClr val="tx1"/>
                </a:solidFill>
                <a:effectLst/>
                <a:cs typeface="宋体" panose="02010600030101010101" pitchFamily="2" charset="-122"/>
              </a:rPr>
              <a:t>当下蛤蜊采收主要依靠渔民下海捕捞，但由于人们对蛤蜊的需求量日益增加，人工采收会造成极大的资源浪费以及效率低下。根据上述问题通过文献调查和实地考察设计了自动化的蛤蜊采收机，其分别由行走装置、执行装置、输送装置、收集装置组成。首先根据采收机的工作环境选出轮式行走装置，并选出合适的换向器以及差速器，根据蛤蜊的生活环境以及蛤蜊自身的属性设计挖掘筛选装置的振幅大小以及振动频率，蛤蜊被挖掘筛选后到达输送装置，输送装置应针对采收的蛤蜊质量选择大小合适的链杆式输送装置，随后到达收集分选装置完成收集。蛤蜊采收机的设计，能缓解对劳动力资源的浪费，提高渔民的经济收入，同时使得蛤蜊品质上升，蛤蜊采收效率提高。蛤蜊采收机通过</a:t>
            </a:r>
            <a:r>
              <a:rPr lang="en-US" altLang="zh-CN" sz="1800" kern="100" dirty="0">
                <a:solidFill>
                  <a:schemeClr val="tx1"/>
                </a:solidFill>
                <a:effectLst/>
                <a:cs typeface="宋体" panose="02010600030101010101" pitchFamily="2" charset="-122"/>
              </a:rPr>
              <a:t>SolidWorks</a:t>
            </a:r>
            <a:r>
              <a:rPr lang="zh-CN" altLang="zh-CN" sz="1800" kern="100" dirty="0">
                <a:solidFill>
                  <a:schemeClr val="tx1"/>
                </a:solidFill>
                <a:effectLst/>
                <a:cs typeface="宋体" panose="02010600030101010101" pitchFamily="2" charset="-122"/>
              </a:rPr>
              <a:t>进行三维建模，详细的展示了蛤蜊采收机的结构。蛤蜊采收机能够很好的完成蛤蜊采收的任务，并将人工无法实现的采收效率变为现实。</a:t>
            </a:r>
          </a:p>
        </p:txBody>
      </p:sp>
      <p:sp>
        <p:nvSpPr>
          <p:cNvPr id="2" name="标题 1"/>
          <p:cNvSpPr>
            <a:spLocks noGrp="1"/>
          </p:cNvSpPr>
          <p:nvPr>
            <p:ph type="title"/>
            <p:custDataLst>
              <p:tags r:id="rId8"/>
            </p:custDataLst>
          </p:nvPr>
        </p:nvSpPr>
        <p:spPr/>
        <p:txBody>
          <a:bodyPr vert="horz" wrap="square" lIns="0" tIns="0" rIns="0" bIns="0" rtlCol="0" anchor="ctr">
            <a:normAutofit/>
          </a:bodyPr>
          <a:lstStyle/>
          <a:p>
            <a:pPr lvl="0" algn="l">
              <a:buClrTx/>
              <a:buSzTx/>
              <a:buFontTx/>
            </a:pPr>
            <a:r>
              <a:rPr lang="zh-CN" altLang="en-US" dirty="0">
                <a:sym typeface="+mn-ea"/>
              </a:rPr>
              <a:t>设计蛤蜊机的原因</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目录</a:t>
            </a:r>
          </a:p>
        </p:txBody>
      </p:sp>
      <p:sp>
        <p:nvSpPr>
          <p:cNvPr id="5" name="副标题"/>
          <p:cNvSpPr>
            <a:spLocks noGrp="1"/>
          </p:cNvSpPr>
          <p:nvPr>
            <p:ph type="body" idx="1"/>
            <p:custDataLst>
              <p:tags r:id="rId3"/>
            </p:custDataLst>
          </p:nvPr>
        </p:nvSpPr>
        <p:spPr>
          <a:prstGeom prst="rect">
            <a:avLst/>
          </a:prstGeom>
        </p:spPr>
        <p:txBody>
          <a:bodyPr>
            <a:normAutofit fontScale="92500" lnSpcReduction="20000"/>
          </a:bodyPr>
          <a:lstStyle/>
          <a:p>
            <a:r>
              <a:rPr lang="en-US" altLang="en-US"/>
              <a:t>CONTENTS</a:t>
            </a:r>
          </a:p>
        </p:txBody>
      </p:sp>
      <p:sp>
        <p:nvSpPr>
          <p:cNvPr id="6" name="序号"/>
          <p:cNvSpPr txBox="1"/>
          <p:nvPr>
            <p:custDataLst>
              <p:tags r:id="rId4"/>
            </p:custDataLst>
          </p:nvPr>
        </p:nvSpPr>
        <p:spPr>
          <a:xfrm>
            <a:off x="5395639" y="2781502"/>
            <a:ext cx="658495" cy="504190"/>
          </a:xfrm>
          <a:prstGeom prst="rect">
            <a:avLst/>
          </a:prstGeom>
          <a:noFill/>
        </p:spPr>
        <p:txBody>
          <a:bodyPr wrap="square" lIns="0" tIns="0" rIns="0" bIns="0" rtlCol="0" anchor="ctr" anchorCtr="0">
            <a:normAutofit/>
          </a:bodyPr>
          <a:lstStyle/>
          <a:p>
            <a:pPr algn="r">
              <a:lnSpc>
                <a:spcPct val="100000"/>
              </a:lnSpc>
            </a:pPr>
            <a:r>
              <a:rPr lang="en-US" sz="2400" b="1">
                <a:solidFill>
                  <a:schemeClr val="lt1">
                    <a:lumMod val="100000"/>
                  </a:schemeClr>
                </a:solidFill>
                <a:latin typeface="+mj-lt"/>
                <a:ea typeface="+mj-ea"/>
              </a:rPr>
              <a:t>01</a:t>
            </a:r>
          </a:p>
        </p:txBody>
      </p:sp>
      <p:sp>
        <p:nvSpPr>
          <p:cNvPr id="9" name="项标题"/>
          <p:cNvSpPr txBox="1"/>
          <p:nvPr>
            <p:custDataLst>
              <p:tags r:id="rId5"/>
            </p:custDataLst>
          </p:nvPr>
        </p:nvSpPr>
        <p:spPr>
          <a:xfrm>
            <a:off x="6186917" y="2781502"/>
            <a:ext cx="4208896" cy="504000"/>
          </a:xfrm>
          <a:prstGeom prst="rect">
            <a:avLst/>
          </a:prstGeom>
          <a:noFill/>
        </p:spPr>
        <p:txBody>
          <a:bodyPr wrap="square" lIns="0" tIns="0" rIns="0" bIns="0" rtlCol="0" anchor="ctr">
            <a:normAutofit/>
          </a:bodyPr>
          <a:lstStyle/>
          <a:p>
            <a:pPr marL="0" indent="0" algn="l">
              <a:lnSpc>
                <a:spcPct val="100000"/>
              </a:lnSpc>
              <a:spcBef>
                <a:spcPts val="0"/>
              </a:spcBef>
              <a:spcAft>
                <a:spcPts val="0"/>
              </a:spcAft>
              <a:buSzPct val="100000"/>
            </a:pPr>
            <a:r>
              <a:rPr lang="zh-CN" altLang="en-US" sz="2400" b="1" spc="300" dirty="0">
                <a:solidFill>
                  <a:schemeClr val="lt1">
                    <a:lumMod val="100000"/>
                  </a:schemeClr>
                </a:solidFill>
                <a:latin typeface="+mj-ea"/>
                <a:ea typeface="+mj-ea"/>
              </a:rPr>
              <a:t>研究背景与意义</a:t>
            </a:r>
          </a:p>
        </p:txBody>
      </p:sp>
      <p:sp>
        <p:nvSpPr>
          <p:cNvPr id="10" name="序号"/>
          <p:cNvSpPr txBox="1"/>
          <p:nvPr>
            <p:custDataLst>
              <p:tags r:id="rId6"/>
            </p:custDataLst>
          </p:nvPr>
        </p:nvSpPr>
        <p:spPr>
          <a:xfrm>
            <a:off x="5395639" y="3555278"/>
            <a:ext cx="658495" cy="504190"/>
          </a:xfrm>
          <a:prstGeom prst="rect">
            <a:avLst/>
          </a:prstGeom>
          <a:noFill/>
        </p:spPr>
        <p:txBody>
          <a:bodyPr wrap="square" lIns="0" tIns="0" rIns="0" bIns="0" rtlCol="0" anchor="ctr" anchorCtr="0">
            <a:normAutofit/>
          </a:bodyPr>
          <a:lstStyle/>
          <a:p>
            <a:pPr algn="r">
              <a:lnSpc>
                <a:spcPct val="100000"/>
              </a:lnSpc>
            </a:pPr>
            <a:r>
              <a:rPr lang="en-US" sz="2400" b="1" dirty="0">
                <a:solidFill>
                  <a:schemeClr val="lt1">
                    <a:lumMod val="100000"/>
                  </a:schemeClr>
                </a:solidFill>
                <a:latin typeface="+mj-lt"/>
                <a:ea typeface="+mj-ea"/>
              </a:rPr>
              <a:t>02</a:t>
            </a:r>
          </a:p>
        </p:txBody>
      </p:sp>
      <p:sp>
        <p:nvSpPr>
          <p:cNvPr id="15" name="项标题"/>
          <p:cNvSpPr txBox="1"/>
          <p:nvPr>
            <p:custDataLst>
              <p:tags r:id="rId7"/>
            </p:custDataLst>
          </p:nvPr>
        </p:nvSpPr>
        <p:spPr>
          <a:xfrm>
            <a:off x="6186917" y="3555278"/>
            <a:ext cx="4208896" cy="504000"/>
          </a:xfrm>
          <a:prstGeom prst="rect">
            <a:avLst/>
          </a:prstGeom>
          <a:noFill/>
        </p:spPr>
        <p:txBody>
          <a:bodyPr wrap="square" lIns="0" tIns="0" rIns="0" bIns="0" rtlCol="0" anchor="ctr">
            <a:normAutofit/>
          </a:bodyPr>
          <a:lstStyle/>
          <a:p>
            <a:pPr marL="0" indent="0" algn="l">
              <a:lnSpc>
                <a:spcPct val="100000"/>
              </a:lnSpc>
              <a:spcBef>
                <a:spcPts val="0"/>
              </a:spcBef>
              <a:spcAft>
                <a:spcPts val="0"/>
              </a:spcAft>
              <a:buSzPct val="100000"/>
            </a:pPr>
            <a:r>
              <a:rPr lang="zh-CN" altLang="en-US" sz="2400" b="1" spc="300" dirty="0">
                <a:solidFill>
                  <a:schemeClr val="lt1">
                    <a:lumMod val="100000"/>
                  </a:schemeClr>
                </a:solidFill>
                <a:latin typeface="+mj-ea"/>
                <a:ea typeface="+mj-ea"/>
              </a:rPr>
              <a:t>设计方案对比</a:t>
            </a:r>
          </a:p>
        </p:txBody>
      </p:sp>
      <p:sp>
        <p:nvSpPr>
          <p:cNvPr id="22" name="序号"/>
          <p:cNvSpPr txBox="1"/>
          <p:nvPr>
            <p:custDataLst>
              <p:tags r:id="rId8"/>
            </p:custDataLst>
          </p:nvPr>
        </p:nvSpPr>
        <p:spPr>
          <a:xfrm>
            <a:off x="5395639" y="4329054"/>
            <a:ext cx="658495" cy="504190"/>
          </a:xfrm>
          <a:prstGeom prst="rect">
            <a:avLst/>
          </a:prstGeom>
          <a:noFill/>
        </p:spPr>
        <p:txBody>
          <a:bodyPr wrap="square" lIns="0" tIns="0" rIns="0" bIns="0" rtlCol="0" anchor="ctr" anchorCtr="0">
            <a:normAutofit/>
          </a:bodyPr>
          <a:lstStyle/>
          <a:p>
            <a:pPr algn="r">
              <a:lnSpc>
                <a:spcPct val="100000"/>
              </a:lnSpc>
            </a:pPr>
            <a:r>
              <a:rPr lang="en-US" sz="2400" b="1" dirty="0">
                <a:solidFill>
                  <a:schemeClr val="lt1">
                    <a:lumMod val="100000"/>
                  </a:schemeClr>
                </a:solidFill>
                <a:latin typeface="+mj-lt"/>
                <a:ea typeface="+mj-ea"/>
              </a:rPr>
              <a:t>03</a:t>
            </a:r>
          </a:p>
        </p:txBody>
      </p:sp>
      <p:sp>
        <p:nvSpPr>
          <p:cNvPr id="16" name="项标题"/>
          <p:cNvSpPr txBox="1"/>
          <p:nvPr>
            <p:custDataLst>
              <p:tags r:id="rId9"/>
            </p:custDataLst>
          </p:nvPr>
        </p:nvSpPr>
        <p:spPr>
          <a:xfrm>
            <a:off x="6186917" y="4329054"/>
            <a:ext cx="4208896" cy="504000"/>
          </a:xfrm>
          <a:prstGeom prst="rect">
            <a:avLst/>
          </a:prstGeom>
          <a:noFill/>
        </p:spPr>
        <p:txBody>
          <a:bodyPr wrap="square" lIns="0" tIns="0" rIns="0" bIns="0" rtlCol="0" anchor="ctr">
            <a:normAutofit/>
          </a:bodyPr>
          <a:lstStyle/>
          <a:p>
            <a:pPr marL="0" indent="0" algn="l">
              <a:lnSpc>
                <a:spcPct val="100000"/>
              </a:lnSpc>
              <a:spcBef>
                <a:spcPts val="0"/>
              </a:spcBef>
              <a:spcAft>
                <a:spcPts val="0"/>
              </a:spcAft>
              <a:buSzPct val="100000"/>
            </a:pPr>
            <a:r>
              <a:rPr lang="zh-CN" altLang="en-US" sz="2400" b="1" spc="300" dirty="0">
                <a:solidFill>
                  <a:schemeClr val="lt1">
                    <a:lumMod val="100000"/>
                  </a:schemeClr>
                </a:solidFill>
                <a:latin typeface="+mj-ea"/>
                <a:ea typeface="+mj-ea"/>
              </a:rPr>
              <a:t>原理与结构设计</a:t>
            </a:r>
          </a:p>
        </p:txBody>
      </p:sp>
      <p:sp>
        <p:nvSpPr>
          <p:cNvPr id="25" name="序号"/>
          <p:cNvSpPr txBox="1"/>
          <p:nvPr>
            <p:custDataLst>
              <p:tags r:id="rId10"/>
            </p:custDataLst>
          </p:nvPr>
        </p:nvSpPr>
        <p:spPr>
          <a:xfrm>
            <a:off x="5395639" y="5102829"/>
            <a:ext cx="658495" cy="504190"/>
          </a:xfrm>
          <a:prstGeom prst="rect">
            <a:avLst/>
          </a:prstGeom>
          <a:noFill/>
        </p:spPr>
        <p:txBody>
          <a:bodyPr wrap="square" lIns="0" tIns="0" rIns="0" bIns="0" rtlCol="0" anchor="ctr" anchorCtr="0">
            <a:normAutofit/>
          </a:bodyPr>
          <a:lstStyle/>
          <a:p>
            <a:pPr algn="r">
              <a:lnSpc>
                <a:spcPct val="100000"/>
              </a:lnSpc>
            </a:pPr>
            <a:r>
              <a:rPr lang="en-US" sz="2400" b="1" dirty="0">
                <a:solidFill>
                  <a:schemeClr val="lt1">
                    <a:lumMod val="100000"/>
                  </a:schemeClr>
                </a:solidFill>
                <a:latin typeface="+mj-lt"/>
                <a:ea typeface="+mj-ea"/>
              </a:rPr>
              <a:t>04</a:t>
            </a:r>
          </a:p>
        </p:txBody>
      </p:sp>
      <p:sp>
        <p:nvSpPr>
          <p:cNvPr id="26" name="项标题"/>
          <p:cNvSpPr txBox="1"/>
          <p:nvPr>
            <p:custDataLst>
              <p:tags r:id="rId11"/>
            </p:custDataLst>
          </p:nvPr>
        </p:nvSpPr>
        <p:spPr>
          <a:xfrm>
            <a:off x="6186917" y="5102829"/>
            <a:ext cx="4208896" cy="504000"/>
          </a:xfrm>
          <a:prstGeom prst="rect">
            <a:avLst/>
          </a:prstGeom>
          <a:noFill/>
        </p:spPr>
        <p:txBody>
          <a:bodyPr wrap="square" lIns="0" tIns="0" rIns="0" bIns="0" rtlCol="0" anchor="ctr">
            <a:normAutofit/>
          </a:bodyPr>
          <a:lstStyle/>
          <a:p>
            <a:pPr marL="0" indent="0" algn="l">
              <a:lnSpc>
                <a:spcPct val="100000"/>
              </a:lnSpc>
              <a:spcBef>
                <a:spcPts val="0"/>
              </a:spcBef>
              <a:spcAft>
                <a:spcPts val="0"/>
              </a:spcAft>
              <a:buSzPct val="100000"/>
            </a:pPr>
            <a:r>
              <a:rPr lang="zh-CN" altLang="en-US" sz="2400" b="1" spc="300" dirty="0">
                <a:solidFill>
                  <a:schemeClr val="lt1">
                    <a:lumMod val="100000"/>
                  </a:schemeClr>
                </a:solidFill>
                <a:latin typeface="+mj-ea"/>
                <a:ea typeface="+mj-ea"/>
              </a:rPr>
              <a:t>总结</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normAutofit fontScale="90000"/>
          </a:bodyPr>
          <a:lstStyle/>
          <a:p>
            <a:r>
              <a:rPr lang="zh-CN" altLang="en-US"/>
              <a:t>研究背景与意义</a:t>
            </a:r>
          </a:p>
        </p:txBody>
      </p:sp>
      <p:sp>
        <p:nvSpPr>
          <p:cNvPr id="5" name="副标题"/>
          <p:cNvSpPr>
            <a:spLocks noGrp="1"/>
          </p:cNvSpPr>
          <p:nvPr>
            <p:ph type="body" idx="1"/>
            <p:custDataLst>
              <p:tags r:id="rId3"/>
            </p:custDataLst>
          </p:nvPr>
        </p:nvSpPr>
        <p:spPr/>
        <p:txBody>
          <a:bodyPr>
            <a:normAutofit/>
          </a:bodyPr>
          <a:lstStyle/>
          <a:p>
            <a:r>
              <a:rPr lang="zh-CN" altLang="en-US"/>
              <a:t>章节副标题</a:t>
            </a:r>
          </a:p>
        </p:txBody>
      </p:sp>
      <p:sp>
        <p:nvSpPr>
          <p:cNvPr id="6" name="节编号"/>
          <p:cNvSpPr>
            <a:spLocks noGrp="1"/>
          </p:cNvSpPr>
          <p:nvPr>
            <p:custDataLst>
              <p:tags r:id="rId4"/>
            </p:custDataLst>
          </p:nvPr>
        </p:nvSpPr>
        <p:spPr>
          <a:xfrm>
            <a:off x="6718298" y="708586"/>
            <a:ext cx="4961084" cy="2474668"/>
          </a:xfrm>
          <a:prstGeom prst="rect">
            <a:avLst/>
          </a:prstGeom>
        </p:spPr>
        <p:txBody>
          <a:bodyPr vert="horz" wrap="square" lIns="91440" tIns="45720" rIns="0" bIns="0" rtlCol="0" anchor="b" anchorCtr="0">
            <a:normAutofit fontScale="92500" lnSpcReduction="10000"/>
          </a:bodyPr>
          <a:lstStyle>
            <a:lvl1pPr marL="0" indent="0" algn="l" defTabSz="914400" rtl="0" eaLnBrk="1" latinLnBrk="0" hangingPunct="1">
              <a:lnSpc>
                <a:spcPct val="130000"/>
              </a:lnSpc>
              <a:spcBef>
                <a:spcPts val="1000"/>
              </a:spcBef>
              <a:buFont typeface="Arial" panose="020B0604020202020204" pitchFamily="34" charset="0"/>
              <a:buNone/>
              <a:defRPr lang="zh-CN" altLang="en-US" sz="13900" b="0" i="0" kern="1200" dirty="0">
                <a:solidFill>
                  <a:schemeClr val="lt1">
                    <a:lumMod val="100000"/>
                  </a:schemeClr>
                </a:solidFill>
                <a:latin typeface="+mj-ea"/>
                <a:ea typeface="+mj-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lt1">
                    <a:lumMod val="100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lt1">
                    <a:lumMod val="100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lt1">
                    <a:lumMod val="100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lt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tx1"/>
                </a:solidFill>
              </a:rPr>
              <a:t>01</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custDataLst>
              <p:tags r:id="rId2"/>
            </p:custDataLst>
          </p:nvPr>
        </p:nvSpPr>
        <p:spPr/>
        <p:txBody>
          <a:bodyPr/>
          <a:lstStyle/>
          <a:p>
            <a:pPr marL="0" indent="0">
              <a:buNone/>
            </a:pPr>
            <a:endParaRPr lang="zh-CN" altLang="en-US" dirty="0"/>
          </a:p>
        </p:txBody>
      </p:sp>
      <p:sp>
        <p:nvSpPr>
          <p:cNvPr id="10" name="矩形 9"/>
          <p:cNvSpPr/>
          <p:nvPr>
            <p:custDataLst>
              <p:tags r:id="rId3"/>
            </p:custDataLst>
          </p:nvPr>
        </p:nvSpPr>
        <p:spPr>
          <a:xfrm>
            <a:off x="448690" y="575721"/>
            <a:ext cx="3845553" cy="52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阿里巴巴普惠体 R" panose="00020600040101010101" pitchFamily="18" charset="-122"/>
              <a:ea typeface="阿里巴巴普惠体 R" panose="00020600040101010101" pitchFamily="18" charset="-122"/>
            </a:endParaRPr>
          </a:p>
        </p:txBody>
      </p:sp>
      <p:sp>
        <p:nvSpPr>
          <p:cNvPr id="12" name="文本框 30"/>
          <p:cNvSpPr txBox="1"/>
          <p:nvPr>
            <p:custDataLst>
              <p:tags r:id="rId4"/>
            </p:custDataLst>
          </p:nvPr>
        </p:nvSpPr>
        <p:spPr>
          <a:xfrm>
            <a:off x="6778284" y="1495821"/>
            <a:ext cx="4189835" cy="42462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zh-CN" sz="1800" kern="100" dirty="0">
                <a:solidFill>
                  <a:schemeClr val="tx1"/>
                </a:solidFill>
                <a:effectLst/>
                <a:cs typeface="宋体" panose="02010600030101010101" pitchFamily="2" charset="-122"/>
              </a:rPr>
              <a:t>贝类正在越来愈频繁的进入中国百姓的餐桌</a:t>
            </a:r>
            <a:r>
              <a:rPr lang="zh-CN" altLang="en-US" sz="1800" kern="100" dirty="0">
                <a:solidFill>
                  <a:schemeClr val="tx1"/>
                </a:solidFill>
                <a:effectLst/>
                <a:cs typeface="宋体" panose="02010600030101010101" pitchFamily="2" charset="-122"/>
              </a:rPr>
              <a:t>，但贝类的机械化率并不高，现今中国的蛤蜊采收仍是费时费力的人工采收，且同时市面上蛤蜊采收机尚不成熟，有巨大改进空间。</a:t>
            </a:r>
            <a:endParaRPr lang="en-US" altLang="zh-CN" sz="1800" kern="100" dirty="0">
              <a:solidFill>
                <a:schemeClr val="tx1"/>
              </a:solidFill>
              <a:effectLst/>
              <a:cs typeface="宋体" panose="02010600030101010101" pitchFamily="2" charset="-122"/>
            </a:endParaRPr>
          </a:p>
          <a:p>
            <a:pPr>
              <a:lnSpc>
                <a:spcPct val="150000"/>
              </a:lnSpc>
            </a:pPr>
            <a:r>
              <a:rPr lang="zh-CN" altLang="en-US" kern="100" dirty="0">
                <a:solidFill>
                  <a:schemeClr val="tx1"/>
                </a:solidFill>
                <a:cs typeface="宋体" panose="02010600030101010101" pitchFamily="2" charset="-122"/>
              </a:rPr>
              <a:t>蛤蜊的生存环境为潮间带，地质柔软，海水腐蚀性较强。</a:t>
            </a:r>
            <a:endParaRPr lang="en-US" altLang="zh-CN" kern="100" dirty="0">
              <a:solidFill>
                <a:schemeClr val="tx1"/>
              </a:solidFill>
              <a:cs typeface="宋体" panose="02010600030101010101" pitchFamily="2" charset="-122"/>
            </a:endParaRPr>
          </a:p>
          <a:p>
            <a:pPr>
              <a:lnSpc>
                <a:spcPct val="150000"/>
              </a:lnSpc>
            </a:pPr>
            <a:r>
              <a:rPr lang="zh-CN" altLang="en-US" sz="1800" kern="100" dirty="0">
                <a:solidFill>
                  <a:schemeClr val="tx1"/>
                </a:solidFill>
                <a:effectLst/>
                <a:cs typeface="宋体" panose="02010600030101010101" pitchFamily="2" charset="-122"/>
              </a:rPr>
              <a:t>蛤蜊具有相对较为坚硬的外壳，能够抵御一定的冲击，成年个体长度在</a:t>
            </a:r>
            <a:r>
              <a:rPr lang="en-US" altLang="zh-CN" sz="1800" kern="100" dirty="0">
                <a:solidFill>
                  <a:schemeClr val="tx1"/>
                </a:solidFill>
                <a:effectLst/>
                <a:cs typeface="宋体" panose="02010600030101010101" pitchFamily="2" charset="-122"/>
              </a:rPr>
              <a:t>3cm</a:t>
            </a:r>
            <a:r>
              <a:rPr lang="zh-CN" altLang="en-US" sz="1800" kern="100" dirty="0">
                <a:solidFill>
                  <a:schemeClr val="tx1"/>
                </a:solidFill>
                <a:effectLst/>
                <a:cs typeface="宋体" panose="02010600030101010101" pitchFamily="2" charset="-122"/>
              </a:rPr>
              <a:t>以上，宽度在</a:t>
            </a:r>
            <a:r>
              <a:rPr lang="en-US" altLang="zh-CN" kern="100" dirty="0">
                <a:solidFill>
                  <a:schemeClr val="tx1"/>
                </a:solidFill>
                <a:cs typeface="宋体" panose="02010600030101010101" pitchFamily="2" charset="-122"/>
              </a:rPr>
              <a:t>2</a:t>
            </a:r>
            <a:r>
              <a:rPr lang="en-US" altLang="zh-CN" sz="1800" kern="100" dirty="0">
                <a:solidFill>
                  <a:schemeClr val="tx1"/>
                </a:solidFill>
                <a:effectLst/>
                <a:cs typeface="宋体" panose="02010600030101010101" pitchFamily="2" charset="-122"/>
              </a:rPr>
              <a:t>cm</a:t>
            </a:r>
            <a:r>
              <a:rPr lang="zh-CN" altLang="en-US" sz="1800" kern="100" dirty="0">
                <a:solidFill>
                  <a:schemeClr val="tx1"/>
                </a:solidFill>
                <a:effectLst/>
                <a:cs typeface="宋体" panose="02010600030101010101" pitchFamily="2" charset="-122"/>
              </a:rPr>
              <a:t>以上。</a:t>
            </a:r>
          </a:p>
        </p:txBody>
      </p:sp>
      <p:pic>
        <p:nvPicPr>
          <p:cNvPr id="2" name="图片 1" descr="滩涂捉蛤蜊-中国摄影在线"/>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813113" y="1338335"/>
            <a:ext cx="3856677" cy="2569365"/>
          </a:xfrm>
          <a:prstGeom prst="rect">
            <a:avLst/>
          </a:prstGeom>
          <a:noFill/>
          <a:ln>
            <a:noFill/>
          </a:ln>
        </p:spPr>
      </p:pic>
      <p:pic>
        <p:nvPicPr>
          <p:cNvPr id="3" name="图片 2"/>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13114" y="3907700"/>
            <a:ext cx="3856676" cy="2494795"/>
          </a:xfrm>
          <a:prstGeom prst="rect">
            <a:avLst/>
          </a:prstGeom>
          <a:noFill/>
          <a:ln>
            <a:noFill/>
          </a:ln>
        </p:spPr>
      </p:pic>
      <p:sp>
        <p:nvSpPr>
          <p:cNvPr id="6" name="标题 5"/>
          <p:cNvSpPr>
            <a:spLocks noGrp="1"/>
          </p:cNvSpPr>
          <p:nvPr>
            <p:ph type="title"/>
            <p:custDataLst>
              <p:tags r:id="rId7"/>
            </p:custDataLst>
          </p:nvPr>
        </p:nvSpPr>
        <p:spPr/>
        <p:txBody>
          <a:bodyPr vert="horz" wrap="square" lIns="0" tIns="0" rIns="0" bIns="0" rtlCol="0" anchor="ctr">
            <a:normAutofit/>
          </a:bodyPr>
          <a:lstStyle/>
          <a:p>
            <a:pPr lvl="0" algn="l">
              <a:buClrTx/>
              <a:buSzTx/>
              <a:buFontTx/>
            </a:pPr>
            <a:r>
              <a:rPr lang="zh-CN" altLang="en-US" dirty="0">
                <a:sym typeface="+mn-ea"/>
              </a:rPr>
              <a:t>研究背景</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pPr marL="0" indent="0" algn="l">
              <a:lnSpc>
                <a:spcPct val="100000"/>
              </a:lnSpc>
              <a:spcBef>
                <a:spcPts val="0"/>
              </a:spcBef>
              <a:spcAft>
                <a:spcPts val="0"/>
              </a:spcAft>
              <a:buSzPct val="100000"/>
            </a:pPr>
            <a:r>
              <a:rPr lang="zh-CN" altLang="en-US" sz="6000" dirty="0"/>
              <a:t>设计方案对比</a:t>
            </a:r>
          </a:p>
        </p:txBody>
      </p:sp>
      <p:sp>
        <p:nvSpPr>
          <p:cNvPr id="5" name="副标题"/>
          <p:cNvSpPr>
            <a:spLocks noGrp="1"/>
          </p:cNvSpPr>
          <p:nvPr>
            <p:ph type="body" idx="1"/>
            <p:custDataLst>
              <p:tags r:id="rId3"/>
            </p:custDataLst>
          </p:nvPr>
        </p:nvSpPr>
        <p:spPr/>
        <p:txBody>
          <a:bodyPr>
            <a:normAutofit/>
          </a:bodyPr>
          <a:lstStyle/>
          <a:p>
            <a:r>
              <a:rPr lang="zh-CN" altLang="en-US"/>
              <a:t>章节副标题</a:t>
            </a:r>
          </a:p>
        </p:txBody>
      </p:sp>
      <p:sp>
        <p:nvSpPr>
          <p:cNvPr id="6" name="节编号"/>
          <p:cNvSpPr>
            <a:spLocks noGrp="1"/>
          </p:cNvSpPr>
          <p:nvPr>
            <p:ph type="body" sz="quarter" idx="13"/>
            <p:custDataLst>
              <p:tags r:id="rId4"/>
            </p:custDataLst>
          </p:nvPr>
        </p:nvSpPr>
        <p:spPr>
          <a:prstGeom prst="rect">
            <a:avLst/>
          </a:prstGeom>
        </p:spPr>
        <p:txBody>
          <a:bodyPr>
            <a:normAutofit fontScale="92500" lnSpcReduction="10000"/>
          </a:bodyPr>
          <a:lstStyle/>
          <a:p>
            <a:r>
              <a:rPr lang="en-US" altLang="en-US"/>
              <a:t>02</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p:cNvSpPr/>
          <p:nvPr/>
        </p:nvSpPr>
        <p:spPr>
          <a:xfrm>
            <a:off x="1274986" y="3773437"/>
            <a:ext cx="4201610" cy="4272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29" name="矩形: 圆角 28"/>
          <p:cNvSpPr/>
          <p:nvPr/>
        </p:nvSpPr>
        <p:spPr>
          <a:xfrm>
            <a:off x="6728960" y="3790578"/>
            <a:ext cx="4201610" cy="427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grpSp>
        <p:nvGrpSpPr>
          <p:cNvPr id="9" name="组合 8"/>
          <p:cNvGrpSpPr/>
          <p:nvPr/>
        </p:nvGrpSpPr>
        <p:grpSpPr>
          <a:xfrm>
            <a:off x="1423313" y="3872259"/>
            <a:ext cx="231006" cy="230610"/>
            <a:chOff x="2431058" y="2713568"/>
            <a:chExt cx="488901" cy="488067"/>
          </a:xfrm>
          <a:solidFill>
            <a:schemeClr val="bg1"/>
          </a:solidFill>
        </p:grpSpPr>
        <p:sp>
          <p:nvSpPr>
            <p:cNvPr id="24" name="自由图形 128"/>
            <p:cNvSpPr/>
            <p:nvPr/>
          </p:nvSpPr>
          <p:spPr bwMode="auto">
            <a:xfrm>
              <a:off x="2431058" y="2713568"/>
              <a:ext cx="488901"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solidFill>
                <a:effectLst>
                  <a:outerShdw blurRad="38100" dist="38100" dir="2700000" algn="tl">
                    <a:srgbClr val="000000"/>
                  </a:outerShdw>
                </a:effectLst>
              </a:endParaRPr>
            </a:p>
          </p:txBody>
        </p:sp>
        <p:sp>
          <p:nvSpPr>
            <p:cNvPr id="25" name="自由图形 129"/>
            <p:cNvSpPr/>
            <p:nvPr/>
          </p:nvSpPr>
          <p:spPr bwMode="auto">
            <a:xfrm>
              <a:off x="2736412" y="2774472"/>
              <a:ext cx="121808" cy="12180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solidFill>
                <a:effectLst>
                  <a:outerShdw blurRad="38100" dist="38100" dir="2700000" algn="tl">
                    <a:srgbClr val="000000"/>
                  </a:outerShdw>
                </a:effectLst>
              </a:endParaRPr>
            </a:p>
          </p:txBody>
        </p:sp>
      </p:grpSp>
      <p:sp>
        <p:nvSpPr>
          <p:cNvPr id="10" name="文本框 25"/>
          <p:cNvSpPr txBox="1"/>
          <p:nvPr>
            <p:custDataLst>
              <p:tags r:id="rId2"/>
            </p:custDataLst>
          </p:nvPr>
        </p:nvSpPr>
        <p:spPr>
          <a:xfrm>
            <a:off x="1299764" y="4350429"/>
            <a:ext cx="4375159" cy="1630045"/>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04800" algn="just">
              <a:lnSpc>
                <a:spcPts val="2000"/>
              </a:lnSpc>
            </a:pPr>
            <a:r>
              <a:rPr lang="zh-CN" altLang="zh-CN" sz="1600" kern="100" dirty="0">
                <a:solidFill>
                  <a:schemeClr val="lt1"/>
                </a:solidFill>
                <a:effectLst/>
                <a:cs typeface="宋体" panose="02010600030101010101" pitchFamily="2" charset="-122"/>
              </a:rPr>
              <a:t>轮式结构更为普遍且结构简单，轮式可以提高机动性，更有利于在滩涂地区工作时换向的需求，且可利用空间大，能容纳更多功能，同时与海水接触面积小且橡胶不易被腐蚀，使其使用寿命大大提升，更换便利，价格低廉，更契合普通渔民家庭收入情况。</a:t>
            </a:r>
          </a:p>
        </p:txBody>
      </p:sp>
      <p:sp>
        <p:nvSpPr>
          <p:cNvPr id="11" name="文本框 26"/>
          <p:cNvSpPr txBox="1"/>
          <p:nvPr>
            <p:custDataLst>
              <p:tags r:id="rId3"/>
            </p:custDataLst>
          </p:nvPr>
        </p:nvSpPr>
        <p:spPr>
          <a:xfrm>
            <a:off x="2120542" y="3800558"/>
            <a:ext cx="1315874" cy="368300"/>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lt1"/>
                </a:solidFill>
                <a:cs typeface="阿里巴巴普惠体 R" panose="00020600040101010101" pitchFamily="18" charset="-122"/>
              </a:rPr>
              <a:t>轮式</a:t>
            </a:r>
          </a:p>
        </p:txBody>
      </p:sp>
      <p:sp>
        <p:nvSpPr>
          <p:cNvPr id="13" name="文本框 29"/>
          <p:cNvSpPr txBox="1"/>
          <p:nvPr>
            <p:custDataLst>
              <p:tags r:id="rId4"/>
            </p:custDataLst>
          </p:nvPr>
        </p:nvSpPr>
        <p:spPr>
          <a:xfrm>
            <a:off x="7574516" y="3817699"/>
            <a:ext cx="1315874" cy="368300"/>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lt1"/>
                </a:solidFill>
                <a:cs typeface="阿里巴巴普惠体 R" panose="00020600040101010101" pitchFamily="18" charset="-122"/>
              </a:rPr>
              <a:t>履带式</a:t>
            </a:r>
          </a:p>
        </p:txBody>
      </p:sp>
      <p:grpSp>
        <p:nvGrpSpPr>
          <p:cNvPr id="16" name="组合 15"/>
          <p:cNvGrpSpPr/>
          <p:nvPr/>
        </p:nvGrpSpPr>
        <p:grpSpPr>
          <a:xfrm>
            <a:off x="6880131" y="3887753"/>
            <a:ext cx="225316" cy="225316"/>
            <a:chOff x="4384161" y="2713568"/>
            <a:chExt cx="488067" cy="488067"/>
          </a:xfrm>
          <a:solidFill>
            <a:schemeClr val="bg1"/>
          </a:solidFill>
        </p:grpSpPr>
        <p:sp>
          <p:nvSpPr>
            <p:cNvPr id="21" name="自由图形 123"/>
            <p:cNvSpPr/>
            <p:nvPr/>
          </p:nvSpPr>
          <p:spPr bwMode="auto">
            <a:xfrm>
              <a:off x="4384161" y="2713568"/>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2" name="自由图形 124"/>
            <p:cNvSpPr/>
            <p:nvPr/>
          </p:nvSpPr>
          <p:spPr bwMode="auto">
            <a:xfrm>
              <a:off x="4521822" y="2850394"/>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3" name="自由图形 125"/>
            <p:cNvSpPr/>
            <p:nvPr/>
          </p:nvSpPr>
          <p:spPr bwMode="auto">
            <a:xfrm>
              <a:off x="4566875" y="2896280"/>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17" name="自由图形 59"/>
          <p:cNvSpPr/>
          <p:nvPr/>
        </p:nvSpPr>
        <p:spPr bwMode="auto">
          <a:xfrm>
            <a:off x="1425968" y="5000278"/>
            <a:ext cx="225700" cy="22531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Rectangle 1"/>
          <p:cNvSpPr>
            <a:spLocks noChangeArrowheads="1"/>
          </p:cNvSpPr>
          <p:nvPr>
            <p:custDataLst>
              <p:tags r:id="rId5"/>
            </p:custDataLst>
          </p:nvPr>
        </p:nvSpPr>
        <p:spPr bwMode="auto">
          <a:xfrm>
            <a:off x="6728960" y="4298479"/>
            <a:ext cx="4201610" cy="206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lt1"/>
                </a:solidFill>
                <a:effectLst/>
                <a:latin typeface="+mn-lt"/>
                <a:cs typeface="Times New Roman" panose="02020603050405020304" pitchFamily="18" charset="0"/>
              </a:rPr>
              <a:t>相对来说履带式会有更大的接触面积，会在滩涂地行走有优势，不易发生下陷，采贝过程较为稳定，大大提高了负重，履带拖拉机由于接地比压小，工作效率高、转向操纵性较好等优点，但由于造价极高维护成本高，且与海水接触面积大，易被腐蚀，且履带式的设计会由于整体履带板的存在导致空间不足。</a:t>
            </a:r>
          </a:p>
        </p:txBody>
      </p:sp>
      <p:pic>
        <p:nvPicPr>
          <p:cNvPr id="4" name="图片 3"/>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6728960" y="1232838"/>
            <a:ext cx="4201610" cy="2567720"/>
          </a:xfrm>
          <a:prstGeom prst="rect">
            <a:avLst/>
          </a:prstGeom>
          <a:noFill/>
        </p:spPr>
      </p:pic>
      <p:pic>
        <p:nvPicPr>
          <p:cNvPr id="6" name="图片 5"/>
          <p:cNvPicPr>
            <a:picLocks noChangeAspect="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299764" y="1232838"/>
            <a:ext cx="4163279" cy="2567720"/>
          </a:xfrm>
          <a:prstGeom prst="rect">
            <a:avLst/>
          </a:prstGeom>
          <a:noFill/>
          <a:ln>
            <a:noFill/>
          </a:ln>
        </p:spPr>
      </p:pic>
      <p:sp>
        <p:nvSpPr>
          <p:cNvPr id="2" name="标题 1"/>
          <p:cNvSpPr>
            <a:spLocks noGrp="1"/>
          </p:cNvSpPr>
          <p:nvPr>
            <p:ph type="title"/>
            <p:custDataLst>
              <p:tags r:id="rId8"/>
            </p:custDataLst>
          </p:nvPr>
        </p:nvSpPr>
        <p:spPr/>
        <p:txBody>
          <a:bodyPr vert="horz" wrap="square" lIns="0" tIns="0" rIns="0" bIns="0" rtlCol="0" anchor="ctr">
            <a:normAutofit/>
          </a:bodyPr>
          <a:lstStyle/>
          <a:p>
            <a:pPr lvl="0" algn="l">
              <a:buClrTx/>
              <a:buSzTx/>
              <a:buFontTx/>
            </a:pPr>
            <a:r>
              <a:rPr lang="zh-CN" altLang="en-US" dirty="0">
                <a:sym typeface="+mn-ea"/>
              </a:rPr>
              <a:t>设计方案对比</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p:cNvSpPr/>
          <p:nvPr/>
        </p:nvSpPr>
        <p:spPr>
          <a:xfrm>
            <a:off x="1274986" y="3773437"/>
            <a:ext cx="4201610" cy="4272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29" name="矩形: 圆角 28"/>
          <p:cNvSpPr/>
          <p:nvPr/>
        </p:nvSpPr>
        <p:spPr>
          <a:xfrm>
            <a:off x="6728960" y="3790578"/>
            <a:ext cx="4201610" cy="427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grpSp>
        <p:nvGrpSpPr>
          <p:cNvPr id="9" name="组合 8"/>
          <p:cNvGrpSpPr/>
          <p:nvPr/>
        </p:nvGrpSpPr>
        <p:grpSpPr>
          <a:xfrm>
            <a:off x="1423313" y="3872259"/>
            <a:ext cx="231006" cy="230610"/>
            <a:chOff x="2431058" y="2713568"/>
            <a:chExt cx="488901" cy="488067"/>
          </a:xfrm>
          <a:solidFill>
            <a:schemeClr val="bg1"/>
          </a:solidFill>
        </p:grpSpPr>
        <p:sp>
          <p:nvSpPr>
            <p:cNvPr id="24" name="自由图形 128"/>
            <p:cNvSpPr/>
            <p:nvPr/>
          </p:nvSpPr>
          <p:spPr bwMode="auto">
            <a:xfrm>
              <a:off x="2431058" y="2713568"/>
              <a:ext cx="488901"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solidFill>
                <a:effectLst>
                  <a:outerShdw blurRad="38100" dist="38100" dir="2700000" algn="tl">
                    <a:srgbClr val="000000"/>
                  </a:outerShdw>
                </a:effectLst>
              </a:endParaRPr>
            </a:p>
          </p:txBody>
        </p:sp>
        <p:sp>
          <p:nvSpPr>
            <p:cNvPr id="25" name="自由图形 129"/>
            <p:cNvSpPr/>
            <p:nvPr/>
          </p:nvSpPr>
          <p:spPr bwMode="auto">
            <a:xfrm>
              <a:off x="2736412" y="2774472"/>
              <a:ext cx="121808" cy="12180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solidFill>
                <a:effectLst>
                  <a:outerShdw blurRad="38100" dist="38100" dir="2700000" algn="tl">
                    <a:srgbClr val="000000"/>
                  </a:outerShdw>
                </a:effectLst>
              </a:endParaRPr>
            </a:p>
          </p:txBody>
        </p:sp>
      </p:grpSp>
      <p:sp>
        <p:nvSpPr>
          <p:cNvPr id="11" name="文本框 26"/>
          <p:cNvSpPr txBox="1"/>
          <p:nvPr>
            <p:custDataLst>
              <p:tags r:id="rId2"/>
            </p:custDataLst>
          </p:nvPr>
        </p:nvSpPr>
        <p:spPr>
          <a:xfrm>
            <a:off x="2120542" y="3800558"/>
            <a:ext cx="1315874" cy="368300"/>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lt1"/>
                </a:solidFill>
                <a:cs typeface="阿里巴巴普惠体 R" panose="00020600040101010101" pitchFamily="18" charset="-122"/>
              </a:rPr>
              <a:t>旋齿式</a:t>
            </a:r>
          </a:p>
        </p:txBody>
      </p:sp>
      <p:sp>
        <p:nvSpPr>
          <p:cNvPr id="13" name="文本框 29"/>
          <p:cNvSpPr txBox="1"/>
          <p:nvPr>
            <p:custDataLst>
              <p:tags r:id="rId3"/>
            </p:custDataLst>
          </p:nvPr>
        </p:nvSpPr>
        <p:spPr>
          <a:xfrm>
            <a:off x="7574516" y="3817699"/>
            <a:ext cx="1315874" cy="368300"/>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lt1"/>
                </a:solidFill>
                <a:cs typeface="阿里巴巴普惠体 R" panose="00020600040101010101" pitchFamily="18" charset="-122"/>
              </a:rPr>
              <a:t>振动式</a:t>
            </a:r>
          </a:p>
        </p:txBody>
      </p:sp>
      <p:grpSp>
        <p:nvGrpSpPr>
          <p:cNvPr id="16" name="组合 15"/>
          <p:cNvGrpSpPr/>
          <p:nvPr/>
        </p:nvGrpSpPr>
        <p:grpSpPr>
          <a:xfrm>
            <a:off x="6880131" y="3887753"/>
            <a:ext cx="225316" cy="225316"/>
            <a:chOff x="4384161" y="2713568"/>
            <a:chExt cx="488067" cy="488067"/>
          </a:xfrm>
          <a:solidFill>
            <a:schemeClr val="bg1"/>
          </a:solidFill>
        </p:grpSpPr>
        <p:sp>
          <p:nvSpPr>
            <p:cNvPr id="21" name="自由图形 123"/>
            <p:cNvSpPr/>
            <p:nvPr/>
          </p:nvSpPr>
          <p:spPr bwMode="auto">
            <a:xfrm>
              <a:off x="4384161" y="2713568"/>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2" name="自由图形 124"/>
            <p:cNvSpPr/>
            <p:nvPr/>
          </p:nvSpPr>
          <p:spPr bwMode="auto">
            <a:xfrm>
              <a:off x="4521822" y="2850394"/>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3" name="自由图形 125"/>
            <p:cNvSpPr/>
            <p:nvPr/>
          </p:nvSpPr>
          <p:spPr bwMode="auto">
            <a:xfrm>
              <a:off x="4566875" y="2896280"/>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17" name="自由图形 59"/>
          <p:cNvSpPr/>
          <p:nvPr/>
        </p:nvSpPr>
        <p:spPr bwMode="auto">
          <a:xfrm>
            <a:off x="1425968" y="5000278"/>
            <a:ext cx="225700" cy="22531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Rectangle 1"/>
          <p:cNvSpPr>
            <a:spLocks noChangeArrowheads="1"/>
          </p:cNvSpPr>
          <p:nvPr>
            <p:custDataLst>
              <p:tags r:id="rId4"/>
            </p:custDataLst>
          </p:nvPr>
        </p:nvSpPr>
        <p:spPr bwMode="auto">
          <a:xfrm>
            <a:off x="1261429" y="4228475"/>
            <a:ext cx="4215167"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p>
            <a:pPr marL="0" marR="0" lvl="0" algn="l" defTabSz="914400" rtl="0" eaLnBrk="0" fontAlgn="base" latinLnBrk="0" hangingPunct="0">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lt1"/>
                </a:solidFill>
                <a:effectLst/>
                <a:cs typeface="Times New Roman" panose="02020603050405020304" pitchFamily="18" charset="0"/>
              </a:rPr>
              <a:t>其由旋转耙齿、传动输送链、传动筛、机架座等组成，旋齿式采捕机的主要工作原理是通过旋齿的旋动来进行挖掘</a:t>
            </a:r>
            <a:r>
              <a:rPr kumimoji="0" lang="zh-CN" altLang="en-US" sz="1600" b="0" i="0" u="none" strike="noStrike" cap="none" normalizeH="0" baseline="0" dirty="0">
                <a:ln>
                  <a:noFill/>
                </a:ln>
                <a:solidFill>
                  <a:schemeClr val="lt1"/>
                </a:solidFill>
                <a:effectLst/>
                <a:cs typeface="Times New Roman" panose="02020603050405020304" pitchFamily="18" charset="0"/>
              </a:rPr>
              <a:t>。有所需功率较小、损坏率低、采收效率高等优点，但其结构较为复杂且能耗大，安装成本高。</a:t>
            </a:r>
          </a:p>
        </p:txBody>
      </p:sp>
      <p:sp>
        <p:nvSpPr>
          <p:cNvPr id="14" name="文本框 13"/>
          <p:cNvSpPr txBox="1"/>
          <p:nvPr>
            <p:custDataLst>
              <p:tags r:id="rId5"/>
            </p:custDataLst>
          </p:nvPr>
        </p:nvSpPr>
        <p:spPr>
          <a:xfrm>
            <a:off x="6728961" y="4250197"/>
            <a:ext cx="4201610" cy="1322070"/>
          </a:xfrm>
          <a:prstGeom prst="rect">
            <a:avLst/>
          </a:prstGeom>
          <a:noFill/>
        </p:spPr>
        <p:txBody>
          <a:bodyPr wrap="square">
            <a:spAutoFit/>
          </a:bodyPr>
          <a:lstStyle/>
          <a:p>
            <a:r>
              <a:rPr lang="zh-CN" altLang="zh-CN" sz="1600" kern="100" dirty="0">
                <a:solidFill>
                  <a:schemeClr val="lt1"/>
                </a:solidFill>
                <a:effectLst/>
                <a:cs typeface="宋体" panose="02010600030101010101" pitchFamily="2" charset="-122"/>
              </a:rPr>
              <a:t>工作原理是随着采收机的前进，推动铲头插入滩涂泥沙底下方，并将蛤蜊挖出，随着震动蛤蜊附带的泥沙随之脱落，从而达成采收的效果，结构较为简单，制造价格较为低廉，但选择性较差，易发生泥沙堆积。</a:t>
            </a:r>
          </a:p>
        </p:txBody>
      </p:sp>
      <p:pic>
        <p:nvPicPr>
          <p:cNvPr id="15" name="图片 14"/>
          <p:cNvPicPr>
            <a:picLocks noChangeAspect="1"/>
          </p:cNvPicPr>
          <p:nvPr>
            <p:custDataLst>
              <p:tags r:id="rId6"/>
            </p:custDataLst>
          </p:nvPr>
        </p:nvPicPr>
        <p:blipFill rotWithShape="1">
          <a:blip r:embed="rId10"/>
          <a:srcRect l="10853" t="7717" r="13312" b="13875"/>
          <a:stretch>
            <a:fillRect/>
          </a:stretch>
        </p:blipFill>
        <p:spPr bwMode="auto">
          <a:xfrm>
            <a:off x="1275116" y="1041035"/>
            <a:ext cx="4201480" cy="2731184"/>
          </a:xfrm>
          <a:prstGeom prst="rect">
            <a:avLst/>
          </a:prstGeom>
          <a:ln>
            <a:noFill/>
          </a:ln>
        </p:spPr>
      </p:pic>
      <p:pic>
        <p:nvPicPr>
          <p:cNvPr id="18" name="图片 17"/>
          <p:cNvPicPr>
            <a:picLocks noChangeAspect="1"/>
          </p:cNvPicPr>
          <p:nvPr>
            <p:custDataLst>
              <p:tags r:id="rId7"/>
            </p:custDataLst>
          </p:nvPr>
        </p:nvPicPr>
        <p:blipFill rotWithShape="1">
          <a:blip r:embed="rId11"/>
          <a:srcRect l="4589" t="7266" r="8769" b="8738"/>
          <a:stretch>
            <a:fillRect/>
          </a:stretch>
        </p:blipFill>
        <p:spPr bwMode="auto">
          <a:xfrm>
            <a:off x="6728959" y="903115"/>
            <a:ext cx="4201479" cy="2866664"/>
          </a:xfrm>
          <a:prstGeom prst="rect">
            <a:avLst/>
          </a:prstGeom>
          <a:ln>
            <a:noFill/>
          </a:ln>
        </p:spPr>
      </p:pic>
      <p:sp>
        <p:nvSpPr>
          <p:cNvPr id="2" name="标题 1"/>
          <p:cNvSpPr>
            <a:spLocks noGrp="1"/>
          </p:cNvSpPr>
          <p:nvPr>
            <p:ph type="title"/>
            <p:custDataLst>
              <p:tags r:id="rId8"/>
            </p:custDataLst>
          </p:nvPr>
        </p:nvSpPr>
        <p:spPr/>
        <p:txBody>
          <a:bodyPr vert="horz" wrap="square" lIns="0" tIns="0" rIns="0" bIns="0" rtlCol="0" anchor="ctr">
            <a:normAutofit/>
          </a:bodyPr>
          <a:lstStyle/>
          <a:p>
            <a:pPr lvl="0" algn="l">
              <a:buClrTx/>
              <a:buSzTx/>
              <a:buFontTx/>
            </a:pPr>
            <a:r>
              <a:rPr lang="zh-CN" altLang="en-US" dirty="0">
                <a:sym typeface="+mn-ea"/>
              </a:rPr>
              <a:t>设计方案对比</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normAutofit fontScale="90000"/>
          </a:bodyPr>
          <a:lstStyle/>
          <a:p>
            <a:pPr marL="0" indent="0" algn="l">
              <a:lnSpc>
                <a:spcPct val="100000"/>
              </a:lnSpc>
              <a:spcBef>
                <a:spcPts val="0"/>
              </a:spcBef>
              <a:spcAft>
                <a:spcPts val="0"/>
              </a:spcAft>
              <a:buSzPct val="100000"/>
            </a:pPr>
            <a:r>
              <a:rPr lang="zh-CN" altLang="en-US" sz="6000" dirty="0"/>
              <a:t>原理与结构设计</a:t>
            </a:r>
          </a:p>
        </p:txBody>
      </p:sp>
      <p:sp>
        <p:nvSpPr>
          <p:cNvPr id="5" name="副标题"/>
          <p:cNvSpPr>
            <a:spLocks noGrp="1"/>
          </p:cNvSpPr>
          <p:nvPr>
            <p:ph type="body" idx="1"/>
            <p:custDataLst>
              <p:tags r:id="rId3"/>
            </p:custDataLst>
          </p:nvPr>
        </p:nvSpPr>
        <p:spPr/>
        <p:txBody>
          <a:bodyPr>
            <a:normAutofit/>
          </a:bodyPr>
          <a:lstStyle/>
          <a:p>
            <a:r>
              <a:rPr lang="zh-CN" altLang="en-US"/>
              <a:t>章节副标题</a:t>
            </a:r>
          </a:p>
        </p:txBody>
      </p:sp>
      <p:sp>
        <p:nvSpPr>
          <p:cNvPr id="6" name="节编号"/>
          <p:cNvSpPr>
            <a:spLocks noGrp="1"/>
          </p:cNvSpPr>
          <p:nvPr>
            <p:ph type="body" sz="quarter" idx="13"/>
            <p:custDataLst>
              <p:tags r:id="rId4"/>
            </p:custDataLst>
          </p:nvPr>
        </p:nvSpPr>
        <p:spPr>
          <a:prstGeom prst="rect">
            <a:avLst/>
          </a:prstGeom>
        </p:spPr>
        <p:txBody>
          <a:bodyPr>
            <a:normAutofit fontScale="92500" lnSpcReduction="10000"/>
          </a:bodyPr>
          <a:lstStyle/>
          <a:p>
            <a:r>
              <a:rPr lang="en-US" altLang="en-US"/>
              <a:t>03</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UNIT_ID" val="_0*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UNIT_ID" val="_1*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1530_4*l_h_a*1_2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单击添加目录项标题"/>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1530_4*l_h_i*1_3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1530_4*l_h_a*1_3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单击添加目录项标题"/>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1530_4*l_h_i*1_4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1530_4*l_h_a*1_4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单击添加目录项标题"/>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05.xml><?xml version="1.0" encoding="utf-8"?>
<p:tagLst xmlns:a="http://schemas.openxmlformats.org/drawingml/2006/main" xmlns:r="http://schemas.openxmlformats.org/officeDocument/2006/relationships" xmlns:p="http://schemas.openxmlformats.org/presentationml/2006/main">
  <p:tag name="KSO_WM_SLIDE_ID" val="custom20231530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0"/>
  <p:tag name="KSO_WM_SLIDE_TYPE" val="sectionTitle"/>
  <p:tag name="KSO_WM_SLIDE_SUBTYPE" val="pureTxt"/>
  <p:tag name="KSO_WM_SLIDE_LAYOUT" val="a_b_e"/>
  <p:tag name="KSO_WM_SLIDE_LAYOUT_CNT" val="1_1_1"/>
  <p:tag name="KSO_WM_SLIDE_THEME_ID" val="3318680"/>
  <p:tag name="KSO_WM_SLIDE_THEME_NAME" val="简约风彩色粉笔画教育教学"/>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a*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b*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 name="KSO_WM_UNIT_TEXT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31530_7*e*1"/>
  <p:tag name="KSO_WM_TEMPLATE_CATEGORY" val="custom"/>
  <p:tag name="KSO_WM_TEMPLATE_INDEX" val="20231530"/>
  <p:tag name="KSO_WM_UNIT_LAYERLEVEL" val="1"/>
  <p:tag name="KSO_WM_TAG_VERSION" val="1.0"/>
  <p:tag name="KSO_WM_BEAUTIFY_FLAG" val="#wm#"/>
  <p:tag name="KSO_WM_UNIT_NOCLEAR" val="0"/>
  <p:tag name="KSO_WM_UNIT_VALUE" val="13"/>
  <p:tag name="KSO_WM_UNIT_TYPE" val="e"/>
  <p:tag name="KSO_WM_UNIT_INDEX" val="1"/>
</p:tagLst>
</file>

<file path=ppt/tags/tag109.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1.xml><?xml version="1.0" encoding="utf-8"?>
<p:tagLst xmlns:a="http://schemas.openxmlformats.org/drawingml/2006/main" xmlns:r="http://schemas.openxmlformats.org/officeDocument/2006/relationships" xmlns:p="http://schemas.openxmlformats.org/presentationml/2006/main">
  <p:tag name="KSO_WM_UNIT_INDEX" val="4"/>
  <p:tag name="KSO_WM_UNIT_TYPE" val="i"/>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INDEX" val="9"/>
  <p:tag name="KSO_WM_UNIT_TYPE" val="f"/>
  <p:tag name="KSO_WM_UNIT_SUBTYPE" val="a"/>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INDEX" val="3"/>
  <p:tag name="KSO_WM_UNIT_TYPE" val="j"/>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INDEX" val="6"/>
  <p:tag name="KSO_WM_UNIT_TYPE" val="j"/>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TEXT" val="摘要"/>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16.xml><?xml version="1.0" encoding="utf-8"?>
<p:tagLst xmlns:a="http://schemas.openxmlformats.org/drawingml/2006/main" xmlns:r="http://schemas.openxmlformats.org/officeDocument/2006/relationships" xmlns:p="http://schemas.openxmlformats.org/presentationml/2006/main">
  <p:tag name="KSO_WM_SLIDE_ID" val="custom20231530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0"/>
  <p:tag name="KSO_WM_SLIDE_TYPE" val="sectionTitle"/>
  <p:tag name="KSO_WM_SLIDE_SUBTYPE" val="pureTxt"/>
  <p:tag name="KSO_WM_SLIDE_LAYOUT" val="a_b_e"/>
  <p:tag name="KSO_WM_SLIDE_LAYOUT_CNT" val="1_1_1"/>
  <p:tag name="KSO_WM_SLIDE_THEME_ID" val="3318680"/>
  <p:tag name="KSO_WM_SLIDE_THEME_NAME" val="简约风彩色粉笔画教育教学"/>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a*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b*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 name="KSO_WM_UNIT_TEXT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4*e*1"/>
  <p:tag name="KSO_WM_TEMPLATE_CATEGORY" val="custom"/>
  <p:tag name="KSO_WM_TEMPLATE_INDEX" val="20231530"/>
  <p:tag name="KSO_WM_UNIT_LAYERLEVEL" val="1"/>
  <p:tag name="KSO_WM_TAG_VERSION" val="1.0"/>
  <p:tag name="KSO_WM_BEAUTIFY_FLAG" val="#wm#"/>
  <p:tag name="KSO_WM_UNIT_NOCLEAR" val="0"/>
  <p:tag name="KSO_WM_UNIT_VALUE" val="13"/>
  <p:tag name="KSO_WM_UNIT_TYPE" val="e"/>
  <p:tag name="KSO_WM_UNIT_INDEX" val="1"/>
  <p:tag name="KSO_WM_UNIT_PRESET_TEXT" val="0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20.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21.xml><?xml version="1.0" encoding="utf-8"?>
<p:tagLst xmlns:a="http://schemas.openxmlformats.org/drawingml/2006/main" xmlns:r="http://schemas.openxmlformats.org/officeDocument/2006/relationships" xmlns:p="http://schemas.openxmlformats.org/presentationml/2006/main">
  <p:tag name="KSO_WM_UNIT_INDEX" val="1_1_3"/>
  <p:tag name="KSO_WM_UNIT_TYPE" val="l_h_f"/>
  <p:tag name="KSO_WM_UNIT_SUBTYPE" val="a"/>
  <p:tag name="KSO_WM_TEMPLATE_CATEGORY" val="diagram"/>
  <p:tag name="KSO_WM_TEMPLATE_INDEX" val="19882022"/>
  <p:tag name="KSO_WM_UNIT_ID" val="diagram19882022*l_h_f*1_1_3"/>
  <p:tag name="KSO_WM_DIAGRAM_GROUP_CODE" val="l1-1"/>
  <p:tag name="KSO_WM_TAG_VERSION" val="2.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INDEX" val="1_1_2"/>
  <p:tag name="KSO_WM_UNIT_TYPE" val="l_h_a"/>
  <p:tag name="KSO_WM_TEMPLATE_CATEGORY" val="diagram"/>
  <p:tag name="KSO_WM_TEMPLATE_INDEX" val="19882022"/>
  <p:tag name="KSO_WM_UNIT_ID" val="diagram19882022*l_h_a*1_1_2"/>
  <p:tag name="KSO_WM_DIAGRAM_GROUP_CODE" val="l1-1"/>
  <p:tag name="KSO_WM_TAG_VERSION" val="2.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INDEX" val="1_2_2"/>
  <p:tag name="KSO_WM_UNIT_TYPE" val="l_h_a"/>
  <p:tag name="KSO_WM_TEMPLATE_CATEGORY" val="diagram"/>
  <p:tag name="KSO_WM_TEMPLATE_INDEX" val="19882022"/>
  <p:tag name="KSO_WM_UNIT_ID" val="diagram19882022*l_h_a*1_2_2"/>
  <p:tag name="KSO_WM_DIAGRAM_GROUP_CODE" val="l1-1"/>
  <p:tag name="KSO_WM_TAG_VERSION" val="2.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INDEX" val="1_2_3"/>
  <p:tag name="KSO_WM_UNIT_TYPE" val="l_h_f"/>
  <p:tag name="KSO_WM_UNIT_SUBTYPE" val="a"/>
  <p:tag name="KSO_WM_TEMPLATE_CATEGORY" val="diagram"/>
  <p:tag name="KSO_WM_TEMPLATE_INDEX" val="19882022"/>
  <p:tag name="KSO_WM_UNIT_ID" val="diagram19882022*l_h_f*1_2_3"/>
  <p:tag name="KSO_WM_DIAGRAM_GROUP_CODE" val="l1-1"/>
  <p:tag name="KSO_WM_TAG_VERSION" val="2.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INDEX" val="1_2_1"/>
  <p:tag name="KSO_WM_UNIT_TYPE" val="l_h_j"/>
  <p:tag name="KSO_WM_TEMPLATE_CATEGORY" val="diagram"/>
  <p:tag name="KSO_WM_TEMPLATE_INDEX" val="19882022"/>
  <p:tag name="KSO_WM_UNIT_ID" val="diagram19882022*l_h_j*1_2_1"/>
  <p:tag name="KSO_WM_DIAGRAM_GROUP_CODE" val="l1-1"/>
  <p:tag name="KSO_WM_TAG_VERSION" val="2.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INDEX" val="1_1_1"/>
  <p:tag name="KSO_WM_UNIT_TYPE" val="l_h_j"/>
  <p:tag name="KSO_WM_TEMPLATE_CATEGORY" val="diagram"/>
  <p:tag name="KSO_WM_TEMPLATE_INDEX" val="19882022"/>
  <p:tag name="KSO_WM_UNIT_ID" val="diagram19882022*l_h_j*1_1_1"/>
  <p:tag name="KSO_WM_DIAGRAM_GROUP_CODE" val="l1-1"/>
  <p:tag name="KSO_WM_TAG_VERSION" val="2.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28.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29.xml><?xml version="1.0" encoding="utf-8"?>
<p:tagLst xmlns:a="http://schemas.openxmlformats.org/drawingml/2006/main" xmlns:r="http://schemas.openxmlformats.org/officeDocument/2006/relationships" xmlns:p="http://schemas.openxmlformats.org/presentationml/2006/main">
  <p:tag name="KSO_WM_UNIT_INDEX" val="1_1_2"/>
  <p:tag name="KSO_WM_UNIT_TYPE" val="l_h_a"/>
  <p:tag name="KSO_WM_TEMPLATE_CATEGORY" val="diagram"/>
  <p:tag name="KSO_WM_TEMPLATE_INDEX" val="19882022"/>
  <p:tag name="KSO_WM_UNIT_ID" val="diagram19882022*l_h_a*1_1_2"/>
  <p:tag name="KSO_WM_DIAGRAM_GROUP_CODE" val="l1-1"/>
  <p:tag name="KSO_WM_TAG_VERSION" val="2.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INDEX" val="1_2_2"/>
  <p:tag name="KSO_WM_UNIT_TYPE" val="l_h_a"/>
  <p:tag name="KSO_WM_TEMPLATE_CATEGORY" val="diagram"/>
  <p:tag name="KSO_WM_TEMPLATE_INDEX" val="19882022"/>
  <p:tag name="KSO_WM_UNIT_ID" val="diagram19882022*l_h_a*1_2_2"/>
  <p:tag name="KSO_WM_DIAGRAM_GROUP_CODE" val="l1-1"/>
  <p:tag name="KSO_WM_TAG_VERSION" val="2.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INDEX" val="1_1_3"/>
  <p:tag name="KSO_WM_UNIT_TYPE" val="l_h_f"/>
  <p:tag name="KSO_WM_UNIT_SUBTYPE" val="a"/>
  <p:tag name="KSO_WM_TEMPLATE_CATEGORY" val="diagram"/>
  <p:tag name="KSO_WM_TEMPLATE_INDEX" val="19882022"/>
  <p:tag name="KSO_WM_UNIT_ID" val="diagram19882022*l_h_f*1_1_3"/>
  <p:tag name="KSO_WM_DIAGRAM_GROUP_CODE" val="l1-1"/>
  <p:tag name="KSO_WM_TAG_VERSION" val="2.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INDEX" val="1_2_3"/>
  <p:tag name="KSO_WM_UNIT_TYPE" val="l_h_f"/>
  <p:tag name="KSO_WM_UNIT_SUBTYPE" val="a"/>
  <p:tag name="KSO_WM_TEMPLATE_CATEGORY" val="diagram"/>
  <p:tag name="KSO_WM_TEMPLATE_INDEX" val="19882022"/>
  <p:tag name="KSO_WM_UNIT_ID" val="diagram19882022*l_h_f*1_2_3"/>
  <p:tag name="KSO_WM_DIAGRAM_GROUP_CODE" val="l1-1"/>
  <p:tag name="KSO_WM_TAG_VERSION" val="2.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INDEX" val="1_1_1"/>
  <p:tag name="KSO_WM_UNIT_TYPE" val="l_h_j"/>
  <p:tag name="KSO_WM_TEMPLATE_CATEGORY" val="diagram"/>
  <p:tag name="KSO_WM_TEMPLATE_INDEX" val="19882022"/>
  <p:tag name="KSO_WM_UNIT_ID" val="diagram19882022*l_h_j*1_1_1"/>
  <p:tag name="KSO_WM_DIAGRAM_GROUP_CODE" val="l1-1"/>
  <p:tag name="KSO_WM_TAG_VERSION" val="2.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INDEX" val="1_2_1"/>
  <p:tag name="KSO_WM_UNIT_TYPE" val="l_h_j"/>
  <p:tag name="KSO_WM_TEMPLATE_CATEGORY" val="diagram"/>
  <p:tag name="KSO_WM_TEMPLATE_INDEX" val="19882022"/>
  <p:tag name="KSO_WM_UNIT_ID" val="diagram19882022*l_h_j*1_2_1"/>
  <p:tag name="KSO_WM_DIAGRAM_GROUP_CODE" val="l1-1"/>
  <p:tag name="KSO_WM_TAG_VERSION" val="2.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TEXT" val="设计方案对比"/>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36.xml><?xml version="1.0" encoding="utf-8"?>
<p:tagLst xmlns:a="http://schemas.openxmlformats.org/drawingml/2006/main" xmlns:r="http://schemas.openxmlformats.org/officeDocument/2006/relationships" xmlns:p="http://schemas.openxmlformats.org/presentationml/2006/main">
  <p:tag name="KSO_WM_SLIDE_ID" val="custom20231530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0"/>
  <p:tag name="KSO_WM_SLIDE_TYPE" val="sectionTitle"/>
  <p:tag name="KSO_WM_SLIDE_SUBTYPE" val="pureTxt"/>
  <p:tag name="KSO_WM_SLIDE_LAYOUT" val="a_b_e"/>
  <p:tag name="KSO_WM_SLIDE_LAYOUT_CNT" val="1_1_1"/>
  <p:tag name="KSO_WM_SLIDE_THEME_ID" val="3318680"/>
  <p:tag name="KSO_WM_SLIDE_THEME_NAME" val="简约风彩色粉笔画教育教学"/>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a*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b*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 name="KSO_WM_UNIT_TEXT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4*e*1"/>
  <p:tag name="KSO_WM_TEMPLATE_CATEGORY" val="custom"/>
  <p:tag name="KSO_WM_TEMPLATE_INDEX" val="20231530"/>
  <p:tag name="KSO_WM_UNIT_LAYERLEVEL" val="1"/>
  <p:tag name="KSO_WM_TAG_VERSION" val="1.0"/>
  <p:tag name="KSO_WM_BEAUTIFY_FLAG" val="#wm#"/>
  <p:tag name="KSO_WM_UNIT_NOCLEAR" val="0"/>
  <p:tag name="KSO_WM_UNIT_VALUE" val="13"/>
  <p:tag name="KSO_WM_UNIT_TYPE" val="e"/>
  <p:tag name="KSO_WM_UNIT_INDEX" val="1"/>
  <p:tag name="KSO_WM_UNIT_PRESET_TEXT" val="03"/>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41.xml><?xml version="1.0" encoding="utf-8"?>
<p:tagLst xmlns:a="http://schemas.openxmlformats.org/drawingml/2006/main" xmlns:r="http://schemas.openxmlformats.org/officeDocument/2006/relationships" xmlns:p="http://schemas.openxmlformats.org/presentationml/2006/main">
  <p:tag name="KSO_WM_UNIT_INDEX" val="6"/>
  <p:tag name="KSO_WM_UNIT_TYPE" val="f"/>
  <p:tag name="KSO_WM_UNIT_SUBTYPE" val="a"/>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INDEX" val="14"/>
  <p:tag name="KSO_WM_UNIT_TYPE" val="f"/>
  <p:tag name="KSO_WM_UNIT_SUBTYPE" val="a"/>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INDEX" val="7"/>
  <p:tag name="KSO_WM_UNIT_TYPE" val="f"/>
  <p:tag name="KSO_WM_UNIT_SUBTYPE" val="a"/>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INDEX" val="8"/>
  <p:tag name="KSO_WM_UNIT_TYPE" val="f"/>
  <p:tag name="KSO_WM_UNIT_SUBTYPE" val="a"/>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INDEX" val="3"/>
  <p:tag name="KSO_WM_UNIT_TYPE" val="j"/>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INDEX" val="15"/>
  <p:tag name="KSO_WM_UNIT_TYPE" val="f"/>
  <p:tag name="KSO_WM_UNIT_SUBTYPE" val="a"/>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INDEX" val="10"/>
  <p:tag name="KSO_WM_UNIT_TYPE" val="i"/>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INDEX" val="11"/>
  <p:tag name="KSO_WM_UNIT_TYPE" val="i"/>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INDEX" val="12"/>
  <p:tag name="KSO_WM_UNIT_TYPE" val="i"/>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NDEX" val="17"/>
  <p:tag name="KSO_WM_UNIT_TYPE" val="i"/>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INDEX" val="4"/>
  <p:tag name="KSO_WM_UNIT_TYPE" val="f"/>
  <p:tag name="KSO_WM_UNIT_SUBTYPE" val="a"/>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INDEX" val="5"/>
  <p:tag name="KSO_WM_UNIT_TYPE" val="f"/>
  <p:tag name="KSO_WM_UNIT_SUBTYPE" val="a"/>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INDEX" val="9"/>
  <p:tag name="KSO_WM_UNIT_TYPE" val="f"/>
  <p:tag name="KSO_WM_UNIT_SUBTYPE" val="a"/>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INDEX" val="16"/>
  <p:tag name="KSO_WM_UNIT_TYPE" val="f"/>
  <p:tag name="KSO_WM_UNIT_SUBTYPE" val="a"/>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INDEX" val="13"/>
  <p:tag name="KSO_WM_UNIT_TYPE" val="f"/>
  <p:tag name="KSO_WM_UNIT_SUBTYPE" val="a"/>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TEXT" val="设计方案对比"/>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57.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59.xml><?xml version="1.0" encoding="utf-8"?>
<p:tagLst xmlns:a="http://schemas.openxmlformats.org/drawingml/2006/main" xmlns:r="http://schemas.openxmlformats.org/officeDocument/2006/relationships" xmlns:p="http://schemas.openxmlformats.org/presentationml/2006/main">
  <p:tag name="KSO_WM_UNIT_INDEX" val="4"/>
  <p:tag name="KSO_WM_UNIT_TYPE" val="j"/>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160.xml><?xml version="1.0" encoding="utf-8"?>
<p:tagLst xmlns:a="http://schemas.openxmlformats.org/drawingml/2006/main" xmlns:r="http://schemas.openxmlformats.org/officeDocument/2006/relationships" xmlns:p="http://schemas.openxmlformats.org/presentationml/2006/main">
  <p:tag name="KSO_WM_UNIT_INDEX" val="3"/>
  <p:tag name="KSO_WM_UNIT_TYPE" val="i"/>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INDEX" val="6"/>
  <p:tag name="KSO_WM_UNIT_TYPE" val="f"/>
  <p:tag name="KSO_WM_UNIT_SUBTYPE" val="a"/>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INDEX" val="8"/>
  <p:tag name="KSO_WM_UNIT_TYPE" val="f"/>
  <p:tag name="KSO_WM_UNIT_SUBTYPE" val="a"/>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INDEX" val="5"/>
  <p:tag name="KSO_WM_UNIT_TYPE" val="i"/>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TEXT" val="研究背景"/>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65.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67.xml><?xml version="1.0" encoding="utf-8"?>
<p:tagLst xmlns:a="http://schemas.openxmlformats.org/drawingml/2006/main" xmlns:r="http://schemas.openxmlformats.org/officeDocument/2006/relationships" xmlns:p="http://schemas.openxmlformats.org/presentationml/2006/main">
  <p:tag name="KSO_WM_UNIT_INDEX" val="4"/>
  <p:tag name="KSO_WM_UNIT_TYPE" val="i"/>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INDEX" val="6"/>
  <p:tag name="KSO_WM_UNIT_TYPE" val="f"/>
  <p:tag name="KSO_WM_UNIT_SUBTYPE" val="a"/>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INDEX" val="8"/>
  <p:tag name="KSO_WM_UNIT_TYPE" val="f"/>
  <p:tag name="KSO_WM_UNIT_SUBTYPE" val="a"/>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UNIT_ID" val="_1*i*2"/>
  <p:tag name="KSO_WM_BEAUTIFY_FLAG" val="#wm#"/>
  <p:tag name="KSO_WM_TAG_VERSION" val="1.0"/>
  <p:tag name="KSO_WM_CHIP_GROUPID" val="62fd8ff4295c1bf6da969d89"/>
  <p:tag name="KSO_WM_CHIP_XID" val="62fd9046295c1bf6da969d9c"/>
  <p:tag name="KSO_WM_UNIT_DEC_AREA_ID" val="dce0bc023286414893c524e8da15b88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f2bc8a28613c41f89539ba8a8a0061bd"/>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UNIT_INDEX" val="5"/>
  <p:tag name="KSO_WM_UNIT_TYPE" val="i"/>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INDEX" val="3"/>
  <p:tag name="KSO_WM_UNIT_TYPE" val="j"/>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TEXT" val="挖掘装置"/>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73.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74.xml><?xml version="1.0" encoding="utf-8"?>
<p:tagLst xmlns:a="http://schemas.openxmlformats.org/drawingml/2006/main" xmlns:r="http://schemas.openxmlformats.org/officeDocument/2006/relationships" xmlns:p="http://schemas.openxmlformats.org/presentationml/2006/main">
  <p:tag name="KSO_WM_UNIT_TEXT" val="轮胎变履带（后轮）"/>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76.xml><?xml version="1.0" encoding="utf-8"?>
<p:tagLst xmlns:a="http://schemas.openxmlformats.org/drawingml/2006/main" xmlns:r="http://schemas.openxmlformats.org/officeDocument/2006/relationships" xmlns:p="http://schemas.openxmlformats.org/presentationml/2006/main">
  <p:tag name="KSO_WM_UNIT_INDEX" val="10"/>
  <p:tag name="KSO_WM_UNIT_TYPE" val="f"/>
  <p:tag name="KSO_WM_UNIT_SUBTYPE" val="a"/>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78.xml><?xml version="1.0" encoding="utf-8"?>
<p:tagLst xmlns:a="http://schemas.openxmlformats.org/drawingml/2006/main" xmlns:r="http://schemas.openxmlformats.org/officeDocument/2006/relationships" xmlns:p="http://schemas.openxmlformats.org/presentationml/2006/main">
  <p:tag name="KSO_WM_UNIT_TEXT" val="加装亚克力外包"/>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8.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UNIT_ID" val="_1*i*3"/>
  <p:tag name="KSO_WM_BEAUTIFY_FLAG" val="#wm#"/>
  <p:tag name="KSO_WM_TAG_VERSION" val="1.0"/>
  <p:tag name="KSO_WM_CHIP_GROUPID" val="62fd8ff4295c1bf6da969d89"/>
  <p:tag name="KSO_WM_CHIP_XID" val="62fd9046295c1bf6da969d9d"/>
  <p:tag name="KSO_WM_UNIT_DEC_AREA_ID" val="ad196dea2bb64156bf9dda32db2f1d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f1eab8aa22ca40b48355e30ece8c0aca"/>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UNIT_INDEX" val="6"/>
  <p:tag name="KSO_WM_UNIT_TYPE" val="f"/>
  <p:tag name="KSO_WM_UNIT_SUBTYPE" val="a"/>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82.xml><?xml version="1.0" encoding="utf-8"?>
<p:tagLst xmlns:a="http://schemas.openxmlformats.org/drawingml/2006/main" xmlns:r="http://schemas.openxmlformats.org/officeDocument/2006/relationships" xmlns:p="http://schemas.openxmlformats.org/presentationml/2006/main">
  <p:tag name="KSO_WM_UNIT_INDEX" val="7"/>
  <p:tag name="KSO_WM_UNIT_TYPE" val="f"/>
  <p:tag name="KSO_WM_UNIT_SUBTYPE" val="a"/>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TEXT" val="原理与结构设计"/>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84.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85.xml><?xml version="1.0" encoding="utf-8"?>
<p:tagLst xmlns:a="http://schemas.openxmlformats.org/drawingml/2006/main" xmlns:r="http://schemas.openxmlformats.org/officeDocument/2006/relationships" xmlns:p="http://schemas.openxmlformats.org/presentationml/2006/main">
  <p:tag name="KSO_WM_UNIT_TEXT" val="太阳能板和蓄电池"/>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87.xml><?xml version="1.0" encoding="utf-8"?>
<p:tagLst xmlns:a="http://schemas.openxmlformats.org/drawingml/2006/main" xmlns:r="http://schemas.openxmlformats.org/officeDocument/2006/relationships" xmlns:p="http://schemas.openxmlformats.org/presentationml/2006/main">
  <p:tag name="KSO_WM_UNIT_INDEX" val="6"/>
  <p:tag name="KSO_WM_UNIT_TYPE" val="f"/>
  <p:tag name="KSO_WM_UNIT_SUBTYPE" val="a"/>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SLIDE_ID" val="custom20231530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0"/>
  <p:tag name="KSO_WM_SLIDE_TYPE" val="sectionTitle"/>
  <p:tag name="KSO_WM_SLIDE_SUBTYPE" val="pureTxt"/>
  <p:tag name="KSO_WM_SLIDE_LAYOUT" val="a_b_e"/>
  <p:tag name="KSO_WM_SLIDE_LAYOUT_CNT" val="1_1_1"/>
  <p:tag name="KSO_WM_SLIDE_THEME_ID" val="3318680"/>
  <p:tag name="KSO_WM_SLIDE_THEME_NAME" val="简约风彩色粉笔画教育教学"/>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a*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7*b*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 name="KSO_WM_UNIT_TEXT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4*e*1"/>
  <p:tag name="KSO_WM_TEMPLATE_CATEGORY" val="custom"/>
  <p:tag name="KSO_WM_TEMPLATE_INDEX" val="20231530"/>
  <p:tag name="KSO_WM_UNIT_LAYERLEVEL" val="1"/>
  <p:tag name="KSO_WM_TAG_VERSION" val="1.0"/>
  <p:tag name="KSO_WM_BEAUTIFY_FLAG" val="#wm#"/>
  <p:tag name="KSO_WM_UNIT_NOCLEAR" val="0"/>
  <p:tag name="KSO_WM_UNIT_VALUE" val="13"/>
  <p:tag name="KSO_WM_UNIT_TYPE" val="e"/>
  <p:tag name="KSO_WM_UNIT_INDEX" val="1"/>
  <p:tag name="KSO_WM_UNIT_PRESET_TEXT" val="04"/>
</p:tagLst>
</file>

<file path=ppt/tags/tag192.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94.xml><?xml version="1.0" encoding="utf-8"?>
<p:tagLst xmlns:a="http://schemas.openxmlformats.org/drawingml/2006/main" xmlns:r="http://schemas.openxmlformats.org/officeDocument/2006/relationships" xmlns:p="http://schemas.openxmlformats.org/presentationml/2006/main">
  <p:tag name="KSO_WM_UNIT_INDEX" val="3"/>
  <p:tag name="KSO_WM_UNIT_TYPE" val="j"/>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INDEX" val="4"/>
  <p:tag name="KSO_WM_UNIT_TYPE" val="f"/>
  <p:tag name="KSO_WM_UNIT_SUBTYPE" val="a"/>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INDEX" val="5"/>
  <p:tag name="KSO_WM_UNIT_TYPE" val="i"/>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INDEX" val="6"/>
  <p:tag name="KSO_WM_UNIT_TYPE" val="f"/>
  <p:tag name="KSO_WM_UNIT_SUBTYPE" val="a"/>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INDEX" val="8"/>
  <p:tag name="KSO_WM_UNIT_TYPE" val="f"/>
  <p:tag name="KSO_WM_UNIT_SUBTYPE" val="a"/>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INDEX" val="10"/>
  <p:tag name="KSO_WM_UNIT_TYPE" val="f"/>
  <p:tag name="KSO_WM_UNIT_SUBTYPE" val="a"/>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0"/>
  <p:tag name="KSO_WM_TEMPLATE_CATEGORY" val="custom"/>
  <p:tag name="KSO_WM_TEMPLATE_INDEX" val="2023153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00.xml><?xml version="1.0" encoding="utf-8"?>
<p:tagLst xmlns:a="http://schemas.openxmlformats.org/drawingml/2006/main" xmlns:r="http://schemas.openxmlformats.org/officeDocument/2006/relationships" xmlns:p="http://schemas.openxmlformats.org/presentationml/2006/main">
  <p:tag name="KSO_WM_UNIT_INDEX" val="11"/>
  <p:tag name="KSO_WM_UNIT_TYPE" val="f"/>
  <p:tag name="KSO_WM_UNIT_SUBTYPE" val="a"/>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INDEX" val="7"/>
  <p:tag name="KSO_WM_UNIT_TYPE" val="i"/>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INDEX" val="9"/>
  <p:tag name="KSO_WM_UNIT_TYPE" val="i"/>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INDEX" val="12"/>
  <p:tag name="KSO_WM_UNIT_TYPE" val="i"/>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TEXT" val="防护栏加装弹簧"/>
  <p:tag name="KSO_WM_UNIT_INDEX" val="1"/>
  <p:tag name="KSO_WM_UNIT_TYPE" val="a"/>
  <p:tag name="KSO_WM_BEAUTIFY_FLAG" val="#wm#"/>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UNIT_ISCONTENTSTITLE" val="0"/>
  <p:tag name="KSO_WM_UNIT_ISNUMDGMTITLE" val="0"/>
  <p:tag name="KSO_WM_UNIT_PRESET_TEXT" val="单击此处编辑母版标题样式"/>
  <p:tag name="KSO_WM_UNIT_NOCLEAR" val="0"/>
  <p:tag name="KSO_WM_UNIT_VALUE" val="20"/>
</p:tagLst>
</file>

<file path=ppt/tags/tag205.xml><?xml version="1.0" encoding="utf-8"?>
<p:tagLst xmlns:a="http://schemas.openxmlformats.org/drawingml/2006/main" xmlns:r="http://schemas.openxmlformats.org/officeDocument/2006/relationships" xmlns:p="http://schemas.openxmlformats.org/presentationml/2006/main">
  <p:tag name="KSO_WM_SLIDE_ID" val="custom202315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1530"/>
  <p:tag name="KSO_WM_SLIDE_TYPE" val="endPage"/>
  <p:tag name="KSO_WM_SLIDE_SUBTYPE" val="pureTxt"/>
  <p:tag name="KSO_WM_SLIDE_LAYOUT" val="a_b_f"/>
  <p:tag name="KSO_WM_SLIDE_LAYOUT_CNT" val="1_1_1"/>
  <p:tag name="KSO_WM_SLIDE_THEME_ID" val="3318680"/>
  <p:tag name="KSO_WM_SLIDE_THEME_NAME" val="简约风彩色粉笔画教育教学"/>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9*a*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9*b*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80"/>
  <p:tag name="KSO_WM_UNIT_TYPE" val="b"/>
  <p:tag name="KSO_WM_UNIT_INDEX" val="1"/>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9*f*2"/>
  <p:tag name="KSO_WM_TEMPLATE_CATEGORY" val="custom"/>
  <p:tag name="KSO_WM_TEMPLATE_INDEX" val="20231530"/>
  <p:tag name="KSO_WM_UNIT_LAYERLEVEL" val="1"/>
  <p:tag name="KSO_WM_TAG_VERSION" val="1.0"/>
  <p:tag name="KSO_WM_BEAUTIFY_FLAG" val="#wm#"/>
  <p:tag name="KSO_WM_UNIT_SUBTYPE" val="e"/>
  <p:tag name="KSO_WM_UNIT_NOCLEAR" val="0"/>
  <p:tag name="KSO_WM_UNIT_VALUE" val="8"/>
  <p:tag name="KSO_WM_UNIT_TYPE" val="f"/>
  <p:tag name="KSO_WM_UNIT_INDEX"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UNIT_ID" val="_3*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1530"/>
</p:tagLst>
</file>

<file path=ppt/tags/tag30.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UNIT_ID" val="_3*i*2"/>
  <p:tag name="KSO_WM_BEAUTIFY_FLAG" val="#wm#"/>
  <p:tag name="KSO_WM_TAG_VERSION" val="1.0"/>
  <p:tag name="KSO_WM_CHIP_GROUPID" val="62fd8ff4295c1bf6da969d89"/>
  <p:tag name="KSO_WM_CHIP_XID" val="62fd9046295c1bf6da969d90"/>
  <p:tag name="KSO_WM_UNIT_DEC_AREA_ID" val="d8315fa14443439db007bc76d05a115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81f45e48404449f9a593ce30c6e2d94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UNIT_ID" val="_3*i*3"/>
  <p:tag name="KSO_WM_BEAUTIFY_FLAG" val="#wm#"/>
  <p:tag name="KSO_WM_TAG_VERSION" val="1.0"/>
  <p:tag name="KSO_WM_CHIP_GROUPID" val="62fd8ff4295c1bf6da969d89"/>
  <p:tag name="KSO_WM_CHIP_XID" val="62fd9046295c1bf6da969d8f"/>
  <p:tag name="KSO_WM_UNIT_DEC_AREA_ID" val="75c3c172ae2b49f1b6ee8318b1abe41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06a9c0d84213482ebb43431a19b45778"/>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3b4b4168a2742a7942bd749dcc0eead"/>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1.0"/>
  <p:tag name="KSO_WM_BEAUTIFY_FLAG" val="#wm#"/>
  <p:tag name="KSO_WM_CHIP_GROUPID" val="619326cc18adb49c6c1f3ec4"/>
  <p:tag name="KSO_WM_CHIP_XID" val="6193567418adb49c6c1f40cc"/>
  <p:tag name="KSO_WM_CHIP_FILLAREA_FILL_RULE" val="{&quot;fill_align&quot;:&quot;cm&quot;,&quot;fill_mode&quot;:&quot;fix&quot;,&quot;sacle_strategy&quot;:&quot;stretch&quot;}"/>
  <p:tag name="KSO_WM_UNIT_DEC_SUPPORTCHANGEPIC" val="0"/>
  <p:tag name="KSO_WM_UNIT_DEC_CHANGEPICRESERVED" val="0"/>
  <p:tag name="KSO_WM_ASSEMBLE_CHIP_INDEX" val="c50bbf06881b4495b527cfbf4272d5b9"/>
  <p:tag name="KSO_WM_UNIT_LINE_FORE_SCHEMECOLOR_INDEX_BRIGHTNESS" val="0"/>
  <p:tag name="KSO_WM_UNIT_LINE_FORE_SCHEMECOLOR_INDEX" val="5"/>
  <p:tag name="KSO_WM_UNIT_LINE_FILL_TYPE" val="2"/>
</p:tagLst>
</file>

<file path=ppt/tags/tag3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0afb0eeadc3d48269d0403045058d6f2"/>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1.0"/>
  <p:tag name="KSO_WM_BEAUTIFY_FLAG" val="#wm#"/>
  <p:tag name="KSO_WM_CHIP_GROUPID" val="619326cc18adb49c6c1f3ec4"/>
  <p:tag name="KSO_WM_CHIP_XID" val="6193567418adb49c6c1f40cc"/>
  <p:tag name="KSO_WM_CHIP_FILLAREA_FILL_RULE" val="{&quot;fill_align&quot;:&quot;cm&quot;,&quot;fill_mode&quot;:&quot;fix&quot;,&quot;sacle_strategy&quot;:&quot;stretch&quot;}"/>
  <p:tag name="KSO_WM_UNIT_DEC_SUPPORTCHANGEPIC" val="0"/>
  <p:tag name="KSO_WM_UNIT_DEC_CHANGEPICRESERVED" val="0"/>
  <p:tag name="KSO_WM_ASSEMBLE_CHIP_INDEX" val="c50bbf06881b4495b527cfbf4272d5b9"/>
  <p:tag name="KSO_WM_UNIT_LINE_FORE_SCHEMECOLOR_INDEX_BRIGHTNESS" val="-0.25"/>
  <p:tag name="KSO_WM_UNIT_LINE_FORE_SCHEMECOLOR_INDEX" val="5"/>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UNIT_ID" val="_4*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1.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4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UNIT_ID" val="_4*i*2"/>
  <p:tag name="KSO_WM_BEAUTIFY_FLAG" val="#wm#"/>
  <p:tag name="KSO_WM_TAG_VERSION" val="1.0"/>
  <p:tag name="KSO_WM_CHIP_GROUPID" val="62fd8ff4295c1bf6da969d89"/>
  <p:tag name="KSO_WM_CHIP_XID" val="62fd9046295c1bf6da969d97"/>
  <p:tag name="KSO_WM_UNIT_DEC_AREA_ID" val="3d976626ad5a42a5bd76313e93481f7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7c0a85505f42b18c8d8b7882261ee7"/>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UNIT_ID" val="_4*i*3"/>
  <p:tag name="KSO_WM_BEAUTIFY_FLAG" val="#wm#"/>
  <p:tag name="KSO_WM_TAG_VERSION" val="1.0"/>
  <p:tag name="KSO_WM_CHIP_GROUPID" val="62fd8ff4295c1bf6da969d89"/>
  <p:tag name="KSO_WM_CHIP_XID" val="62fd9046295c1bf6da969d96"/>
  <p:tag name="KSO_WM_UNIT_DEC_AREA_ID" val="73d08bbbdb404a60ae24c698f63eec92"/>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80139ccc383044a5bb704526d8b95f19"/>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7.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UNIT_ID" val="_0*i*2"/>
  <p:tag name="KSO_WM_BEAUTIFY_FLAG" val="#wm#"/>
  <p:tag name="KSO_WM_TAG_VERSION" val="1.0"/>
  <p:tag name="KSO_WM_CHIP_GROUPID" val="62fd8ff4295c1bf6da969d89"/>
  <p:tag name="KSO_WM_CHIP_XID" val="62fd9046295c1bf6da969d99"/>
  <p:tag name="KSO_WM_UNIT_DEC_AREA_ID" val="428c0c2e3d94462ba5c9fce9ef70131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cf25d7667174276b5bab374d6cf083b"/>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UNIT_ID" val="_11*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UNIT_ID" val="_11*i*2"/>
  <p:tag name="KSO_WM_BEAUTIFY_FLAG" val="#wm#"/>
  <p:tag name="KSO_WM_TAG_VERSION" val="1.0"/>
  <p:tag name="KSO_WM_CHIP_GROUPID" val="62fd8ff4295c1bf6da969d89"/>
  <p:tag name="KSO_WM_CHIP_XID" val="62fd9046295c1bf6da969d9c"/>
  <p:tag name="KSO_WM_UNIT_DEC_AREA_ID" val="dce0bc023286414893c524e8da15b88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f2bc8a28613c41f89539ba8a8a0061bd"/>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UNIT_ID" val="_11*i*3"/>
  <p:tag name="KSO_WM_BEAUTIFY_FLAG" val="#wm#"/>
  <p:tag name="KSO_WM_TAG_VERSION" val="1.0"/>
  <p:tag name="KSO_WM_CHIP_GROUPID" val="62fd8ff4295c1bf6da969d89"/>
  <p:tag name="KSO_WM_CHIP_XID" val="62fd9046295c1bf6da969d9d"/>
  <p:tag name="KSO_WM_UNIT_DEC_AREA_ID" val="ad196dea2bb64156bf9dda32db2f1d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f1eab8aa22ca40b48355e30ece8c0aca"/>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UNIT_ID" val="_0*i*3"/>
  <p:tag name="KSO_WM_BEAUTIFY_FLAG" val="#wm#"/>
  <p:tag name="KSO_WM_TAG_VERSION" val="1.0"/>
  <p:tag name="KSO_WM_CHIP_GROUPID" val="62fd8ff4295c1bf6da969d89"/>
  <p:tag name="KSO_WM_CHIP_XID" val="62fd9046295c1bf6da969d9a"/>
  <p:tag name="KSO_WM_UNIT_DEC_AREA_ID" val="7e0db243567e49efaaf92675f96a45c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acaf43c79e704db89fda4d66e61cadc8"/>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1.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31530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1530"/>
  <p:tag name="KSO_WM_SLIDE_LAYOUT" val="a_b_f"/>
  <p:tag name="KSO_WM_SLIDE_LAYOUT_CNT" val="1_1_1"/>
  <p:tag name="KSO_WM_SLIDE_TYPE" val="title"/>
  <p:tag name="KSO_WM_SLIDE_SUBTYPE" val="pureTxt"/>
  <p:tag name="KSO_WM_TEMPLATE_THUMBS_INDEX" val="1、9"/>
  <p:tag name="KSO_WM_SLIDE_THEME_ID" val="3318680"/>
  <p:tag name="KSO_WM_SLIDE_THEME_NAME" val="简约风彩色粉笔画教育教学"/>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530_1*a*1"/>
  <p:tag name="KSO_WM_TEMPLATE_CATEGORY" val="custom"/>
  <p:tag name="KSO_WM_TEMPLATE_INDEX" val="20231530"/>
  <p:tag name="KSO_WM_UNIT_LAYERLEVEL" val="1"/>
  <p:tag name="KSO_WM_TAG_VERSION" val="1.0"/>
  <p:tag name="KSO_WM_BEAUTIFY_FLAG" val="#wm#"/>
  <p:tag name="KSO_WM_UNIT_PRESET_TEXT" val="单击此处添加文档标题"/>
  <p:tag name="KSO_WM_UNIT_TEXT_TYPE" val="1"/>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0"/>
  <p:tag name="KSO_WM_UNIT_HIGHLIGHT" val="0"/>
  <p:tag name="KSO_WM_UNIT_COMPATIBLE" val="0"/>
  <p:tag name="KSO_WM_UNIT_DIAGRAM_ISNUMVISUAL" val="0"/>
  <p:tag name="KSO_WM_UNIT_DIAGRAM_ISREFERUNIT" val="0"/>
  <p:tag name="KSO_WM_UNIT_TYPE" val="b"/>
  <p:tag name="KSO_WM_UNIT_INDEX" val="1"/>
  <p:tag name="KSO_WM_UNIT_ID" val="custom20231530_1*b*1"/>
  <p:tag name="KSO_WM_TEMPLATE_CATEGORY" val="custom"/>
  <p:tag name="KSO_WM_TEMPLATE_INDEX" val="20231530"/>
  <p:tag name="KSO_WM_UNIT_LAYERLEVEL" val="1"/>
  <p:tag name="KSO_WM_TAG_VERSION" val="1.0"/>
  <p:tag name="KSO_WM_BEAUTIFY_FLAG" val="#wm#"/>
  <p:tag name="KSO_WM_UNIT_PRESET_TEXT" val="单击此处添加副标题"/>
  <p:tag name="KSO_WM_UNIT_TEXT_TYPE" val="1"/>
</p:tagLst>
</file>

<file path=ppt/tags/tag85.xml><?xml version="1.0" encoding="utf-8"?>
<p:tagLst xmlns:a="http://schemas.openxmlformats.org/drawingml/2006/main" xmlns:r="http://schemas.openxmlformats.org/officeDocument/2006/relationships" xmlns:p="http://schemas.openxmlformats.org/presentationml/2006/main">
  <p:tag name="KSO_WM_UNIT_SUBTYPE" val="e"/>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2"/>
  <p:tag name="KSO_WM_UNIT_ID" val="custom20231530_1*f*2"/>
  <p:tag name="KSO_WM_TEMPLATE_CATEGORY" val="custom"/>
  <p:tag name="KSO_WM_TEMPLATE_INDEX" val="2023153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 name="KSO_WM_SLIDE_ID" val="custom20231530_8"/>
  <p:tag name="KSO_WM_TEMPLATE_SUBCATEGORY" val="29"/>
  <p:tag name="KSO_WM_TEMPLATE_MASTER_TYPE" val="0"/>
  <p:tag name="KSO_WM_TEMPLATE_COLOR_TYPE" val="0"/>
  <p:tag name="KSO_WM_SLIDE_ITEM_CNT" val="0"/>
  <p:tag name="KSO_WM_SLIDE_INDEX" val="8"/>
  <p:tag name="KSO_WM_TAG_VERSION" val="1.0"/>
  <p:tag name="KSO_WM_TEMPLATE_CATEGORY" val="custom"/>
  <p:tag name="KSO_WM_TEMPLATE_INDEX" val="20231530"/>
  <p:tag name="KSO_WM_SLIDE_SUBTYPE" val="pureTxt"/>
  <p:tag name="KSO_WM_SLIDE_SIZE" val="828*457"/>
  <p:tag name="KSO_WM_SLIDE_POSITION" val="66*28"/>
  <p:tag name="KSO_WM_SLIDE_LAYOUT" val="a_f"/>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88.xml><?xml version="1.0" encoding="utf-8"?>
<p:tagLst xmlns:a="http://schemas.openxmlformats.org/drawingml/2006/main" xmlns:r="http://schemas.openxmlformats.org/officeDocument/2006/relationships" xmlns:p="http://schemas.openxmlformats.org/presentationml/2006/main">
  <p:tag name="KSO_WM_UNIT_INDEX" val="6"/>
  <p:tag name="KSO_WM_UNIT_TYPE" val="j"/>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NDEX" val="1"/>
  <p:tag name="KSO_WM_UNIT_TYPE" val="i"/>
  <p:tag name="KSO_WM_UNIT_SUBTYPE" val="h"/>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530"/>
  <p:tag name="KSO_WM_TEMPLATE_THUMBS_INDEX" val="1、9"/>
</p:tagLst>
</file>

<file path=ppt/tags/tag90.xml><?xml version="1.0" encoding="utf-8"?>
<p:tagLst xmlns:a="http://schemas.openxmlformats.org/drawingml/2006/main" xmlns:r="http://schemas.openxmlformats.org/officeDocument/2006/relationships" xmlns:p="http://schemas.openxmlformats.org/presentationml/2006/main">
  <p:tag name="KSO_WM_UNIT_INDEX" val="8"/>
  <p:tag name="KSO_WM_UNIT_TYPE" val="i"/>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NDEX" val="5"/>
  <p:tag name="KSO_WM_UNIT_TYPE" val="f"/>
  <p:tag name="KSO_WM_UNIT_SUBTYPE" val="a"/>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NDEX" val="7"/>
  <p:tag name="KSO_WM_UNIT_TYPE" val="f"/>
  <p:tag name="KSO_WM_UNIT_SUBTYPE" val="a"/>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31530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1530"/>
  <p:tag name="KSO_WM_SLIDE_LAYOUT" val="a_b_l"/>
  <p:tag name="KSO_WM_SLIDE_LAYOUT_CNT" val="1_1_1"/>
  <p:tag name="KSO_WM_SLIDE_TYPE" val="contents"/>
  <p:tag name="KSO_WM_SLIDE_SUBTYPE" val="diag"/>
  <p:tag name="KSO_WM_DIAGRAM_GROUP_CODE" val="l1-1"/>
  <p:tag name="KSO_WM_SLIDE_DIAGTYPE" val="l"/>
  <p:tag name="KSO_WM_SLIDE_THEME_ID" val="3318680"/>
  <p:tag name="KSO_WM_SLIDE_THEME_NAME" val="简约风彩色粉笔画教育教学"/>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530_4*a*1"/>
  <p:tag name="KSO_WM_TEMPLATE_CATEGORY" val="custom"/>
  <p:tag name="KSO_WM_TEMPLATE_INDEX" val="20231530"/>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b*1"/>
  <p:tag name="KSO_WM_TEMPLATE_CATEGORY" val="custom"/>
  <p:tag name="KSO_WM_TEMPLATE_INDEX" val="20231530"/>
  <p:tag name="KSO_WM_UNIT_LAYERLEVEL" val="1"/>
  <p:tag name="KSO_WM_TAG_VERSION" val="1.0"/>
  <p:tag name="KSO_WM_BEAUTIFY_FLAG" val="#wm#"/>
  <p:tag name="KSO_WM_UNIT_ISCONTENTSTITLE" val="0"/>
  <p:tag name="KSO_WM_UNIT_ISNUMDGMTITLE" val="0"/>
  <p:tag name="KSO_WM_UNIT_NOCLEAR" val="0"/>
  <p:tag name="KSO_WM_UNIT_VALUE" val="10"/>
  <p:tag name="KSO_WM_UNIT_TYPE" val="b"/>
  <p:tag name="KSO_WM_UNIT_INDEX" val="1"/>
  <p:tag name="KSO_WM_DIAGRAM_GROUP_CODE" val="l1-1"/>
  <p:tag name="KSO_WM_UNIT_PRESET_TEXT" val="副标题"/>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1530_4*l_h_i*1_1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1530_4*l_h_a*1_1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单击添加目录项标题"/>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1530_4*l_h_i*1_2_1"/>
  <p:tag name="KSO_WM_TEMPLATE_CATEGORY" val="custom"/>
  <p:tag name="KSO_WM_TEMPLATE_INDEX" val="20231530"/>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84.3363037109375,&quot;width&quot;:393.71447753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简约风彩色粉笔画教育教学">
  <a:themeElements>
    <a:clrScheme name="自定义 2734">
      <a:dk1>
        <a:srgbClr val="000000"/>
      </a:dk1>
      <a:lt1>
        <a:srgbClr val="FFFFFF"/>
      </a:lt1>
      <a:dk2>
        <a:srgbClr val="18110A"/>
      </a:dk2>
      <a:lt2>
        <a:srgbClr val="F5F7FF"/>
      </a:lt2>
      <a:accent1>
        <a:srgbClr val="FF6D8C"/>
      </a:accent1>
      <a:accent2>
        <a:srgbClr val="00D3F6"/>
      </a:accent2>
      <a:accent3>
        <a:srgbClr val="FFAD1B"/>
      </a:accent3>
      <a:accent4>
        <a:srgbClr val="1B6DFF"/>
      </a:accent4>
      <a:accent5>
        <a:srgbClr val="60B87F"/>
      </a:accent5>
      <a:accent6>
        <a:srgbClr val="FF741B"/>
      </a:accent6>
      <a:hlink>
        <a:srgbClr val="304FFE"/>
      </a:hlink>
      <a:folHlink>
        <a:srgbClr val="492067"/>
      </a:folHlink>
    </a:clrScheme>
    <a:fontScheme name="自定义 9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bodyPr/>
      <a:lstStyle/>
      <a:style>
        <a:lnRef idx="2">
          <a:schemeClr val="accent1"/>
        </a:lnRef>
        <a:fillRef idx="0">
          <a:srgbClr val="FFFFFF"/>
        </a:fillRef>
        <a:effectRef idx="0">
          <a:srgbClr val="FFFFFF"/>
        </a:effectRef>
        <a:fontRef idx="minor">
          <a:schemeClr val="tx1"/>
        </a:fontRef>
      </a:style>
    </a:lnDef>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1386</Words>
  <Application>Microsoft Office PowerPoint</Application>
  <PresentationFormat>宽屏</PresentationFormat>
  <Paragraphs>100</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19</vt:i4>
      </vt:variant>
    </vt:vector>
  </HeadingPairs>
  <TitlesOfParts>
    <vt:vector size="29" baseType="lpstr">
      <vt:lpstr>阿里巴巴普惠体 R</vt:lpstr>
      <vt:lpstr>等线</vt:lpstr>
      <vt:lpstr>等线 Light</vt:lpstr>
      <vt:lpstr>宋体</vt:lpstr>
      <vt:lpstr>微软雅黑</vt:lpstr>
      <vt:lpstr>Arial</vt:lpstr>
      <vt:lpstr>Calibri</vt:lpstr>
      <vt:lpstr>Times New Roman</vt:lpstr>
      <vt:lpstr>Office 主题​​</vt:lpstr>
      <vt:lpstr>简约风彩色粉笔画教育教学</vt:lpstr>
      <vt:lpstr>结构和模型展示</vt:lpstr>
      <vt:lpstr>设计蛤蜊机的原因</vt:lpstr>
      <vt:lpstr>目录</vt:lpstr>
      <vt:lpstr>研究背景与意义</vt:lpstr>
      <vt:lpstr>研究背景</vt:lpstr>
      <vt:lpstr>设计方案对比</vt:lpstr>
      <vt:lpstr>设计方案对比</vt:lpstr>
      <vt:lpstr>设计方案对比</vt:lpstr>
      <vt:lpstr>原理与结构设计</vt:lpstr>
      <vt:lpstr>原理与结构设计</vt:lpstr>
      <vt:lpstr>挖掘装置</vt:lpstr>
      <vt:lpstr>清理装置以及输送装置</vt:lpstr>
      <vt:lpstr>加装亚克力外包</vt:lpstr>
      <vt:lpstr>太阳能板和蓄电池</vt:lpstr>
      <vt:lpstr>后车漏水槽扩大</vt:lpstr>
      <vt:lpstr>防护栏加装弹簧</vt:lpstr>
      <vt:lpstr>总结</vt:lpstr>
      <vt:lpstr>总结</vt:lpstr>
      <vt:lpstr>感谢观看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juziuu</dc:creator>
  <cp:lastModifiedBy>lmy</cp:lastModifiedBy>
  <cp:revision>25</cp:revision>
  <dcterms:created xsi:type="dcterms:W3CDTF">2020-12-28T06:24:00Z</dcterms:created>
  <dcterms:modified xsi:type="dcterms:W3CDTF">2025-11-02T11:03:49Z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8D3BDC7C9BA941CF9678D9A099CAAFE6_13</vt:lpwstr>
  </property>
</Properties>
</file>