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heme/theme4.xml" ContentType="application/vnd.openxmlformats-officedocument.theme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notesSlides/notesSlide1.xml" ContentType="application/vnd.openxmlformats-officedocument.presentationml.notesSlide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notesSlides/notesSlide2.xml" ContentType="application/vnd.openxmlformats-officedocument.presentationml.notesSlide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notesSlides/notesSlide3.xml" ContentType="application/vnd.openxmlformats-officedocument.presentationml.notesSlide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notesSlides/notesSlide4.xml" ContentType="application/vnd.openxmlformats-officedocument.presentationml.notesSlide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notesSlides/notesSlide5.xml" ContentType="application/vnd.openxmlformats-officedocument.presentationml.notesSlide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comments/comment1.xml" ContentType="application/vnd.openxmlformats-officedocument.presentationml.comment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7" r:id="rId2"/>
    <p:sldMasterId id="2147483679" r:id="rId3"/>
  </p:sldMasterIdLst>
  <p:notesMasterIdLst>
    <p:notesMasterId r:id="rId13"/>
  </p:notesMasterIdLst>
  <p:sldIdLst>
    <p:sldId id="257" r:id="rId4"/>
    <p:sldId id="263" r:id="rId5"/>
    <p:sldId id="260" r:id="rId6"/>
    <p:sldId id="261" r:id="rId7"/>
    <p:sldId id="265" r:id="rId8"/>
    <p:sldId id="267" r:id="rId9"/>
    <p:sldId id="268" r:id="rId10"/>
    <p:sldId id="269" r:id="rId11"/>
    <p:sldId id="270" r:id="rId12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25351" initials="2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85" d="100"/>
          <a:sy n="85" d="100"/>
        </p:scale>
        <p:origin x="648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gs" Target="tags/tag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11-08T11:57:22.746" idx="1">
    <p:pos x="10" y="10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2023/11/8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B20B48-4953-406B-A801-DD0A418DC3EB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A5F825-9C29-43CC-BB96-80A60E9689F0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A5F825-9C29-43CC-BB96-80A60E9689F0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A5F825-9C29-43CC-BB96-80A60E9689F0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10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7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tags" Target="../tags/tag76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75.xml"/><Relationship Id="rId10" Type="http://schemas.openxmlformats.org/officeDocument/2006/relationships/image" Target="../media/image3.png"/><Relationship Id="rId4" Type="http://schemas.openxmlformats.org/officeDocument/2006/relationships/tags" Target="../tags/tag74.xml"/><Relationship Id="rId9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9.xml"/><Relationship Id="rId7" Type="http://schemas.openxmlformats.org/officeDocument/2006/relationships/tags" Target="../tags/tag83.xml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6" Type="http://schemas.openxmlformats.org/officeDocument/2006/relationships/tags" Target="../tags/tag82.xml"/><Relationship Id="rId5" Type="http://schemas.openxmlformats.org/officeDocument/2006/relationships/tags" Target="../tags/tag81.xml"/><Relationship Id="rId10" Type="http://schemas.openxmlformats.org/officeDocument/2006/relationships/image" Target="file:///C:\Users\1V994W2\PycharmProjects\PPT_Background_Generation/pic_temp/pic_sup.png" TargetMode="External"/><Relationship Id="rId4" Type="http://schemas.openxmlformats.org/officeDocument/2006/relationships/tags" Target="../tags/tag80.xml"/><Relationship Id="rId9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86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6" Type="http://schemas.openxmlformats.org/officeDocument/2006/relationships/tags" Target="../tags/tag89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88.xml"/><Relationship Id="rId10" Type="http://schemas.openxmlformats.org/officeDocument/2006/relationships/image" Target="../media/image3.png"/><Relationship Id="rId4" Type="http://schemas.openxmlformats.org/officeDocument/2006/relationships/tags" Target="../tags/tag87.xml"/><Relationship Id="rId9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97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92.xml"/><Relationship Id="rId7" Type="http://schemas.openxmlformats.org/officeDocument/2006/relationships/tags" Target="../tags/tag96.xml"/><Relationship Id="rId12" Type="http://schemas.openxmlformats.org/officeDocument/2006/relationships/image" Target="../media/image3.png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6" Type="http://schemas.openxmlformats.org/officeDocument/2006/relationships/tags" Target="../tags/tag95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94.xml"/><Relationship Id="rId10" Type="http://schemas.openxmlformats.org/officeDocument/2006/relationships/image" Target="../media/image2.png"/><Relationship Id="rId4" Type="http://schemas.openxmlformats.org/officeDocument/2006/relationships/tags" Target="../tags/tag93.xml"/><Relationship Id="rId9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05.xml"/><Relationship Id="rId3" Type="http://schemas.openxmlformats.org/officeDocument/2006/relationships/tags" Target="../tags/tag100.xml"/><Relationship Id="rId7" Type="http://schemas.openxmlformats.org/officeDocument/2006/relationships/tags" Target="../tags/tag104.xml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6" Type="http://schemas.openxmlformats.org/officeDocument/2006/relationships/tags" Target="../tags/tag103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02.xml"/><Relationship Id="rId10" Type="http://schemas.openxmlformats.org/officeDocument/2006/relationships/image" Target="../media/image2.png"/><Relationship Id="rId4" Type="http://schemas.openxmlformats.org/officeDocument/2006/relationships/tags" Target="../tags/tag101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3.xml"/><Relationship Id="rId13" Type="http://schemas.openxmlformats.org/officeDocument/2006/relationships/image" Target="../media/image3.png"/><Relationship Id="rId3" Type="http://schemas.openxmlformats.org/officeDocument/2006/relationships/tags" Target="../tags/tag108.xml"/><Relationship Id="rId7" Type="http://schemas.openxmlformats.org/officeDocument/2006/relationships/tags" Target="../tags/tag112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07.xml"/><Relationship Id="rId1" Type="http://schemas.openxmlformats.org/officeDocument/2006/relationships/tags" Target="../tags/tag106.xml"/><Relationship Id="rId6" Type="http://schemas.openxmlformats.org/officeDocument/2006/relationships/tags" Target="../tags/tag111.xml"/><Relationship Id="rId11" Type="http://schemas.openxmlformats.org/officeDocument/2006/relationships/image" Target="../media/image2.png"/><Relationship Id="rId5" Type="http://schemas.openxmlformats.org/officeDocument/2006/relationships/tags" Target="../tags/tag11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09.xml"/><Relationship Id="rId9" Type="http://schemas.openxmlformats.org/officeDocument/2006/relationships/tags" Target="../tags/tag114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22.xml"/><Relationship Id="rId13" Type="http://schemas.openxmlformats.org/officeDocument/2006/relationships/image" Target="../media/image3.png"/><Relationship Id="rId3" Type="http://schemas.openxmlformats.org/officeDocument/2006/relationships/tags" Target="../tags/tag117.xml"/><Relationship Id="rId7" Type="http://schemas.openxmlformats.org/officeDocument/2006/relationships/tags" Target="../tags/tag121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16.xml"/><Relationship Id="rId1" Type="http://schemas.openxmlformats.org/officeDocument/2006/relationships/tags" Target="../tags/tag115.xml"/><Relationship Id="rId6" Type="http://schemas.openxmlformats.org/officeDocument/2006/relationships/tags" Target="../tags/tag120.xml"/><Relationship Id="rId11" Type="http://schemas.openxmlformats.org/officeDocument/2006/relationships/image" Target="../media/image2.png"/><Relationship Id="rId5" Type="http://schemas.openxmlformats.org/officeDocument/2006/relationships/tags" Target="../tags/tag119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18.xml"/><Relationship Id="rId9" Type="http://schemas.openxmlformats.org/officeDocument/2006/relationships/tags" Target="../tags/tag123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31.xml"/><Relationship Id="rId13" Type="http://schemas.openxmlformats.org/officeDocument/2006/relationships/image" Target="../media/image2.png"/><Relationship Id="rId3" Type="http://schemas.openxmlformats.org/officeDocument/2006/relationships/tags" Target="../tags/tag126.xml"/><Relationship Id="rId7" Type="http://schemas.openxmlformats.org/officeDocument/2006/relationships/tags" Target="../tags/tag130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125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124.xml"/><Relationship Id="rId6" Type="http://schemas.openxmlformats.org/officeDocument/2006/relationships/tags" Target="../tags/tag129.xml"/><Relationship Id="rId11" Type="http://schemas.openxmlformats.org/officeDocument/2006/relationships/tags" Target="../tags/tag134.xml"/><Relationship Id="rId5" Type="http://schemas.openxmlformats.org/officeDocument/2006/relationships/tags" Target="../tags/tag128.xml"/><Relationship Id="rId15" Type="http://schemas.openxmlformats.org/officeDocument/2006/relationships/image" Target="../media/image3.png"/><Relationship Id="rId10" Type="http://schemas.openxmlformats.org/officeDocument/2006/relationships/tags" Target="../tags/tag133.xml"/><Relationship Id="rId4" Type="http://schemas.openxmlformats.org/officeDocument/2006/relationships/tags" Target="../tags/tag127.xml"/><Relationship Id="rId9" Type="http://schemas.openxmlformats.org/officeDocument/2006/relationships/tags" Target="../tags/tag132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42.xml"/><Relationship Id="rId13" Type="http://schemas.openxmlformats.org/officeDocument/2006/relationships/image" Target="file:///C:\Users\1V994W2\PycharmProjects\PPT_Background_Generation/pic_temp/1_pic_quater_left_down.png" TargetMode="External"/><Relationship Id="rId3" Type="http://schemas.openxmlformats.org/officeDocument/2006/relationships/tags" Target="../tags/tag137.xml"/><Relationship Id="rId7" Type="http://schemas.openxmlformats.org/officeDocument/2006/relationships/tags" Target="../tags/tag141.xml"/><Relationship Id="rId12" Type="http://schemas.openxmlformats.org/officeDocument/2006/relationships/image" Target="../media/image8.png"/><Relationship Id="rId2" Type="http://schemas.openxmlformats.org/officeDocument/2006/relationships/tags" Target="../tags/tag136.xml"/><Relationship Id="rId1" Type="http://schemas.openxmlformats.org/officeDocument/2006/relationships/tags" Target="../tags/tag135.xml"/><Relationship Id="rId6" Type="http://schemas.openxmlformats.org/officeDocument/2006/relationships/tags" Target="../tags/tag140.xml"/><Relationship Id="rId11" Type="http://schemas.openxmlformats.org/officeDocument/2006/relationships/image" Target="file:///C:\Users\1V994W2\PycharmProjects\PPT_Background_Generation/pic_temp/0_pic_quater_right_down.png" TargetMode="External"/><Relationship Id="rId5" Type="http://schemas.openxmlformats.org/officeDocument/2006/relationships/tags" Target="../tags/tag139.xml"/><Relationship Id="rId10" Type="http://schemas.openxmlformats.org/officeDocument/2006/relationships/image" Target="../media/image7.png"/><Relationship Id="rId4" Type="http://schemas.openxmlformats.org/officeDocument/2006/relationships/tags" Target="../tags/tag138.xml"/><Relationship Id="rId9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153.xml"/><Relationship Id="rId7" Type="http://schemas.openxmlformats.org/officeDocument/2006/relationships/tags" Target="../tags/tag157.xml"/><Relationship Id="rId2" Type="http://schemas.openxmlformats.org/officeDocument/2006/relationships/tags" Target="../tags/tag152.xml"/><Relationship Id="rId1" Type="http://schemas.openxmlformats.org/officeDocument/2006/relationships/tags" Target="../tags/tag151.xml"/><Relationship Id="rId6" Type="http://schemas.openxmlformats.org/officeDocument/2006/relationships/tags" Target="../tags/tag156.xml"/><Relationship Id="rId5" Type="http://schemas.openxmlformats.org/officeDocument/2006/relationships/tags" Target="../tags/tag155.xml"/><Relationship Id="rId10" Type="http://schemas.openxmlformats.org/officeDocument/2006/relationships/image" Target="NULL" TargetMode="External"/><Relationship Id="rId4" Type="http://schemas.openxmlformats.org/officeDocument/2006/relationships/tags" Target="../tags/tag154.xml"/><Relationship Id="rId9" Type="http://schemas.openxmlformats.org/officeDocument/2006/relationships/image" Target="../media/image11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../media/image3.png"/><Relationship Id="rId5" Type="http://schemas.openxmlformats.org/officeDocument/2006/relationships/tags" Target="../tags/tag18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17.xml"/><Relationship Id="rId9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165.xml"/><Relationship Id="rId13" Type="http://schemas.openxmlformats.org/officeDocument/2006/relationships/image" Target="../media/image10.png"/><Relationship Id="rId3" Type="http://schemas.openxmlformats.org/officeDocument/2006/relationships/tags" Target="../tags/tag160.xml"/><Relationship Id="rId7" Type="http://schemas.openxmlformats.org/officeDocument/2006/relationships/tags" Target="../tags/tag164.xml"/><Relationship Id="rId12" Type="http://schemas.openxmlformats.org/officeDocument/2006/relationships/image" Target="../media/image9.png"/><Relationship Id="rId2" Type="http://schemas.openxmlformats.org/officeDocument/2006/relationships/tags" Target="../tags/tag159.xml"/><Relationship Id="rId1" Type="http://schemas.openxmlformats.org/officeDocument/2006/relationships/tags" Target="../tags/tag158.xml"/><Relationship Id="rId6" Type="http://schemas.openxmlformats.org/officeDocument/2006/relationships/tags" Target="../tags/tag163.xml"/><Relationship Id="rId11" Type="http://schemas.openxmlformats.org/officeDocument/2006/relationships/image" Target="NULL" TargetMode="External"/><Relationship Id="rId5" Type="http://schemas.openxmlformats.org/officeDocument/2006/relationships/tags" Target="../tags/tag162.xml"/><Relationship Id="rId10" Type="http://schemas.openxmlformats.org/officeDocument/2006/relationships/image" Target="../media/image12.svg"/><Relationship Id="rId4" Type="http://schemas.openxmlformats.org/officeDocument/2006/relationships/tags" Target="../tags/tag161.xml"/><Relationship Id="rId9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NULL" TargetMode="External"/><Relationship Id="rId3" Type="http://schemas.openxmlformats.org/officeDocument/2006/relationships/tags" Target="../tags/tag168.xml"/><Relationship Id="rId7" Type="http://schemas.openxmlformats.org/officeDocument/2006/relationships/image" Target="../media/image13.png"/><Relationship Id="rId2" Type="http://schemas.openxmlformats.org/officeDocument/2006/relationships/tags" Target="../tags/tag167.xml"/><Relationship Id="rId1" Type="http://schemas.openxmlformats.org/officeDocument/2006/relationships/tags" Target="../tags/tag166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70.xml"/><Relationship Id="rId4" Type="http://schemas.openxmlformats.org/officeDocument/2006/relationships/tags" Target="../tags/tag169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173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72.xml"/><Relationship Id="rId1" Type="http://schemas.openxmlformats.org/officeDocument/2006/relationships/tags" Target="../tags/tag171.xml"/><Relationship Id="rId6" Type="http://schemas.openxmlformats.org/officeDocument/2006/relationships/tags" Target="../tags/tag176.xml"/><Relationship Id="rId5" Type="http://schemas.openxmlformats.org/officeDocument/2006/relationships/tags" Target="../tags/tag175.xml"/><Relationship Id="rId4" Type="http://schemas.openxmlformats.org/officeDocument/2006/relationships/tags" Target="../tags/tag174.xml"/><Relationship Id="rId9" Type="http://schemas.openxmlformats.org/officeDocument/2006/relationships/image" Target="NULL" TargetMode="Externa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179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78.xml"/><Relationship Id="rId1" Type="http://schemas.openxmlformats.org/officeDocument/2006/relationships/tags" Target="../tags/tag177.xml"/><Relationship Id="rId6" Type="http://schemas.openxmlformats.org/officeDocument/2006/relationships/tags" Target="../tags/tag182.xml"/><Relationship Id="rId5" Type="http://schemas.openxmlformats.org/officeDocument/2006/relationships/tags" Target="../tags/tag181.xml"/><Relationship Id="rId4" Type="http://schemas.openxmlformats.org/officeDocument/2006/relationships/tags" Target="../tags/tag180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tags" Target="../tags/tag190.xml"/><Relationship Id="rId3" Type="http://schemas.openxmlformats.org/officeDocument/2006/relationships/tags" Target="../tags/tag185.xml"/><Relationship Id="rId7" Type="http://schemas.openxmlformats.org/officeDocument/2006/relationships/tags" Target="../tags/tag189.xml"/><Relationship Id="rId2" Type="http://schemas.openxmlformats.org/officeDocument/2006/relationships/tags" Target="../tags/tag184.xml"/><Relationship Id="rId1" Type="http://schemas.openxmlformats.org/officeDocument/2006/relationships/tags" Target="../tags/tag183.xml"/><Relationship Id="rId6" Type="http://schemas.openxmlformats.org/officeDocument/2006/relationships/tags" Target="../tags/tag188.xml"/><Relationship Id="rId5" Type="http://schemas.openxmlformats.org/officeDocument/2006/relationships/tags" Target="../tags/tag187.xml"/><Relationship Id="rId4" Type="http://schemas.openxmlformats.org/officeDocument/2006/relationships/tags" Target="../tags/tag186.xml"/><Relationship Id="rId9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tags" Target="../tags/tag193.xml"/><Relationship Id="rId2" Type="http://schemas.openxmlformats.org/officeDocument/2006/relationships/tags" Target="../tags/tag192.xml"/><Relationship Id="rId1" Type="http://schemas.openxmlformats.org/officeDocument/2006/relationships/tags" Target="../tags/tag191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94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NULL" TargetMode="External"/><Relationship Id="rId3" Type="http://schemas.openxmlformats.org/officeDocument/2006/relationships/tags" Target="../tags/tag197.xml"/><Relationship Id="rId7" Type="http://schemas.openxmlformats.org/officeDocument/2006/relationships/image" Target="../media/image9.png"/><Relationship Id="rId2" Type="http://schemas.openxmlformats.org/officeDocument/2006/relationships/tags" Target="../tags/tag196.xml"/><Relationship Id="rId1" Type="http://schemas.openxmlformats.org/officeDocument/2006/relationships/tags" Target="../tags/tag195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99.xml"/><Relationship Id="rId4" Type="http://schemas.openxmlformats.org/officeDocument/2006/relationships/tags" Target="../tags/tag198.xml"/><Relationship Id="rId9" Type="http://schemas.openxmlformats.org/officeDocument/2006/relationships/image" Target="../media/image10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tags" Target="../tags/tag202.xml"/><Relationship Id="rId2" Type="http://schemas.openxmlformats.org/officeDocument/2006/relationships/tags" Target="../tags/tag201.xml"/><Relationship Id="rId1" Type="http://schemas.openxmlformats.org/officeDocument/2006/relationships/tags" Target="../tags/tag200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20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tags" Target="../tags/tag206.xml"/><Relationship Id="rId2" Type="http://schemas.openxmlformats.org/officeDocument/2006/relationships/tags" Target="../tags/tag205.xml"/><Relationship Id="rId1" Type="http://schemas.openxmlformats.org/officeDocument/2006/relationships/tags" Target="../tags/tag204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208.xml"/><Relationship Id="rId4" Type="http://schemas.openxmlformats.org/officeDocument/2006/relationships/tags" Target="../tags/tag207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tags" Target="../tags/tag211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210.xml"/><Relationship Id="rId1" Type="http://schemas.openxmlformats.org/officeDocument/2006/relationships/tags" Target="../tags/tag209.xml"/><Relationship Id="rId6" Type="http://schemas.openxmlformats.org/officeDocument/2006/relationships/tags" Target="../tags/tag214.xml"/><Relationship Id="rId5" Type="http://schemas.openxmlformats.org/officeDocument/2006/relationships/tags" Target="../tags/tag213.xml"/><Relationship Id="rId4" Type="http://schemas.openxmlformats.org/officeDocument/2006/relationships/tags" Target="../tags/tag212.xml"/><Relationship Id="rId9" Type="http://schemas.openxmlformats.org/officeDocument/2006/relationships/image" Target="NULL" TargetMode="Externa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28.xml"/><Relationship Id="rId13" Type="http://schemas.openxmlformats.org/officeDocument/2006/relationships/image" Target="file:///C:\Users\1V994W2\PycharmProjects\PPT_Background_Generation/pic_temp/pic_half_right.png" TargetMode="External"/><Relationship Id="rId3" Type="http://schemas.openxmlformats.org/officeDocument/2006/relationships/tags" Target="../tags/tag23.xml"/><Relationship Id="rId7" Type="http://schemas.openxmlformats.org/officeDocument/2006/relationships/tags" Target="../tags/tag27.xml"/><Relationship Id="rId12" Type="http://schemas.openxmlformats.org/officeDocument/2006/relationships/image" Target="../media/image5.pn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11" Type="http://schemas.openxmlformats.org/officeDocument/2006/relationships/image" Target="file:///C:\Users\1V994W2\PycharmProjects\PPT_Background_Generation/pic_temp/pic_half_left.png" TargetMode="External"/><Relationship Id="rId5" Type="http://schemas.openxmlformats.org/officeDocument/2006/relationships/tags" Target="../tags/tag25.xml"/><Relationship Id="rId10" Type="http://schemas.openxmlformats.org/officeDocument/2006/relationships/image" Target="../media/image4.png"/><Relationship Id="rId4" Type="http://schemas.openxmlformats.org/officeDocument/2006/relationships/tags" Target="../tags/tag24.xml"/><Relationship Id="rId9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tags" Target="../tags/tag223.xml"/><Relationship Id="rId2" Type="http://schemas.openxmlformats.org/officeDocument/2006/relationships/tags" Target="../tags/tag222.xml"/><Relationship Id="rId1" Type="http://schemas.openxmlformats.org/officeDocument/2006/relationships/tags" Target="../tags/tag221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225.xml"/><Relationship Id="rId4" Type="http://schemas.openxmlformats.org/officeDocument/2006/relationships/tags" Target="../tags/tag22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tags" Target="../tags/tag228.xml"/><Relationship Id="rId2" Type="http://schemas.openxmlformats.org/officeDocument/2006/relationships/tags" Target="../tags/tag227.xml"/><Relationship Id="rId1" Type="http://schemas.openxmlformats.org/officeDocument/2006/relationships/tags" Target="../tags/tag226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230.xml"/><Relationship Id="rId4" Type="http://schemas.openxmlformats.org/officeDocument/2006/relationships/tags" Target="../tags/tag229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tags" Target="../tags/tag233.xml"/><Relationship Id="rId2" Type="http://schemas.openxmlformats.org/officeDocument/2006/relationships/tags" Target="../tags/tag232.xml"/><Relationship Id="rId1" Type="http://schemas.openxmlformats.org/officeDocument/2006/relationships/tags" Target="../tags/tag231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235.xml"/><Relationship Id="rId4" Type="http://schemas.openxmlformats.org/officeDocument/2006/relationships/tags" Target="../tags/tag23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tags" Target="../tags/tag238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237.xml"/><Relationship Id="rId1" Type="http://schemas.openxmlformats.org/officeDocument/2006/relationships/tags" Target="../tags/tag236.xml"/><Relationship Id="rId6" Type="http://schemas.openxmlformats.org/officeDocument/2006/relationships/tags" Target="../tags/tag241.xml"/><Relationship Id="rId5" Type="http://schemas.openxmlformats.org/officeDocument/2006/relationships/tags" Target="../tags/tag240.xml"/><Relationship Id="rId4" Type="http://schemas.openxmlformats.org/officeDocument/2006/relationships/tags" Target="../tags/tag239.xml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tags" Target="../tags/tag249.xml"/><Relationship Id="rId3" Type="http://schemas.openxmlformats.org/officeDocument/2006/relationships/tags" Target="../tags/tag244.xml"/><Relationship Id="rId7" Type="http://schemas.openxmlformats.org/officeDocument/2006/relationships/tags" Target="../tags/tag248.xml"/><Relationship Id="rId2" Type="http://schemas.openxmlformats.org/officeDocument/2006/relationships/tags" Target="../tags/tag243.xml"/><Relationship Id="rId1" Type="http://schemas.openxmlformats.org/officeDocument/2006/relationships/tags" Target="../tags/tag242.xml"/><Relationship Id="rId6" Type="http://schemas.openxmlformats.org/officeDocument/2006/relationships/tags" Target="../tags/tag247.xml"/><Relationship Id="rId5" Type="http://schemas.openxmlformats.org/officeDocument/2006/relationships/tags" Target="../tags/tag246.xml"/><Relationship Id="rId4" Type="http://schemas.openxmlformats.org/officeDocument/2006/relationships/tags" Target="../tags/tag245.xml"/><Relationship Id="rId9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tags" Target="../tags/tag252.xml"/><Relationship Id="rId2" Type="http://schemas.openxmlformats.org/officeDocument/2006/relationships/tags" Target="../tags/tag251.xml"/><Relationship Id="rId1" Type="http://schemas.openxmlformats.org/officeDocument/2006/relationships/tags" Target="../tags/tag250.xml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25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tags" Target="../tags/tag256.xml"/><Relationship Id="rId2" Type="http://schemas.openxmlformats.org/officeDocument/2006/relationships/tags" Target="../tags/tag255.xml"/><Relationship Id="rId1" Type="http://schemas.openxmlformats.org/officeDocument/2006/relationships/tags" Target="../tags/tag254.xml"/><Relationship Id="rId4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tags" Target="../tags/tag259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258.xml"/><Relationship Id="rId1" Type="http://schemas.openxmlformats.org/officeDocument/2006/relationships/tags" Target="../tags/tag257.xml"/><Relationship Id="rId6" Type="http://schemas.openxmlformats.org/officeDocument/2006/relationships/tags" Target="../tags/tag262.xml"/><Relationship Id="rId5" Type="http://schemas.openxmlformats.org/officeDocument/2006/relationships/tags" Target="../tags/tag261.xml"/><Relationship Id="rId4" Type="http://schemas.openxmlformats.org/officeDocument/2006/relationships/tags" Target="../tags/tag260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tags" Target="../tags/tag265.xml"/><Relationship Id="rId2" Type="http://schemas.openxmlformats.org/officeDocument/2006/relationships/tags" Target="../tags/tag264.xml"/><Relationship Id="rId1" Type="http://schemas.openxmlformats.org/officeDocument/2006/relationships/tags" Target="../tags/tag263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267.xml"/><Relationship Id="rId4" Type="http://schemas.openxmlformats.org/officeDocument/2006/relationships/tags" Target="../tags/tag266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tags" Target="../tags/tag270.xml"/><Relationship Id="rId2" Type="http://schemas.openxmlformats.org/officeDocument/2006/relationships/tags" Target="../tags/tag269.xml"/><Relationship Id="rId1" Type="http://schemas.openxmlformats.org/officeDocument/2006/relationships/tags" Target="../tags/tag268.xml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27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12" Type="http://schemas.openxmlformats.org/officeDocument/2006/relationships/image" Target="../media/image3.pn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33.xml"/><Relationship Id="rId10" Type="http://schemas.openxmlformats.org/officeDocument/2006/relationships/image" Target="../media/image2.png"/><Relationship Id="rId4" Type="http://schemas.openxmlformats.org/officeDocument/2006/relationships/tags" Target="../tags/tag32.xml"/><Relationship Id="rId9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tags" Target="../tags/tag274.xml"/><Relationship Id="rId2" Type="http://schemas.openxmlformats.org/officeDocument/2006/relationships/tags" Target="../tags/tag273.xml"/><Relationship Id="rId1" Type="http://schemas.openxmlformats.org/officeDocument/2006/relationships/tags" Target="../tags/tag272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276.xml"/><Relationship Id="rId4" Type="http://schemas.openxmlformats.org/officeDocument/2006/relationships/tags" Target="../tags/tag275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4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39.xml"/><Relationship Id="rId7" Type="http://schemas.openxmlformats.org/officeDocument/2006/relationships/tags" Target="../tags/tag43.xml"/><Relationship Id="rId12" Type="http://schemas.openxmlformats.org/officeDocument/2006/relationships/image" Target="../media/image2.png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tags" Target="../tags/tag42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41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46.xml"/><Relationship Id="rId4" Type="http://schemas.openxmlformats.org/officeDocument/2006/relationships/tags" Target="../tags/tag40.xml"/><Relationship Id="rId9" Type="http://schemas.openxmlformats.org/officeDocument/2006/relationships/tags" Target="../tags/tag45.xml"/><Relationship Id="rId1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51.xml"/><Relationship Id="rId10" Type="http://schemas.openxmlformats.org/officeDocument/2006/relationships/image" Target="../media/image2.png"/><Relationship Id="rId4" Type="http://schemas.openxmlformats.org/officeDocument/2006/relationships/tags" Target="../tags/tag50.xml"/><Relationship Id="rId9" Type="http://schemas.openxmlformats.org/officeDocument/2006/relationships/image" Target="file:///C:\Users\1V994W2\Documents\Tencent%20Files\574576071\FileRecv\&#25340;&#35013;&#32032;&#26448;\forright\\07\subject_holdright_31,150,215_0_staid_full_0.png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../media/image3.png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60.xml"/><Relationship Id="rId10" Type="http://schemas.openxmlformats.org/officeDocument/2006/relationships/image" Target="../media/image2.png"/><Relationship Id="rId4" Type="http://schemas.openxmlformats.org/officeDocument/2006/relationships/tags" Target="../tags/tag59.xml"/><Relationship Id="rId9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66.xml"/><Relationship Id="rId7" Type="http://schemas.openxmlformats.org/officeDocument/2006/relationships/tags" Target="../tags/tag70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tags" Target="../tags/tag69.xml"/><Relationship Id="rId11" Type="http://schemas.openxmlformats.org/officeDocument/2006/relationships/image" Target="../media/image3.png"/><Relationship Id="rId5" Type="http://schemas.openxmlformats.org/officeDocument/2006/relationships/tags" Target="../tags/tag68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67.xml"/><Relationship Id="rId9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/>
          <p:nvPr userDrawn="1">
            <p:custDataLst>
              <p:tags r:id="rId1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2023/11/8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ctrTitle" idx="14" hasCustomPrompt="1"/>
            <p:custDataLst>
              <p:tags r:id="rId5"/>
            </p:custDataLst>
          </p:nvPr>
        </p:nvSpPr>
        <p:spPr>
          <a:xfrm>
            <a:off x="6761799" y="2351314"/>
            <a:ext cx="5197972" cy="1333864"/>
          </a:xfrm>
        </p:spPr>
        <p:txBody>
          <a:bodyPr vert="horz" wrap="square" lIns="0" tIns="0" rIns="0" bIns="0" anchor="b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720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  <p:sp>
        <p:nvSpPr>
          <p:cNvPr id="2" name="副标题 1"/>
          <p:cNvSpPr>
            <a:spLocks noGrp="1"/>
          </p:cNvSpPr>
          <p:nvPr>
            <p:ph type="subTitle" idx="13" hasCustomPrompt="1"/>
            <p:custDataLst>
              <p:tags r:id="rId6"/>
            </p:custDataLst>
          </p:nvPr>
        </p:nvSpPr>
        <p:spPr>
          <a:xfrm>
            <a:off x="6761797" y="3831591"/>
            <a:ext cx="5197971" cy="479152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None/>
              <a:defRPr sz="200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CN" altLang="en-US" dirty="0"/>
              <a:t>单击此处编辑副标题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1"/>
            </p:custDataLst>
          </p:nvPr>
        </p:nvPicPr>
        <p:blipFill>
          <a:blip r:embed="rId8" r:link="rId9" cstate="email"/>
          <a:stretch>
            <a:fillRect/>
          </a:stretch>
        </p:blipFill>
        <p:spPr>
          <a:xfrm>
            <a:off x="0" y="0"/>
            <a:ext cx="720090" cy="682332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2"/>
            </p:custDataLst>
          </p:nvPr>
        </p:nvPicPr>
        <p:blipFill>
          <a:blip r:embed="rId10" r:link="rId11" cstate="email"/>
          <a:stretch>
            <a:fillRect/>
          </a:stretch>
        </p:blipFill>
        <p:spPr>
          <a:xfrm>
            <a:off x="11471910" y="0"/>
            <a:ext cx="720090" cy="611299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2023/11/8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6"/>
            </p:custDataLst>
          </p:nvPr>
        </p:nvSpPr>
        <p:spPr>
          <a:xfrm>
            <a:off x="669930" y="952508"/>
            <a:ext cx="10852237" cy="5388907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 userDrawn="1">
            <p:custDataLst>
              <p:tags r:id="rId1"/>
            </p:custDataLst>
          </p:nvPr>
        </p:nvPicPr>
        <p:blipFill>
          <a:blip r:embed="rId9" r:link="rId1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2023/11/8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任意多边形 1"/>
          <p:cNvSpPr/>
          <p:nvPr userDrawn="1">
            <p:custDataLst>
              <p:tags r:id="rId5"/>
            </p:custDataLst>
          </p:nvPr>
        </p:nvSpPr>
        <p:spPr>
          <a:xfrm flipH="1">
            <a:off x="10142220" y="2057717"/>
            <a:ext cx="1250950" cy="2742565"/>
          </a:xfrm>
          <a:custGeom>
            <a:avLst/>
            <a:gdLst>
              <a:gd name="connisteX0" fmla="*/ 1885950 w 1896110"/>
              <a:gd name="connsiteY0" fmla="*/ 826135 h 4745355"/>
              <a:gd name="connisteX1" fmla="*/ 1885950 w 1896110"/>
              <a:gd name="connsiteY1" fmla="*/ 0 h 4745355"/>
              <a:gd name="connisteX2" fmla="*/ 0 w 1896110"/>
              <a:gd name="connsiteY2" fmla="*/ 0 h 4745355"/>
              <a:gd name="connisteX3" fmla="*/ 0 w 1896110"/>
              <a:gd name="connsiteY3" fmla="*/ 4745355 h 4745355"/>
              <a:gd name="connisteX4" fmla="*/ 1896110 w 1896110"/>
              <a:gd name="connsiteY4" fmla="*/ 4745355 h 4745355"/>
              <a:gd name="connisteX5" fmla="*/ 1896110 w 1896110"/>
              <a:gd name="connsiteY5" fmla="*/ 4003675 h 474535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rect l="l" t="t" r="r" b="b"/>
            <a:pathLst>
              <a:path w="1896110" h="4745355">
                <a:moveTo>
                  <a:pt x="1885950" y="826135"/>
                </a:moveTo>
                <a:lnTo>
                  <a:pt x="1885950" y="0"/>
                </a:lnTo>
                <a:lnTo>
                  <a:pt x="0" y="0"/>
                </a:lnTo>
                <a:lnTo>
                  <a:pt x="0" y="4745355"/>
                </a:lnTo>
                <a:lnTo>
                  <a:pt x="1896110" y="4745355"/>
                </a:lnTo>
                <a:lnTo>
                  <a:pt x="1896110" y="4003675"/>
                </a:lnTo>
              </a:path>
            </a:pathLst>
          </a:cu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6"/>
            </p:custDataLst>
          </p:nvPr>
        </p:nvSpPr>
        <p:spPr>
          <a:xfrm>
            <a:off x="6640829" y="3819526"/>
            <a:ext cx="4359909" cy="536574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r" rtl="0" eaLnBrk="1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None/>
              <a:defRPr sz="2800" b="0" spc="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22860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65000"/>
                  <a:lumOff val="35000"/>
                </a:schemeClr>
              </a:buClr>
              <a:buSzPts val="2000"/>
              <a:buFont typeface="Arial" panose="020B0604020202020204" pitchFamily="34" charset="0"/>
              <a:buNone/>
            </a:pPr>
            <a:r>
              <a:rPr lang="zh-CN" altLang="en-US" dirty="0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7"/>
            </p:custDataLst>
          </p:nvPr>
        </p:nvSpPr>
        <p:spPr>
          <a:xfrm>
            <a:off x="6640830" y="2562542"/>
            <a:ext cx="4359910" cy="1172210"/>
          </a:xfrm>
        </p:spPr>
        <p:txBody>
          <a:bodyPr vert="horz" wrap="square" lIns="0" tIns="0" rIns="0" bIns="0" anchor="b" anchorCtr="0">
            <a:normAutofit/>
          </a:bodyPr>
          <a:lstStyle>
            <a:lvl1pPr marL="0" marR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7200" b="0" spc="7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1"/>
            </p:custDataLst>
          </p:nvPr>
        </p:nvPicPr>
        <p:blipFill>
          <a:blip r:embed="rId8" r:link="rId9" cstate="email"/>
          <a:stretch>
            <a:fillRect/>
          </a:stretch>
        </p:blipFill>
        <p:spPr>
          <a:xfrm>
            <a:off x="0" y="0"/>
            <a:ext cx="720090" cy="682625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2"/>
            </p:custDataLst>
          </p:nvPr>
        </p:nvPicPr>
        <p:blipFill>
          <a:blip r:embed="rId10" r:link="rId11" cstate="email"/>
          <a:stretch>
            <a:fillRect/>
          </a:stretch>
        </p:blipFill>
        <p:spPr>
          <a:xfrm>
            <a:off x="11471910" y="0"/>
            <a:ext cx="720090" cy="61150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汉仪旗黑-85S" panose="00020600040101010101" pitchFamily="18" charset="-122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2023/11/8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292075" y="303809"/>
            <a:ext cx="11607851" cy="6250382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/>
          <p:nvPr userDrawn="1">
            <p:custDataLst>
              <p:tags r:id="rId2"/>
            </p:custDataLst>
          </p:nvPr>
        </p:nvPicPr>
        <p:blipFill>
          <a:blip r:embed="rId10" r:link="rId11" cstate="email"/>
          <a:stretch>
            <a:fillRect/>
          </a:stretch>
        </p:blipFill>
        <p:spPr>
          <a:xfrm>
            <a:off x="0" y="0"/>
            <a:ext cx="720090" cy="682625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3"/>
            </p:custDataLst>
          </p:nvPr>
        </p:nvPicPr>
        <p:blipFill>
          <a:blip r:embed="rId12" r:link="rId13" cstate="email"/>
          <a:stretch>
            <a:fillRect/>
          </a:stretch>
        </p:blipFill>
        <p:spPr>
          <a:xfrm>
            <a:off x="11471910" y="0"/>
            <a:ext cx="720090" cy="61150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281600" y="1249200"/>
            <a:ext cx="9626400" cy="723600"/>
          </a:xfrm>
        </p:spPr>
        <p:txBody>
          <a:bodyPr wrap="square" anchor="ctr">
            <a:normAutofit/>
          </a:bodyPr>
          <a:lstStyle>
            <a:lvl1pPr>
              <a:defRPr sz="3200" baseline="0">
                <a:solidFill>
                  <a:schemeClr val="tx1"/>
                </a:solidFill>
                <a:latin typeface="汉仪旗黑-85S" panose="00020600040101010101" pitchFamily="18" charset="-122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1281113" y="2163600"/>
            <a:ext cx="9626600" cy="3445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2023/11/8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4824603" cy="6858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10" r:link="rId11" cstate="email"/>
          <a:stretch>
            <a:fillRect/>
          </a:stretch>
        </p:blipFill>
        <p:spPr>
          <a:xfrm>
            <a:off x="11471910" y="0"/>
            <a:ext cx="720090" cy="68233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583200" y="770400"/>
            <a:ext cx="3960000" cy="882000"/>
          </a:xfrm>
        </p:spPr>
        <p:txBody>
          <a:bodyPr wrap="square" anchor="ctr" anchorCtr="0">
            <a:normAutofit/>
          </a:bodyPr>
          <a:lstStyle>
            <a:lvl1pPr>
              <a:defRPr sz="3600" baseline="0">
                <a:solidFill>
                  <a:schemeClr val="tx1"/>
                </a:solidFill>
                <a:latin typeface="汉仪旗黑-85S" panose="00020600040101010101" pitchFamily="18" charset="-122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2023/11/8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586800" y="1764000"/>
            <a:ext cx="3956400" cy="4093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5101200" y="769938"/>
            <a:ext cx="6480000" cy="508793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192000" cy="266433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/>
          <p:nvPr userDrawn="1">
            <p:custDataLst>
              <p:tags r:id="rId2"/>
            </p:custDataLst>
          </p:nvPr>
        </p:nvPicPr>
        <p:blipFill>
          <a:blip r:embed="rId11" r:link="rId12" cstate="email"/>
          <a:stretch>
            <a:fillRect/>
          </a:stretch>
        </p:blipFill>
        <p:spPr>
          <a:xfrm>
            <a:off x="0" y="0"/>
            <a:ext cx="720090" cy="682625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3"/>
            </p:custDataLst>
          </p:nvPr>
        </p:nvPicPr>
        <p:blipFill>
          <a:blip r:embed="rId13" r:link="rId14" cstate="email"/>
          <a:stretch>
            <a:fillRect/>
          </a:stretch>
        </p:blipFill>
        <p:spPr>
          <a:xfrm>
            <a:off x="11471910" y="0"/>
            <a:ext cx="720090" cy="61150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12000" y="781200"/>
            <a:ext cx="10976400" cy="626400"/>
          </a:xfrm>
        </p:spPr>
        <p:txBody>
          <a:bodyPr wrap="square" anchor="ctr">
            <a:normAutofit/>
          </a:bodyPr>
          <a:lstStyle>
            <a:lvl1pPr algn="ctr">
              <a:defRPr sz="3600" baseline="0">
                <a:solidFill>
                  <a:schemeClr val="tx1"/>
                </a:solidFill>
                <a:latin typeface="汉仪旗黑-85S" panose="00020600040101010101" pitchFamily="18" charset="-122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2023/11/8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8"/>
            </p:custDataLst>
          </p:nvPr>
        </p:nvSpPr>
        <p:spPr>
          <a:xfrm>
            <a:off x="612000" y="1659600"/>
            <a:ext cx="10975975" cy="828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9"/>
            </p:custDataLst>
          </p:nvPr>
        </p:nvSpPr>
        <p:spPr>
          <a:xfrm>
            <a:off x="612775" y="2808000"/>
            <a:ext cx="10965600" cy="34308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1"/>
            </p:custDataLst>
          </p:nvPr>
        </p:nvSpPr>
        <p:spPr>
          <a:xfrm>
            <a:off x="0" y="5028971"/>
            <a:ext cx="12192000" cy="182902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/>
          <p:nvPr userDrawn="1">
            <p:custDataLst>
              <p:tags r:id="rId2"/>
            </p:custDataLst>
          </p:nvPr>
        </p:nvPicPr>
        <p:blipFill>
          <a:blip r:embed="rId11" r:link="rId12" cstate="email"/>
          <a:stretch>
            <a:fillRect/>
          </a:stretch>
        </p:blipFill>
        <p:spPr>
          <a:xfrm>
            <a:off x="0" y="0"/>
            <a:ext cx="720090" cy="682625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3"/>
            </p:custDataLst>
          </p:nvPr>
        </p:nvPicPr>
        <p:blipFill>
          <a:blip r:embed="rId13" r:link="rId14" cstate="email"/>
          <a:stretch>
            <a:fillRect/>
          </a:stretch>
        </p:blipFill>
        <p:spPr>
          <a:xfrm>
            <a:off x="11471910" y="0"/>
            <a:ext cx="720090" cy="61150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04800" y="669600"/>
            <a:ext cx="10976400" cy="565200"/>
          </a:xfrm>
        </p:spPr>
        <p:txBody>
          <a:bodyPr wrap="square" anchor="ctr" anchorCtr="0">
            <a:normAutofit/>
          </a:bodyPr>
          <a:lstStyle>
            <a:lvl1pPr algn="ctr">
              <a:defRPr sz="3200" baseline="0">
                <a:solidFill>
                  <a:schemeClr val="tx1"/>
                </a:solidFill>
                <a:latin typeface="汉仪旗黑-85S" panose="00020600040101010101" pitchFamily="18" charset="-122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2023/11/8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8"/>
            </p:custDataLst>
          </p:nvPr>
        </p:nvSpPr>
        <p:spPr>
          <a:xfrm>
            <a:off x="604837" y="1681200"/>
            <a:ext cx="10990800" cy="321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9"/>
            </p:custDataLst>
          </p:nvPr>
        </p:nvSpPr>
        <p:spPr>
          <a:xfrm>
            <a:off x="594000" y="5180400"/>
            <a:ext cx="11001600" cy="10116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/>
          <p:nvPr userDrawn="1">
            <p:custDataLst>
              <p:tags r:id="rId2"/>
            </p:custDataLst>
          </p:nvPr>
        </p:nvPicPr>
        <p:blipFill>
          <a:blip r:embed="rId13" r:link="rId14" cstate="email"/>
          <a:stretch>
            <a:fillRect/>
          </a:stretch>
        </p:blipFill>
        <p:spPr>
          <a:xfrm>
            <a:off x="11471910" y="6175375"/>
            <a:ext cx="720090" cy="682625"/>
          </a:xfrm>
          <a:prstGeom prst="rect">
            <a:avLst/>
          </a:prstGeom>
        </p:spPr>
      </p:pic>
      <p:pic>
        <p:nvPicPr>
          <p:cNvPr id="10" name="图片 9"/>
          <p:cNvPicPr/>
          <p:nvPr userDrawn="1">
            <p:custDataLst>
              <p:tags r:id="rId3"/>
            </p:custDataLst>
          </p:nvPr>
        </p:nvPicPr>
        <p:blipFill>
          <a:blip r:embed="rId15" r:link="rId16" cstate="email"/>
          <a:stretch>
            <a:fillRect/>
          </a:stretch>
        </p:blipFill>
        <p:spPr>
          <a:xfrm>
            <a:off x="0" y="6246495"/>
            <a:ext cx="720090" cy="61150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79600" y="237600"/>
            <a:ext cx="11037600" cy="44196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汉仪旗黑-85S" panose="00020600040101010101" pitchFamily="18" charset="-122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2023/11/8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8"/>
            </p:custDataLst>
          </p:nvPr>
        </p:nvSpPr>
        <p:spPr>
          <a:xfrm>
            <a:off x="579600" y="1663200"/>
            <a:ext cx="5342400" cy="28944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9"/>
            </p:custDataLst>
          </p:nvPr>
        </p:nvSpPr>
        <p:spPr>
          <a:xfrm>
            <a:off x="6242400" y="1663200"/>
            <a:ext cx="5367600" cy="28944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0"/>
            </p:custDataLst>
          </p:nvPr>
        </p:nvSpPr>
        <p:spPr>
          <a:xfrm>
            <a:off x="572400" y="4816800"/>
            <a:ext cx="5342400" cy="78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1"/>
            </p:custDataLst>
          </p:nvPr>
        </p:nvSpPr>
        <p:spPr>
          <a:xfrm>
            <a:off x="6253200" y="4813200"/>
            <a:ext cx="5367600" cy="78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0" y="953691"/>
            <a:ext cx="12192000" cy="4950618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/>
          <p:nvPr userDrawn="1">
            <p:custDataLst>
              <p:tags r:id="rId2"/>
            </p:custDataLst>
          </p:nvPr>
        </p:nvPicPr>
        <p:blipFill>
          <a:blip r:embed="rId10" r:link="rId11" cstate="email"/>
          <a:stretch>
            <a:fillRect/>
          </a:stretch>
        </p:blipFill>
        <p:spPr>
          <a:xfrm>
            <a:off x="10571480" y="5322570"/>
            <a:ext cx="1619885" cy="1535430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3"/>
            </p:custDataLst>
          </p:nvPr>
        </p:nvPicPr>
        <p:blipFill>
          <a:blip r:embed="rId12" r:link="rId13" cstate="email"/>
          <a:stretch>
            <a:fillRect/>
          </a:stretch>
        </p:blipFill>
        <p:spPr>
          <a:xfrm>
            <a:off x="0" y="5482590"/>
            <a:ext cx="1619885" cy="137541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522800" y="1339200"/>
            <a:ext cx="9144000" cy="2386800"/>
          </a:xfrm>
        </p:spPr>
        <p:txBody>
          <a:bodyPr wrap="square" anchor="b">
            <a:normAutofit/>
          </a:bodyPr>
          <a:lstStyle>
            <a:lvl1pPr algn="ctr">
              <a:defRPr sz="6000" baseline="0">
                <a:solidFill>
                  <a:schemeClr val="tx1"/>
                </a:solidFill>
                <a:latin typeface="汉仪旗黑-85S" panose="00020600040101010101" pitchFamily="18" charset="-122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2023/11/8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8"/>
            </p:custDataLst>
          </p:nvPr>
        </p:nvSpPr>
        <p:spPr>
          <a:xfrm>
            <a:off x="1522413" y="3862800"/>
            <a:ext cx="9144000" cy="1656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@png2x_01_封面" descr="C:/Users/kingsoft/AppData/Local/Temp/fig2wpp/@png2x_01_封面.png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9" r:link="rId10"/>
          <a:stretch>
            <a:fillRect/>
          </a:stretch>
        </p:blipFill>
        <p:spPr>
          <a:xfrm>
            <a:off x="0" y="-4064"/>
            <a:ext cx="12188825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636776" y="2615184"/>
            <a:ext cx="10232136" cy="1078992"/>
          </a:xfrm>
          <a:noFill/>
        </p:spPr>
        <p:txBody>
          <a:bodyPr wrap="square" anchor="t">
            <a:normAutofit/>
          </a:bodyPr>
          <a:lstStyle>
            <a:lvl1pPr algn="l">
              <a:lnSpc>
                <a:spcPct val="100000"/>
              </a:lnSpc>
              <a:defRPr sz="5600" b="1">
                <a:solidFill>
                  <a:schemeClr val="dk1">
                    <a:lumMod val="100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636776" y="548640"/>
            <a:ext cx="10232136" cy="1993392"/>
          </a:xfrm>
          <a:noFill/>
        </p:spPr>
        <p:txBody>
          <a:bodyPr wrap="square"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chemeClr val="dk1">
                    <a:lumMod val="100000"/>
                  </a:schemeClr>
                </a:solidFill>
                <a:latin typeface="+mj-ea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  <a:t>2023/11/8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4" name="文本占位符 23"/>
          <p:cNvSpPr>
            <a:spLocks noGrp="1"/>
          </p:cNvSpPr>
          <p:nvPr>
            <p:ph type="body" sz="quarter" idx="17" hasCustomPrompt="1"/>
            <p:custDataLst>
              <p:tags r:id="rId7"/>
            </p:custDataLst>
          </p:nvPr>
        </p:nvSpPr>
        <p:spPr>
          <a:xfrm>
            <a:off x="1636776" y="3822192"/>
            <a:ext cx="10232136" cy="1700784"/>
          </a:xfrm>
          <a:noFill/>
        </p:spPr>
        <p:txBody>
          <a:bodyPr wrap="square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800" b="0">
                <a:solidFill>
                  <a:schemeClr val="dk1">
                    <a:lumMod val="80000"/>
                    <a:lumOff val="20000"/>
                  </a:schemeClr>
                </a:solidFill>
                <a:latin typeface="+mn-ea"/>
                <a:ea typeface="+mn-ea"/>
              </a:defRPr>
            </a:lvl1pPr>
          </a:lstStyle>
          <a:p>
            <a:pPr lvl="0"/>
            <a:r>
              <a:rPr lang="zh-CN" altLang="en-US" dirty="0"/>
              <a:t>署名占位符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1"/>
            </p:custDataLst>
          </p:nvPr>
        </p:nvPicPr>
        <p:blipFill>
          <a:blip r:embed="rId9" r:link="rId10" cstate="email"/>
          <a:stretch>
            <a:fillRect/>
          </a:stretch>
        </p:blipFill>
        <p:spPr>
          <a:xfrm>
            <a:off x="0" y="0"/>
            <a:ext cx="720090" cy="682332"/>
          </a:xfrm>
          <a:prstGeom prst="rect">
            <a:avLst/>
          </a:prstGeom>
        </p:spPr>
      </p:pic>
      <p:pic>
        <p:nvPicPr>
          <p:cNvPr id="7" name="图片 6"/>
          <p:cNvPicPr/>
          <p:nvPr userDrawn="1">
            <p:custDataLst>
              <p:tags r:id="rId2"/>
            </p:custDataLst>
          </p:nvPr>
        </p:nvPicPr>
        <p:blipFill>
          <a:blip r:embed="rId11" r:link="rId12" cstate="email"/>
          <a:stretch>
            <a:fillRect/>
          </a:stretch>
        </p:blipFill>
        <p:spPr>
          <a:xfrm>
            <a:off x="11471910" y="0"/>
            <a:ext cx="720090" cy="61129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2023/11/8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@svg_bg_正文" descr="C:/Users/kingsoft/AppData/Local/Temp/fig2wpp/@svg_bg_正文.svg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10" r:link="rId11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pic>
        <p:nvPicPr>
          <p:cNvPr id="8" name="@png2x_01_正文" descr="C:/Users/kingsoft/AppData/Local/Temp/fig2wpp/@png2x_01_正文.png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12" r:link="rId11"/>
          <a:stretch>
            <a:fillRect/>
          </a:stretch>
        </p:blipFill>
        <p:spPr>
          <a:xfrm>
            <a:off x="5248275" y="0"/>
            <a:ext cx="6939915" cy="1910715"/>
          </a:xfrm>
          <a:prstGeom prst="rect">
            <a:avLst/>
          </a:prstGeom>
        </p:spPr>
      </p:pic>
      <p:pic>
        <p:nvPicPr>
          <p:cNvPr id="9" name="@png2x_02_正文" descr="C:/Users/kingsoft/AppData/Local/Temp/fig2wpp/@png2x_02_正文.png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13" r:link="rId11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  <a:t>2023/11/8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@png2x_01_目录" descr="C:/Users/kingsoft/AppData/Local/Temp/fig2wpp/@png2x_01_目录.png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7" r:link="rId8"/>
          <a:stretch>
            <a:fillRect/>
          </a:stretch>
        </p:blipFill>
        <p:spPr>
          <a:xfrm>
            <a:off x="3175" y="0"/>
            <a:ext cx="12188825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2057399" y="1271016"/>
            <a:ext cx="2286001" cy="2869184"/>
          </a:xfrm>
          <a:noFill/>
        </p:spPr>
        <p:txBody>
          <a:bodyPr vert="horz" wrap="square" anchor="t">
            <a:normAutofit/>
          </a:bodyPr>
          <a:lstStyle>
            <a:lvl1pPr algn="l">
              <a:defRPr sz="5000" b="1">
                <a:solidFill>
                  <a:schemeClr val="dk1">
                    <a:lumMod val="100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/>
              <a:t>标题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  <a:t>2023/11/8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@png2x_01_章节" descr="C:/Users/kingsoft/AppData/Local/Temp/fig2wpp/@png2x_01_章节.png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956048" y="2679192"/>
            <a:ext cx="6345936" cy="3291840"/>
          </a:xfrm>
          <a:noFill/>
        </p:spPr>
        <p:txBody>
          <a:bodyPr wrap="square" anchor="b">
            <a:normAutofit/>
          </a:bodyPr>
          <a:lstStyle>
            <a:lvl1pPr algn="r">
              <a:defRPr sz="3600" b="1">
                <a:solidFill>
                  <a:schemeClr val="dk1">
                    <a:lumMod val="100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  <a:t>2023/11/8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886968" y="1426463"/>
            <a:ext cx="3974964" cy="3100931"/>
          </a:xfrm>
          <a:noFill/>
        </p:spPr>
        <p:txBody>
          <a:bodyPr wrap="square" anchor="b">
            <a:normAutofit/>
          </a:bodyPr>
          <a:lstStyle>
            <a:lvl1pPr marL="0" indent="0" algn="ctr">
              <a:buNone/>
              <a:defRPr sz="9400" b="0">
                <a:solidFill>
                  <a:schemeClr val="lt1">
                    <a:lumMod val="100000"/>
                  </a:schemeClr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/>
              <a:t>节编号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14984" y="448056"/>
            <a:ext cx="10158984" cy="1078992"/>
          </a:xfrm>
          <a:noFill/>
        </p:spPr>
        <p:txBody>
          <a:bodyPr vert="horz" wrap="square" lIns="0" tIns="0" rIns="0" bIns="0" rtlCol="0" anchor="b">
            <a:normAutofit/>
          </a:bodyPr>
          <a:lstStyle>
            <a:lvl1pPr>
              <a:defRPr lang="zh-CN" altLang="en-US" dirty="0"/>
            </a:lvl1pPr>
          </a:lstStyle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1014984" y="1616926"/>
            <a:ext cx="5004816" cy="4560673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109716" y="1616926"/>
            <a:ext cx="5001768" cy="4560673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  <a:t>2023/11/8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14984" y="448056"/>
            <a:ext cx="10158984" cy="1078992"/>
          </a:xfrm>
          <a:noFill/>
        </p:spPr>
        <p:txBody>
          <a:bodyPr vert="horz" wrap="square" lIns="0" tIns="0" rIns="0" bIns="0" rtlCol="0" anchor="b">
            <a:normAutofit/>
          </a:bodyPr>
          <a:lstStyle>
            <a:lvl1pPr>
              <a:defRPr lang="zh-CN" altLang="en-US" dirty="0"/>
            </a:lvl1pPr>
          </a:lstStyle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014984" y="1605775"/>
            <a:ext cx="4982591" cy="402023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1014984" y="2086525"/>
            <a:ext cx="4982591" cy="4103137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6172200" y="1605775"/>
            <a:ext cx="5001768" cy="402023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172200" y="2086525"/>
            <a:ext cx="5001768" cy="4103137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  <a:t>2023/11/8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  <a:t>2023/11/8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  <a:t>2023/11/8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@png2x_01_正文" descr="C:/Users/kingsoft/AppData/Local/Temp/fig2wpp/@png2x_01_正文.png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7" r:link="rId8"/>
          <a:stretch>
            <a:fillRect/>
          </a:stretch>
        </p:blipFill>
        <p:spPr>
          <a:xfrm>
            <a:off x="8360229" y="1"/>
            <a:ext cx="3827961" cy="1053924"/>
          </a:xfrm>
          <a:prstGeom prst="rect">
            <a:avLst/>
          </a:prstGeom>
        </p:spPr>
      </p:pic>
      <p:pic>
        <p:nvPicPr>
          <p:cNvPr id="7" name="@png2x_02_正文" descr="C:/Users/kingsoft/AppData/Local/Temp/fig2wpp/@png2x_02_正文.png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9" r:link="rId8"/>
          <a:stretch>
            <a:fillRect/>
          </a:stretch>
        </p:blipFill>
        <p:spPr>
          <a:xfrm>
            <a:off x="3175" y="0"/>
            <a:ext cx="12188825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838200" y="360000"/>
            <a:ext cx="10515600" cy="581760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  <a:t>2023/11/8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9788" y="360000"/>
            <a:ext cx="10515600" cy="864000"/>
          </a:xfrm>
        </p:spPr>
        <p:txBody>
          <a:bodyPr wrap="square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838200" y="1296000"/>
            <a:ext cx="10514012" cy="365125"/>
          </a:xfrm>
        </p:spPr>
        <p:txBody>
          <a:bodyPr wrap="square"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zh-CN" altLang="en-US" dirty="0"/>
              <a:t>单击</a:t>
            </a:r>
            <a:r>
              <a:rPr lang="zh-CN" altLang="en-US"/>
              <a:t>此处编辑副标题</a:t>
            </a:r>
            <a:r>
              <a:rPr lang="zh-CN" altLang="en-US" dirty="0"/>
              <a:t>样式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  <a:t>2023/11/8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@png2x_01_结束" descr="C:/Users/kingsoft/AppData/Local/Temp/fig2wpp/@png2x_01_结束.png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0" y="1187386"/>
            <a:ext cx="12188825" cy="567817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4886324" y="136525"/>
            <a:ext cx="6543675" cy="2076323"/>
          </a:xfrm>
          <a:noFill/>
        </p:spPr>
        <p:txBody>
          <a:bodyPr wrap="square" anchor="b">
            <a:normAutofit/>
          </a:bodyPr>
          <a:lstStyle>
            <a:lvl1pPr algn="r">
              <a:lnSpc>
                <a:spcPct val="100000"/>
              </a:lnSpc>
              <a:defRPr sz="7000" b="0">
                <a:solidFill>
                  <a:schemeClr val="dk1">
                    <a:lumMod val="100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/>
              <a:t>编辑母版标题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  <a:t>2023/11/8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4" name="文本占位符 23"/>
          <p:cNvSpPr>
            <a:spLocks noGrp="1"/>
          </p:cNvSpPr>
          <p:nvPr>
            <p:ph type="body" sz="quarter" idx="17" hasCustomPrompt="1"/>
            <p:custDataLst>
              <p:tags r:id="rId6"/>
            </p:custDataLst>
          </p:nvPr>
        </p:nvSpPr>
        <p:spPr>
          <a:xfrm>
            <a:off x="5001768" y="2551176"/>
            <a:ext cx="6345936" cy="1929384"/>
          </a:xfrm>
          <a:noFill/>
        </p:spPr>
        <p:txBody>
          <a:bodyPr wrap="square" anchor="t">
            <a:normAutofit/>
          </a:bodyPr>
          <a:lstStyle>
            <a:lvl1pPr marL="0" indent="0" algn="r">
              <a:lnSpc>
                <a:spcPct val="100000"/>
              </a:lnSpc>
              <a:buNone/>
              <a:defRPr sz="2400" b="0">
                <a:solidFill>
                  <a:schemeClr val="dk1">
                    <a:lumMod val="80000"/>
                    <a:lumOff val="20000"/>
                  </a:schemeClr>
                </a:solidFill>
                <a:latin typeface="+mn-ea"/>
                <a:ea typeface="+mn-ea"/>
              </a:defRPr>
            </a:lvl1pPr>
          </a:lstStyle>
          <a:p>
            <a:pPr lvl="0"/>
            <a:r>
              <a:rPr lang="zh-CN" altLang="en-US" dirty="0"/>
              <a:t>署名占位符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/>
          <p:nvPr userDrawn="1">
            <p:custDataLst>
              <p:tags r:id="rId1"/>
            </p:custDataLst>
          </p:nvPr>
        </p:nvPicPr>
        <p:blipFill>
          <a:blip r:embed="rId10" r:link="rId11" cstate="email"/>
          <a:stretch>
            <a:fillRect/>
          </a:stretch>
        </p:blipFill>
        <p:spPr>
          <a:xfrm>
            <a:off x="0" y="1397000"/>
            <a:ext cx="3612445" cy="4064000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12" r:link="rId13" cstate="email"/>
          <a:stretch>
            <a:fillRect/>
          </a:stretch>
        </p:blipFill>
        <p:spPr>
          <a:xfrm>
            <a:off x="8579555" y="1397000"/>
            <a:ext cx="3612445" cy="4064000"/>
          </a:xfrm>
          <a:prstGeom prst="rect">
            <a:avLst/>
          </a:prstGeom>
        </p:spPr>
      </p:pic>
      <p:sp>
        <p:nvSpPr>
          <p:cNvPr id="7" name="矩形 6"/>
          <p:cNvSpPr/>
          <p:nvPr userDrawn="1">
            <p:custDataLst>
              <p:tags r:id="rId3"/>
            </p:custDataLst>
          </p:nvPr>
        </p:nvSpPr>
        <p:spPr>
          <a:xfrm>
            <a:off x="292075" y="303809"/>
            <a:ext cx="11607851" cy="6250382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2023/11/8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ctrTitle" idx="14" hasCustomPrompt="1"/>
            <p:custDataLst>
              <p:tags r:id="rId7"/>
            </p:custDataLst>
          </p:nvPr>
        </p:nvSpPr>
        <p:spPr>
          <a:xfrm>
            <a:off x="4131946" y="2785110"/>
            <a:ext cx="5767705" cy="835660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48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  <p:sp>
        <p:nvSpPr>
          <p:cNvPr id="2" name="副标题 1"/>
          <p:cNvSpPr>
            <a:spLocks noGrp="1"/>
          </p:cNvSpPr>
          <p:nvPr>
            <p:ph type="subTitle" idx="13" hasCustomPrompt="1"/>
            <p:custDataLst>
              <p:tags r:id="rId8"/>
            </p:custDataLst>
          </p:nvPr>
        </p:nvSpPr>
        <p:spPr>
          <a:xfrm>
            <a:off x="4131946" y="3823971"/>
            <a:ext cx="5767705" cy="321945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600"/>
              <a:buFont typeface="Arial" panose="020B0604020202020204" pitchFamily="34" charset="0"/>
              <a:buNone/>
              <a:defRPr sz="160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2023/11/8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lnSpc>
                <a:spcPct val="120000"/>
              </a:lnSpc>
              <a:defRPr sz="1400"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2023/11/8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2023/11/8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2023/11/8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2023/11/8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 defTabSz="914400" eaLnBrk="1" fontAlgn="auto" latinLnBrk="0" hangingPunct="1">
              <a:buNone/>
              <a:tabLst>
                <a:tab pos="1609725" algn="l"/>
                <a:tab pos="1609725" algn="l"/>
                <a:tab pos="1609725" algn="l"/>
                <a:tab pos="1609725" algn="l"/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2023/11/8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spcAft>
                <a:spcPts val="300"/>
              </a:spcAft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2023/11/8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>
            <a:lvl1pPr marL="228600" indent="-228600" eaLnBrk="1" fontAlgn="auto" latinLnBrk="0" hangingPunct="1">
              <a:lnSpc>
                <a:spcPct val="13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/>
          <p:nvPr userDrawn="1">
            <p:custDataLst>
              <p:tags r:id="rId1"/>
            </p:custDataLst>
          </p:nvPr>
        </p:nvPicPr>
        <p:blipFill>
          <a:blip r:embed="rId10" r:link="rId11" cstate="email"/>
          <a:stretch>
            <a:fillRect/>
          </a:stretch>
        </p:blipFill>
        <p:spPr>
          <a:xfrm>
            <a:off x="0" y="0"/>
            <a:ext cx="720090" cy="682332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12" r:link="rId13" cstate="email"/>
          <a:stretch>
            <a:fillRect/>
          </a:stretch>
        </p:blipFill>
        <p:spPr>
          <a:xfrm>
            <a:off x="11471910" y="0"/>
            <a:ext cx="720090" cy="61129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4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5"/>
            </p:custDataLst>
          </p:nvPr>
        </p:nvSpPr>
        <p:spPr>
          <a:xfrm>
            <a:off x="6238877" y="952508"/>
            <a:ext cx="5283242" cy="5388907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2023/11/8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2023/11/8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/>
          <p:nvPr userDrawn="1">
            <p:custDataLst>
              <p:tags r:id="rId1"/>
            </p:custDataLst>
          </p:nvPr>
        </p:nvPicPr>
        <p:blipFill>
          <a:blip r:embed="rId12" r:link="rId13" cstate="email"/>
          <a:stretch>
            <a:fillRect/>
          </a:stretch>
        </p:blipFill>
        <p:spPr>
          <a:xfrm>
            <a:off x="0" y="0"/>
            <a:ext cx="720090" cy="682332"/>
          </a:xfrm>
          <a:prstGeom prst="rect">
            <a:avLst/>
          </a:prstGeom>
        </p:spPr>
      </p:pic>
      <p:pic>
        <p:nvPicPr>
          <p:cNvPr id="10" name="图片 9"/>
          <p:cNvPicPr/>
          <p:nvPr userDrawn="1">
            <p:custDataLst>
              <p:tags r:id="rId2"/>
            </p:custDataLst>
          </p:nvPr>
        </p:nvPicPr>
        <p:blipFill>
          <a:blip r:embed="rId14" r:link="rId15" cstate="email"/>
          <a:stretch>
            <a:fillRect/>
          </a:stretch>
        </p:blipFill>
        <p:spPr>
          <a:xfrm>
            <a:off x="11471910" y="0"/>
            <a:ext cx="720090" cy="61129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4"/>
            </p:custDataLst>
          </p:nvPr>
        </p:nvSpPr>
        <p:spPr>
          <a:xfrm>
            <a:off x="669930" y="952508"/>
            <a:ext cx="5283242" cy="381003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5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6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7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2023/11/8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1"/>
            </p:custDataLst>
          </p:nvPr>
        </p:nvPicPr>
        <p:blipFill>
          <a:blip r:embed="rId8" r:link="rId9" cstate="email"/>
          <a:stretch>
            <a:fillRect/>
          </a:stretch>
        </p:blipFill>
        <p:spPr>
          <a:xfrm>
            <a:off x="304800" y="2194560"/>
            <a:ext cx="4389120" cy="2468880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2"/>
            </p:custDataLst>
          </p:nvPr>
        </p:nvPicPr>
        <p:blipFill>
          <a:blip r:embed="rId10" r:link="rId11" cstate="email"/>
          <a:stretch>
            <a:fillRect/>
          </a:stretch>
        </p:blipFill>
        <p:spPr>
          <a:xfrm>
            <a:off x="11471910" y="6175668"/>
            <a:ext cx="720090" cy="68233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2023/11/8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2023/11/8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/>
          <p:nvPr userDrawn="1">
            <p:custDataLst>
              <p:tags r:id="rId1"/>
            </p:custDataLst>
          </p:nvPr>
        </p:nvPicPr>
        <p:blipFill>
          <a:blip r:embed="rId10" r:link="rId11" cstate="email"/>
          <a:stretch>
            <a:fillRect/>
          </a:stretch>
        </p:blipFill>
        <p:spPr>
          <a:xfrm>
            <a:off x="0" y="0"/>
            <a:ext cx="720090" cy="682332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12" r:link="rId13" cstate="email"/>
          <a:stretch>
            <a:fillRect/>
          </a:stretch>
        </p:blipFill>
        <p:spPr>
          <a:xfrm>
            <a:off x="11471910" y="0"/>
            <a:ext cx="720090" cy="61129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4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5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t>2023/11/8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1"/>
            </p:custDataLst>
          </p:nvPr>
        </p:nvPicPr>
        <p:blipFill>
          <a:blip r:embed="rId9" r:link="rId10" cstate="email"/>
          <a:stretch>
            <a:fillRect/>
          </a:stretch>
        </p:blipFill>
        <p:spPr>
          <a:xfrm>
            <a:off x="0" y="0"/>
            <a:ext cx="720090" cy="682332"/>
          </a:xfrm>
          <a:prstGeom prst="rect">
            <a:avLst/>
          </a:prstGeom>
        </p:spPr>
      </p:pic>
      <p:pic>
        <p:nvPicPr>
          <p:cNvPr id="7" name="图片 6"/>
          <p:cNvPicPr/>
          <p:nvPr userDrawn="1">
            <p:custDataLst>
              <p:tags r:id="rId2"/>
            </p:custDataLst>
          </p:nvPr>
        </p:nvPicPr>
        <p:blipFill>
          <a:blip r:embed="rId11" r:link="rId12" cstate="email"/>
          <a:stretch>
            <a:fillRect/>
          </a:stretch>
        </p:blipFill>
        <p:spPr>
          <a:xfrm>
            <a:off x="11471910" y="0"/>
            <a:ext cx="720090" cy="611299"/>
          </a:xfrm>
          <a:prstGeom prst="rect">
            <a:avLst/>
          </a:prstGeom>
        </p:spPr>
      </p:pic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3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4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2023/11/8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tags" Target="../tags/tag143.xml"/><Relationship Id="rId18" Type="http://schemas.openxmlformats.org/officeDocument/2006/relationships/tags" Target="../tags/tag148.xml"/><Relationship Id="rId3" Type="http://schemas.openxmlformats.org/officeDocument/2006/relationships/slideLayout" Target="../slideLayouts/slideLayout21.xml"/><Relationship Id="rId21" Type="http://schemas.openxmlformats.org/officeDocument/2006/relationships/image" Target="../media/image9.png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17" Type="http://schemas.openxmlformats.org/officeDocument/2006/relationships/tags" Target="../tags/tag147.xml"/><Relationship Id="rId2" Type="http://schemas.openxmlformats.org/officeDocument/2006/relationships/slideLayout" Target="../slideLayouts/slideLayout20.xml"/><Relationship Id="rId16" Type="http://schemas.openxmlformats.org/officeDocument/2006/relationships/tags" Target="../tags/tag146.xml"/><Relationship Id="rId20" Type="http://schemas.openxmlformats.org/officeDocument/2006/relationships/tags" Target="../tags/tag15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tags" Target="../tags/tag145.xml"/><Relationship Id="rId23" Type="http://schemas.openxmlformats.org/officeDocument/2006/relationships/image" Target="../media/image10.png"/><Relationship Id="rId10" Type="http://schemas.openxmlformats.org/officeDocument/2006/relationships/slideLayout" Target="../slideLayouts/slideLayout28.xml"/><Relationship Id="rId19" Type="http://schemas.openxmlformats.org/officeDocument/2006/relationships/tags" Target="../tags/tag149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tags" Target="../tags/tag144.xml"/><Relationship Id="rId22" Type="http://schemas.openxmlformats.org/officeDocument/2006/relationships/image" Target="NULL" TargetMode="Externa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tags" Target="../tags/tag215.xml"/><Relationship Id="rId18" Type="http://schemas.openxmlformats.org/officeDocument/2006/relationships/tags" Target="../tags/tag220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3.xml"/><Relationship Id="rId17" Type="http://schemas.openxmlformats.org/officeDocument/2006/relationships/tags" Target="../tags/tag219.xml"/><Relationship Id="rId2" Type="http://schemas.openxmlformats.org/officeDocument/2006/relationships/slideLayout" Target="../slideLayouts/slideLayout31.xml"/><Relationship Id="rId16" Type="http://schemas.openxmlformats.org/officeDocument/2006/relationships/tags" Target="../tags/tag218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tags" Target="../tags/tag217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tags" Target="../tags/tag2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669882" y="961398"/>
            <a:ext cx="10852237" cy="5388907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2023/11/8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>
          <a:solidFill>
            <a:schemeClr val="tx1"/>
          </a:solidFill>
          <a:uFillTx/>
          <a:latin typeface="汉仪旗黑-85S" panose="00020600040101010101" pitchFamily="18" charset="-122"/>
          <a:ea typeface="汉仪旗黑-85S" panose="00020600040101010101" pitchFamily="18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@png2x_01_正文" descr="C:/Users/kingsoft/AppData/Local/Temp/fig2wpp/@png2x_01_正文.png"/>
          <p:cNvPicPr>
            <a:picLocks noChangeAspect="1"/>
          </p:cNvPicPr>
          <p:nvPr userDrawn="1">
            <p:custDataLst>
              <p:tags r:id="rId13"/>
            </p:custDataLst>
          </p:nvPr>
        </p:nvPicPr>
        <p:blipFill>
          <a:blip r:embed="rId21" r:link="rId22"/>
          <a:stretch>
            <a:fillRect/>
          </a:stretch>
        </p:blipFill>
        <p:spPr>
          <a:xfrm>
            <a:off x="5248275" y="0"/>
            <a:ext cx="6939915" cy="1910715"/>
          </a:xfrm>
          <a:prstGeom prst="rect">
            <a:avLst/>
          </a:prstGeom>
        </p:spPr>
      </p:pic>
      <p:pic>
        <p:nvPicPr>
          <p:cNvPr id="10" name="@png2x_02_正文" descr="C:/Users/kingsoft/AppData/Local/Temp/fig2wpp/@png2x_02_正文.png"/>
          <p:cNvPicPr>
            <a:picLocks noChangeAspect="1"/>
          </p:cNvPicPr>
          <p:nvPr userDrawn="1">
            <p:custDataLst>
              <p:tags r:id="rId14"/>
            </p:custDataLst>
          </p:nvPr>
        </p:nvPicPr>
        <p:blipFill>
          <a:blip r:embed="rId23" r:link="rId22"/>
          <a:stretch>
            <a:fillRect/>
          </a:stretch>
        </p:blipFill>
        <p:spPr>
          <a:xfrm>
            <a:off x="3175" y="0"/>
            <a:ext cx="12188825" cy="6858000"/>
          </a:xfrm>
          <a:prstGeom prst="rect">
            <a:avLst/>
          </a:prstGeom>
        </p:spPr>
      </p:pic>
      <p:sp>
        <p:nvSpPr>
          <p:cNvPr id="2" name="标题占位符 1"/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>
          <a:xfrm>
            <a:off x="1014984" y="448056"/>
            <a:ext cx="10158984" cy="1078992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normAutofit/>
          </a:bodyPr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6"/>
            </p:custDataLst>
          </p:nvPr>
        </p:nvSpPr>
        <p:spPr>
          <a:xfrm>
            <a:off x="1014984" y="1773936"/>
            <a:ext cx="10158984" cy="4187952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7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2522B-0F24-4480-B9DD-A9474A6880D6}" type="datetimeFigureOut">
              <a:rPr lang="zh-CN" altLang="en-US" smtClean="0"/>
              <a:t>2023/11/8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8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9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F26B5-172A-4DC2-B0B7-181CFC56B87C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KSO_TEMPLATE" hidden="1"/>
          <p:cNvSpPr/>
          <p:nvPr userDrawn="1">
            <p:custDataLst>
              <p:tags r:id="rId20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zh-CN" altLang="en-US" sz="3400" b="1" kern="1200" dirty="0">
          <a:solidFill>
            <a:schemeClr val="tx1">
              <a:lumMod val="85000"/>
              <a:lumOff val="15000"/>
            </a:schemeClr>
          </a:solidFill>
          <a:latin typeface="+mj-ea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1800" b="0" kern="1200">
          <a:solidFill>
            <a:schemeClr val="tx1">
              <a:lumMod val="85000"/>
              <a:lumOff val="15000"/>
            </a:schemeClr>
          </a:solidFill>
          <a:latin typeface="+mn-ea"/>
          <a:ea typeface="+mn-ea"/>
          <a:cs typeface="+mn-cs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b="0" kern="1200">
          <a:solidFill>
            <a:schemeClr val="tx1">
              <a:lumMod val="85000"/>
              <a:lumOff val="15000"/>
            </a:schemeClr>
          </a:solidFill>
          <a:latin typeface="+mn-ea"/>
          <a:ea typeface="+mn-ea"/>
          <a:cs typeface="+mn-cs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b="0" kern="1200">
          <a:solidFill>
            <a:schemeClr val="tx1">
              <a:lumMod val="85000"/>
              <a:lumOff val="15000"/>
            </a:schemeClr>
          </a:solidFill>
          <a:latin typeface="+mn-ea"/>
          <a:ea typeface="+mn-ea"/>
          <a:cs typeface="+mn-cs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200" b="0" kern="1200">
          <a:solidFill>
            <a:schemeClr val="tx1">
              <a:lumMod val="85000"/>
              <a:lumOff val="15000"/>
            </a:schemeClr>
          </a:solidFill>
          <a:latin typeface="+mn-ea"/>
          <a:ea typeface="+mn-ea"/>
          <a:cs typeface="+mn-cs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200" b="0" kern="1200">
          <a:solidFill>
            <a:schemeClr val="tx1">
              <a:lumMod val="85000"/>
              <a:lumOff val="15000"/>
            </a:schemeClr>
          </a:solidFill>
          <a:latin typeface="+mn-ea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/>
            </a:gs>
            <a:gs pos="100000">
              <a:schemeClr val="bg2">
                <a:lumMod val="8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2023/11/8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279.xml"/><Relationship Id="rId2" Type="http://schemas.openxmlformats.org/officeDocument/2006/relationships/tags" Target="../tags/tag278.xml"/><Relationship Id="rId1" Type="http://schemas.openxmlformats.org/officeDocument/2006/relationships/tags" Target="../tags/tag277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287.xml"/><Relationship Id="rId3" Type="http://schemas.openxmlformats.org/officeDocument/2006/relationships/tags" Target="../tags/tag282.xml"/><Relationship Id="rId7" Type="http://schemas.openxmlformats.org/officeDocument/2006/relationships/tags" Target="../tags/tag286.xml"/><Relationship Id="rId12" Type="http://schemas.openxmlformats.org/officeDocument/2006/relationships/notesSlide" Target="../notesSlides/notesSlide2.xml"/><Relationship Id="rId2" Type="http://schemas.openxmlformats.org/officeDocument/2006/relationships/tags" Target="../tags/tag281.xml"/><Relationship Id="rId1" Type="http://schemas.openxmlformats.org/officeDocument/2006/relationships/tags" Target="../tags/tag280.xml"/><Relationship Id="rId6" Type="http://schemas.openxmlformats.org/officeDocument/2006/relationships/tags" Target="../tags/tag285.xml"/><Relationship Id="rId11" Type="http://schemas.openxmlformats.org/officeDocument/2006/relationships/slideLayout" Target="../slideLayouts/slideLayout6.xml"/><Relationship Id="rId5" Type="http://schemas.openxmlformats.org/officeDocument/2006/relationships/tags" Target="../tags/tag284.xml"/><Relationship Id="rId10" Type="http://schemas.openxmlformats.org/officeDocument/2006/relationships/tags" Target="../tags/tag289.xml"/><Relationship Id="rId4" Type="http://schemas.openxmlformats.org/officeDocument/2006/relationships/tags" Target="../tags/tag283.xml"/><Relationship Id="rId9" Type="http://schemas.openxmlformats.org/officeDocument/2006/relationships/tags" Target="../tags/tag28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292.xml"/><Relationship Id="rId2" Type="http://schemas.openxmlformats.org/officeDocument/2006/relationships/tags" Target="../tags/tag291.xml"/><Relationship Id="rId1" Type="http://schemas.openxmlformats.org/officeDocument/2006/relationships/tags" Target="../tags/tag290.xml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tags" Target="../tags/tag294.xml"/><Relationship Id="rId1" Type="http://schemas.openxmlformats.org/officeDocument/2006/relationships/tags" Target="../tags/tag29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297.xml"/><Relationship Id="rId2" Type="http://schemas.openxmlformats.org/officeDocument/2006/relationships/tags" Target="../tags/tag296.xml"/><Relationship Id="rId1" Type="http://schemas.openxmlformats.org/officeDocument/2006/relationships/tags" Target="../tags/tag295.xml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tags" Target="../tags/tag299.xml"/><Relationship Id="rId1" Type="http://schemas.openxmlformats.org/officeDocument/2006/relationships/tags" Target="../tags/tag29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302.xml"/><Relationship Id="rId2" Type="http://schemas.openxmlformats.org/officeDocument/2006/relationships/tags" Target="../tags/tag301.xml"/><Relationship Id="rId1" Type="http://schemas.openxmlformats.org/officeDocument/2006/relationships/tags" Target="../tags/tag300.xml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tags" Target="../tags/tag304.xml"/><Relationship Id="rId1" Type="http://schemas.openxmlformats.org/officeDocument/2006/relationships/tags" Target="../tags/tag303.xml"/><Relationship Id="rId5" Type="http://schemas.openxmlformats.org/officeDocument/2006/relationships/comments" Target="../comments/comment1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tags" Target="../tags/tag306.xml"/><Relationship Id="rId1" Type="http://schemas.openxmlformats.org/officeDocument/2006/relationships/tags" Target="../tags/tag305.xml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直接连接符 16"/>
          <p:cNvCxnSpPr/>
          <p:nvPr>
            <p:custDataLst>
              <p:tags r:id="rId2"/>
            </p:custDataLst>
          </p:nvPr>
        </p:nvCxnSpPr>
        <p:spPr>
          <a:xfrm flipV="1">
            <a:off x="6519228" y="2691130"/>
            <a:ext cx="0" cy="1452245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副标题 1"/>
          <p:cNvSpPr>
            <a:spLocks noGrp="1"/>
          </p:cNvSpPr>
          <p:nvPr>
            <p:ph type="subTitle" idx="13"/>
            <p:custDataLst>
              <p:tags r:id="rId3"/>
            </p:custDataLst>
          </p:nvPr>
        </p:nvSpPr>
        <p:spPr>
          <a:xfrm>
            <a:off x="6761480" y="2729230"/>
            <a:ext cx="5198110" cy="1581785"/>
          </a:xfrm>
        </p:spPr>
        <p:txBody>
          <a:bodyPr/>
          <a:lstStyle/>
          <a:p>
            <a:r>
              <a:rPr lang="zh-CN" altLang="en-US" sz="4800"/>
              <a:t>溢香净产品介绍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/>
      </p:transition>
    </mc:Choice>
    <mc:Fallback xmlns="">
      <p:transition spd="slow">
        <p:blinds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直接连接符 21"/>
          <p:cNvCxnSpPr/>
          <p:nvPr>
            <p:custDataLst>
              <p:tags r:id="rId2"/>
            </p:custDataLst>
          </p:nvPr>
        </p:nvCxnSpPr>
        <p:spPr>
          <a:xfrm>
            <a:off x="6223000" y="1746886"/>
            <a:ext cx="3810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6235065" y="2359026"/>
            <a:ext cx="684530" cy="561975"/>
          </a:xfrm>
          <a:prstGeom prst="rect">
            <a:avLst/>
          </a:prstGeom>
          <a:noFill/>
        </p:spPr>
        <p:txBody>
          <a:bodyPr wrap="square" rtlCol="0" anchor="t" anchorCtr="0">
            <a:norm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2800" b="1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01.</a:t>
            </a:r>
          </a:p>
        </p:txBody>
      </p:sp>
      <p:sp>
        <p:nvSpPr>
          <p:cNvPr id="11" name="文本框 10"/>
          <p:cNvSpPr txBox="1"/>
          <p:nvPr>
            <p:custDataLst>
              <p:tags r:id="rId4"/>
            </p:custDataLst>
          </p:nvPr>
        </p:nvSpPr>
        <p:spPr>
          <a:xfrm>
            <a:off x="6943090" y="2315846"/>
            <a:ext cx="3054985" cy="789940"/>
          </a:xfrm>
          <a:prstGeom prst="rect">
            <a:avLst/>
          </a:prstGeom>
          <a:noFill/>
        </p:spPr>
        <p:txBody>
          <a:bodyPr wrap="square" rtlCol="0" anchor="t" anchorCtr="0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b="1" spc="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产品概况</a:t>
            </a:r>
          </a:p>
        </p:txBody>
      </p:sp>
      <p:sp>
        <p:nvSpPr>
          <p:cNvPr id="25" name="文本框 24"/>
          <p:cNvSpPr txBox="1"/>
          <p:nvPr>
            <p:custDataLst>
              <p:tags r:id="rId5"/>
            </p:custDataLst>
          </p:nvPr>
        </p:nvSpPr>
        <p:spPr>
          <a:xfrm>
            <a:off x="6235065" y="3383916"/>
            <a:ext cx="684530" cy="56197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zh-CN" sz="2800" b="1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02.</a:t>
            </a:r>
          </a:p>
        </p:txBody>
      </p:sp>
      <p:sp>
        <p:nvSpPr>
          <p:cNvPr id="26" name="文本框 25"/>
          <p:cNvSpPr txBox="1"/>
          <p:nvPr>
            <p:custDataLst>
              <p:tags r:id="rId6"/>
            </p:custDataLst>
          </p:nvPr>
        </p:nvSpPr>
        <p:spPr>
          <a:xfrm>
            <a:off x="6943090" y="3340736"/>
            <a:ext cx="3054985" cy="789940"/>
          </a:xfrm>
          <a:prstGeom prst="rect">
            <a:avLst/>
          </a:prstGeom>
          <a:noFill/>
        </p:spPr>
        <p:txBody>
          <a:bodyPr wrap="square" rtlCol="0" anchor="t" anchorCtr="0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b="1" spc="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产品优势</a:t>
            </a:r>
          </a:p>
        </p:txBody>
      </p:sp>
      <p:sp>
        <p:nvSpPr>
          <p:cNvPr id="27" name="文本框 26"/>
          <p:cNvSpPr txBox="1"/>
          <p:nvPr>
            <p:custDataLst>
              <p:tags r:id="rId7"/>
            </p:custDataLst>
          </p:nvPr>
        </p:nvSpPr>
        <p:spPr>
          <a:xfrm>
            <a:off x="6235065" y="4408806"/>
            <a:ext cx="684530" cy="56197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zh-CN" sz="28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03.</a:t>
            </a:r>
          </a:p>
        </p:txBody>
      </p:sp>
      <p:sp>
        <p:nvSpPr>
          <p:cNvPr id="12" name="文本框 11"/>
          <p:cNvSpPr txBox="1"/>
          <p:nvPr>
            <p:custDataLst>
              <p:tags r:id="rId8"/>
            </p:custDataLst>
          </p:nvPr>
        </p:nvSpPr>
        <p:spPr>
          <a:xfrm>
            <a:off x="6919595" y="4365626"/>
            <a:ext cx="3054985" cy="789940"/>
          </a:xfrm>
          <a:prstGeom prst="rect">
            <a:avLst/>
          </a:prstGeom>
          <a:noFill/>
        </p:spPr>
        <p:txBody>
          <a:bodyPr wrap="square" rtlCol="0" anchor="t" anchorCtr="0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b="1" spc="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简易设计图</a:t>
            </a:r>
          </a:p>
        </p:txBody>
      </p:sp>
      <p:sp>
        <p:nvSpPr>
          <p:cNvPr id="29" name="文本框 28"/>
          <p:cNvSpPr txBox="1"/>
          <p:nvPr>
            <p:custDataLst>
              <p:tags r:id="rId9"/>
            </p:custDataLst>
          </p:nvPr>
        </p:nvSpPr>
        <p:spPr>
          <a:xfrm>
            <a:off x="6235065" y="5433696"/>
            <a:ext cx="684530" cy="56197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>
              <a:lnSpc>
                <a:spcPct val="100000"/>
              </a:lnSpc>
            </a:pPr>
            <a:endParaRPr lang="en-US" altLang="zh-CN" sz="28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>
            <p:custDataLst>
              <p:tags r:id="rId10"/>
            </p:custDataLst>
          </p:nvPr>
        </p:nvSpPr>
        <p:spPr>
          <a:xfrm>
            <a:off x="6222999" y="783590"/>
            <a:ext cx="1713807" cy="887709"/>
          </a:xfrm>
          <a:prstGeom prst="rect">
            <a:avLst/>
          </a:prstGeom>
          <a:noFill/>
        </p:spPr>
        <p:txBody>
          <a:bodyPr wrap="square" lIns="91440" tIns="45720" rIns="91440" bIns="45720" rtlCol="0">
            <a:norm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4400" spc="3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85S" panose="00020600040101010101" pitchFamily="18" charset="-122"/>
                <a:sym typeface="Arial" panose="020B0604020202020204" pitchFamily="34" charset="0"/>
              </a:rPr>
              <a:t>目录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newsflash/>
      </p:transition>
    </mc:Choice>
    <mc:Fallback xmlns="">
      <p:transition spd="med">
        <p:newsflash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956048" y="2679192"/>
            <a:ext cx="6345936" cy="3291840"/>
          </a:xfrm>
          <a:noFill/>
        </p:spPr>
        <p:txBody>
          <a:bodyPr wrap="square" anchor="b">
            <a:normAutofit/>
          </a:bodyPr>
          <a:lstStyle/>
          <a:p>
            <a:r>
              <a:rPr sz="6000">
                <a:sym typeface="+mn-ea"/>
              </a:rPr>
              <a:t>产品</a:t>
            </a:r>
            <a:r>
              <a:rPr lang="zh-CN" altLang="en-US" sz="6000" dirty="0"/>
              <a:t>概况</a:t>
            </a:r>
          </a:p>
        </p:txBody>
      </p:sp>
      <p:sp>
        <p:nvSpPr>
          <p:cNvPr id="6" name="节编号"/>
          <p:cNvSpPr>
            <a:spLocks noGrp="1"/>
          </p:cNvSpPr>
          <p:nvPr>
            <p:ph type="body" sz="quarter" idx="13"/>
            <p:custDataLst>
              <p:tags r:id="rId3"/>
            </p:custDataLst>
          </p:nvPr>
        </p:nvSpPr>
        <p:spPr>
          <a:xfrm>
            <a:off x="886968" y="1426463"/>
            <a:ext cx="3974964" cy="3100931"/>
          </a:xfrm>
          <a:noFill/>
        </p:spPr>
        <p:txBody>
          <a:bodyPr wrap="square" anchor="b">
            <a:normAutofit/>
          </a:bodyPr>
          <a:lstStyle/>
          <a:p>
            <a:r>
              <a:rPr lang="en-US" altLang="zh-CN" dirty="0"/>
              <a:t>01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918265"/>
            <a:ext cx="10969200" cy="4759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2000" dirty="0"/>
              <a:t>它是一个普通加湿器的升级版。我们利用 51 单片机和的 dht11 结合加上湿</a:t>
            </a:r>
          </a:p>
          <a:p>
            <a:pPr marL="0" indent="0">
              <a:buNone/>
            </a:pPr>
            <a:r>
              <a:rPr lang="zh-CN" altLang="en-US" sz="2000" dirty="0"/>
              <a:t>度传感器把它变成了一款自动调控湿度的加湿器，而为了人们更加放心去使用</a:t>
            </a:r>
          </a:p>
          <a:p>
            <a:pPr marL="0" indent="0">
              <a:buNone/>
            </a:pPr>
            <a:r>
              <a:rPr lang="zh-CN" altLang="en-US" sz="2000" dirty="0"/>
              <a:t>我们在它里面加了一个简单的过滤器，这样大家在使用的时候就不用去挑选净</a:t>
            </a:r>
          </a:p>
          <a:p>
            <a:pPr marL="0" indent="0">
              <a:buNone/>
            </a:pPr>
            <a:r>
              <a:rPr lang="zh-CN" altLang="en-US" sz="2000" dirty="0"/>
              <a:t>化后的水了。</a:t>
            </a:r>
          </a:p>
          <a:p>
            <a:pPr marL="0" indent="0">
              <a:buNone/>
            </a:pPr>
            <a:r>
              <a:rPr lang="zh-CN" altLang="en-US" sz="2000" dirty="0"/>
              <a:t>它的使用方法很简单，按一下开关，没水了把水槽内的水加上即可。不用</a:t>
            </a:r>
          </a:p>
          <a:p>
            <a:pPr marL="0" indent="0">
              <a:buNone/>
            </a:pPr>
            <a:r>
              <a:rPr lang="zh-CN" altLang="en-US" sz="2000" dirty="0"/>
              <a:t>担心一直开着会导致室内潮湿，它会根据室内当下适度与标准湿度进行比对然</a:t>
            </a:r>
          </a:p>
          <a:p>
            <a:pPr marL="0" indent="0">
              <a:buNone/>
            </a:pPr>
            <a:r>
              <a:rPr lang="zh-CN" altLang="en-US" sz="2000" dirty="0"/>
              <a:t>后去调节室内湿度到达标准值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/>
      </p:transition>
    </mc:Choice>
    <mc:Fallback xmlns="">
      <p:transition spd="slow">
        <p:blinds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956048" y="2679192"/>
            <a:ext cx="6345936" cy="3291840"/>
          </a:xfrm>
          <a:noFill/>
        </p:spPr>
        <p:txBody>
          <a:bodyPr wrap="square" anchor="b">
            <a:normAutofit/>
          </a:bodyPr>
          <a:lstStyle/>
          <a:p>
            <a:r>
              <a:rPr lang="zh-CN" altLang="en-US" sz="6000"/>
              <a:t>产品优势</a:t>
            </a:r>
          </a:p>
        </p:txBody>
      </p:sp>
      <p:sp>
        <p:nvSpPr>
          <p:cNvPr id="6" name="节编号"/>
          <p:cNvSpPr>
            <a:spLocks noGrp="1"/>
          </p:cNvSpPr>
          <p:nvPr>
            <p:ph type="body" sz="quarter" idx="13"/>
            <p:custDataLst>
              <p:tags r:id="rId3"/>
            </p:custDataLst>
          </p:nvPr>
        </p:nvSpPr>
        <p:spPr>
          <a:xfrm>
            <a:off x="886968" y="1426463"/>
            <a:ext cx="3974964" cy="3100931"/>
          </a:xfrm>
          <a:noFill/>
        </p:spPr>
        <p:txBody>
          <a:bodyPr wrap="square" anchor="b">
            <a:normAutofit/>
          </a:bodyPr>
          <a:lstStyle/>
          <a:p>
            <a:r>
              <a:rPr lang="en-US" altLang="zh-CN" dirty="0"/>
              <a:t>02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676965"/>
            <a:ext cx="10969200" cy="4759200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/>
              <a:t>1.自动调节湿度:溢香净能够根据室内湿度的实际状况自动调节加湿输出，保持室内湿度</a:t>
            </a:r>
          </a:p>
          <a:p>
            <a:pPr marL="0" indent="0">
              <a:buNone/>
            </a:pPr>
            <a:r>
              <a:rPr lang="zh-CN" altLang="en-US" dirty="0"/>
              <a:t>稳定，提高居住的舒适度。</a:t>
            </a:r>
          </a:p>
          <a:p>
            <a:pPr marL="0" indent="0">
              <a:buNone/>
            </a:pPr>
            <a:r>
              <a:rPr lang="zh-CN" altLang="en-US" dirty="0"/>
              <a:t>2.雾化水技术:溢香净采用雾化水技术，将水分雾化成微小水分子，增加水分的表面积，</a:t>
            </a:r>
          </a:p>
          <a:p>
            <a:pPr marL="0" indent="0">
              <a:buNone/>
            </a:pPr>
            <a:r>
              <a:rPr lang="zh-CN" altLang="en-US" dirty="0"/>
              <a:t>使其迅速与空气混合达到均匀加湿的效果。</a:t>
            </a:r>
          </a:p>
          <a:p>
            <a:pPr marL="0" indent="0">
              <a:buNone/>
            </a:pPr>
            <a:r>
              <a:rPr lang="zh-CN" altLang="en-US" dirty="0"/>
              <a:t>3.高效节能:溢香净采用低功耗的电子元件和高效的雾化技术，降低电能消耗，同时具有</a:t>
            </a:r>
          </a:p>
          <a:p>
            <a:pPr marL="0" indent="0">
              <a:buNone/>
            </a:pPr>
            <a:r>
              <a:rPr lang="zh-CN" altLang="en-US" dirty="0"/>
              <a:t>定时开关机功能和智能湿度控制功能，避免不必要的能源浪费。</a:t>
            </a:r>
          </a:p>
          <a:p>
            <a:pPr marL="0" indent="0">
              <a:buNone/>
            </a:pPr>
            <a:r>
              <a:rPr lang="zh-CN" altLang="en-US" dirty="0"/>
              <a:t>4.操作简便:溢香净的操作通常非常简单，只需加入水，按下开关即可使用。</a:t>
            </a:r>
          </a:p>
          <a:p>
            <a:pPr marL="0" indent="0">
              <a:buNone/>
            </a:pPr>
            <a:r>
              <a:rPr lang="zh-CN" altLang="en-US" dirty="0"/>
              <a:t>5.静音设计:溢香净在工作过程中通常非常安静，不会影响用户的休息和工作。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edge/>
      </p:transition>
    </mc:Choice>
    <mc:Fallback xmlns="">
      <p:transition spd="slow">
        <p:wedg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956048" y="2679192"/>
            <a:ext cx="6345936" cy="3291840"/>
          </a:xfrm>
          <a:noFill/>
        </p:spPr>
        <p:txBody>
          <a:bodyPr wrap="square" anchor="b">
            <a:normAutofit/>
          </a:bodyPr>
          <a:lstStyle/>
          <a:p>
            <a:r>
              <a:rPr lang="zh-CN" altLang="en-US" sz="6000"/>
              <a:t>简易设计图</a:t>
            </a:r>
          </a:p>
        </p:txBody>
      </p:sp>
      <p:sp>
        <p:nvSpPr>
          <p:cNvPr id="6" name="节编号"/>
          <p:cNvSpPr>
            <a:spLocks noGrp="1"/>
          </p:cNvSpPr>
          <p:nvPr>
            <p:ph type="body" sz="quarter" idx="13"/>
            <p:custDataLst>
              <p:tags r:id="rId3"/>
            </p:custDataLst>
          </p:nvPr>
        </p:nvSpPr>
        <p:spPr>
          <a:xfrm>
            <a:off x="886968" y="1426463"/>
            <a:ext cx="3974964" cy="3100931"/>
          </a:xfrm>
          <a:noFill/>
        </p:spPr>
        <p:txBody>
          <a:bodyPr wrap="square" anchor="b">
            <a:normAutofit/>
          </a:bodyPr>
          <a:lstStyle/>
          <a:p>
            <a:r>
              <a:rPr lang="en-US" altLang="zh-CN" dirty="0"/>
              <a:t>03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705540"/>
            <a:ext cx="10969200" cy="4759200"/>
          </a:xfrm>
        </p:spPr>
        <p:txBody>
          <a:bodyPr/>
          <a:lstStyle/>
          <a:p>
            <a:r>
              <a:rPr lang="zh-CN" altLang="en-US" dirty="0"/>
              <a:t>单击此处添加正文</a:t>
            </a:r>
          </a:p>
        </p:txBody>
      </p:sp>
      <p:pic>
        <p:nvPicPr>
          <p:cNvPr id="4" name="图片 3" descr="53fea61f6f434920dba9c02e17b737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5360" y="697230"/>
            <a:ext cx="10241280" cy="546354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omb/>
      </p:transition>
    </mc:Choice>
    <mc:Fallback xmlns="">
      <p:transition spd="slow">
        <p:comb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 idx="13"/>
            <p:custDataLst>
              <p:tags r:id="rId2"/>
            </p:custDataLst>
          </p:nvPr>
        </p:nvSpPr>
        <p:spPr/>
        <p:txBody>
          <a:bodyPr/>
          <a:lstStyle/>
          <a:p>
            <a:pPr algn="r"/>
            <a:r>
              <a:rPr lang="zh-CN" altLang="en-US"/>
              <a:t>谢谢聆听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6C534161-74B2-BA6D-DBEA-28A77093D513}"/>
              </a:ext>
            </a:extLst>
          </p:cNvPr>
          <p:cNvSpPr txBox="1"/>
          <p:nvPr/>
        </p:nvSpPr>
        <p:spPr>
          <a:xfrm>
            <a:off x="8202707" y="5253318"/>
            <a:ext cx="27342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项目负责人：杨雪松  </a:t>
            </a:r>
            <a:endParaRPr lang="en-US" altLang="zh-CN" dirty="0"/>
          </a:p>
          <a:p>
            <a:r>
              <a:rPr lang="en-US" altLang="zh-CN" dirty="0"/>
              <a:t>                      </a:t>
            </a:r>
            <a:r>
              <a:rPr lang="zh-CN" altLang="en-US" dirty="0"/>
              <a:t>饶永明</a:t>
            </a:r>
            <a:endParaRPr lang="en-US" altLang="zh-CN" dirty="0"/>
          </a:p>
          <a:p>
            <a:r>
              <a:rPr lang="en-US" altLang="zh-CN" dirty="0"/>
              <a:t>          </a:t>
            </a:r>
            <a:endParaRPr lang="zh-CN" altLang="en-US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edge/>
      </p:transition>
    </mc:Choice>
    <mc:Fallback xmlns="">
      <p:transition spd="slow">
        <p:wedg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jdjMjhlYzZhZWU4OWRiNTQ0YzczNjQ4N2JkMjNhODg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2"/>
  <p:tag name="KSO_WM_UNIT_LAYERLEVEL" val="1"/>
  <p:tag name="KSO_WM_TAG_VERSION" val="1.0"/>
  <p:tag name="KSO_WM_BEAUTIFY_FLAG" val="#wm#"/>
  <p:tag name="KSO_WM_UNIT_TYPE" val="i"/>
  <p:tag name="KSO_WM_UNIT_INDEX" val="2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TYPE" val="a"/>
  <p:tag name="KSO_WM_UNIT_INDEX" val="1"/>
  <p:tag name="KSO_WM_TEMPLATE_CATEGORY" val="custom"/>
  <p:tag name="KSO_WM_TEMPLATE_INDEX" val="20231419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f*1"/>
  <p:tag name="KSO_WM_UNIT_LAYERLEVEL" val="1"/>
  <p:tag name="KSO_WM_TAG_VERSION" val="1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TYPE" val="f"/>
  <p:tag name="KSO_WM_UNIT_INDEX" val="1"/>
  <p:tag name="KSO_WM_TEMPLATE_CATEGORY" val="custom"/>
  <p:tag name="KSO_WM_TEMPLATE_INDEX" val="20231419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SUBCATEGORY" val="29"/>
  <p:tag name="KSO_WM_TEMPLATE_MASTER_TYPE" val="0"/>
  <p:tag name="KSO_WM_TEMPLATE_COLOR_TYPE" val="0"/>
  <p:tag name="KSO_WM_TAG_VERSION" val="1.0"/>
  <p:tag name="KSO_WM_BEAUTIFY_FLAG" val="#wm#"/>
  <p:tag name="KSO_WM_TEMPLATE_CATEGORY" val="custom"/>
  <p:tag name="KSO_WM_TEMPLATE_INDEX" val="20231419"/>
  <p:tag name="KSO_WM_TEMPLATE_THUMBS_INDEX" val="1、9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30"/>
  <p:tag name="KSO_WM_UNIT_TYPE" val="a"/>
  <p:tag name="KSO_WM_UNIT_INDEX" val="1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b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副标题样式"/>
  <p:tag name="KSO_WM_UNIT_NOCLEAR" val="0"/>
  <p:tag name="KSO_WM_UNIT_VALUE" val="80"/>
  <p:tag name="KSO_WM_UNIT_TYPE" val="b"/>
  <p:tag name="KSO_WM_UNIT_INDEX" val="1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4"/>
  <p:tag name="KSO_WM_UNIT_LAYERLEVEL" val="1"/>
  <p:tag name="KSO_WM_TAG_VERSION" val="1.0"/>
  <p:tag name="KSO_WM_BEAUTIFY_FLAG" val="#wm#"/>
  <p:tag name="KSO_WM_UNIT_SUBTYPE" val="b"/>
  <p:tag name="KSO_WM_UNIT_PRESET_TEXT" val="署名占位符"/>
  <p:tag name="KSO_WM_UNIT_NOCLEAR" val="0"/>
  <p:tag name="KSO_WM_UNIT_VALUE" val="8"/>
  <p:tag name="KSO_WM_UNIT_TYPE" val="f"/>
  <p:tag name="KSO_WM_UNIT_INDEX" val="4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i*2"/>
  <p:tag name="KSO_WM_UNIT_LAYERLEVEL" val="1"/>
  <p:tag name="KSO_WM_TAG_VERSION" val="1.0"/>
  <p:tag name="KSO_WM_BEAUTIFY_FLAG" val="#wm#"/>
  <p:tag name="KSO_WM_UNIT_TYPE" val="i"/>
  <p:tag name="KSO_WM_UNIT_INDEX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i*3"/>
  <p:tag name="KSO_WM_UNIT_LAYERLEVEL" val="1"/>
  <p:tag name="KSO_WM_TAG_VERSION" val="1.0"/>
  <p:tag name="KSO_WM_BEAUTIFY_FLAG" val="#wm#"/>
  <p:tag name="KSO_WM_UNIT_TYPE" val="i"/>
  <p:tag name="KSO_WM_UNIT_INDEX" val="3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f*1"/>
  <p:tag name="KSO_WM_UNIT_LAYERLEVEL" val="1"/>
  <p:tag name="KSO_WM_TAG_VERSION" val="1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a*1"/>
  <p:tag name="KSO_WM_UNIT_LAYERLEVEL" val="1"/>
  <p:tag name="KSO_WM_TAG_VERSION" val="1.0"/>
  <p:tag name="KSO_WM_BEAUTIFY_FLAG" val="#wm#"/>
  <p:tag name="KSO_WM_UNIT_ISCONTENTSTITLE" val="1"/>
  <p:tag name="KSO_WM_UNIT_ISNUMDGMTITLE" val="0"/>
  <p:tag name="KSO_WM_UNIT_PRESET_TEXT" val="标题"/>
  <p:tag name="KSO_WM_UNIT_NOCLEAR" val="0"/>
  <p:tag name="KSO_WM_UNIT_VALUE" val="3"/>
  <p:tag name="KSO_WM_UNIT_TYPE" val="a"/>
  <p:tag name="KSO_WM_UNIT_INDEX" val="1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14"/>
  <p:tag name="KSO_WM_UNIT_TYPE" val="a"/>
  <p:tag name="KSO_WM_UNIT_INDEX" val="1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1"/>
  <p:tag name="KSO_WM_UNIT_DIAGRAM_ISNUMVISUAL" val="0"/>
  <p:tag name="KSO_WM_UNIT_DIAGRAM_ISREFERUNIT" val="0"/>
  <p:tag name="KSO_WM_UNIT_ID" val="_4*e*1"/>
  <p:tag name="KSO_WM_UNIT_LAYERLEVEL" val="1"/>
  <p:tag name="KSO_WM_TAG_VERSION" val="1.0"/>
  <p:tag name="KSO_WM_BEAUTIFY_FLAG" val="#wm#"/>
  <p:tag name="KSO_WM_UNIT_PRESET_TEXT" val="节编号"/>
  <p:tag name="KSO_WM_UNIT_NOCLEAR" val="0"/>
  <p:tag name="KSO_WM_UNIT_VALUE" val="13"/>
  <p:tag name="KSO_WM_UNIT_TYPE" val="e"/>
  <p:tag name="KSO_WM_UNIT_INDEX" val="1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f*1"/>
  <p:tag name="KSO_WM_UNIT_LAYERLEVEL" val="1"/>
  <p:tag name="KSO_WM_TAG_VERSION" val="1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TYPE" val="f"/>
  <p:tag name="KSO_WM_UNIT_INDEX" val="1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f*2"/>
  <p:tag name="KSO_WM_UNIT_LAYERLEVEL" val="1"/>
  <p:tag name="KSO_WM_TAG_VERSION" val="1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TYPE" val="f"/>
  <p:tag name="KSO_WM_UNIT_INDEX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a*1_1"/>
  <p:tag name="KSO_WM_UNIT_LAYERLEVEL" val="1_1"/>
  <p:tag name="KSO_WM_TAG_VERSION" val="1.0"/>
  <p:tag name="KSO_WM_BEAUTIFY_FLAG" val="#wm#"/>
  <p:tag name="KSO_WM_UNIT_PRESET_TEXT" val="单击此处编辑母版文本样式"/>
  <p:tag name="KSO_WM_UNIT_NOCLEAR" val="0"/>
  <p:tag name="KSO_WM_UNIT_TYPE" val="h_a"/>
  <p:tag name="KSO_WM_UNIT_INDEX" val="1_1"/>
  <p:tag name="KSO_WM_UNIT_ISCONTENTSTITLE" val="0"/>
  <p:tag name="KSO_WM_UNIT_ISNUMDGMTITLE" val="0"/>
  <p:tag name="KSO_WM_UNIT_VALUE" val="19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f*1_1"/>
  <p:tag name="KSO_WM_UNIT_LAYERLEVEL" val="1_1"/>
  <p:tag name="KSO_WM_TAG_VERSION" val="1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128"/>
  <p:tag name="KSO_WM_UNIT_TYPE" val="h_f"/>
  <p:tag name="KSO_WM_UNIT_INDEX" val="1_1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a*2_1"/>
  <p:tag name="KSO_WM_UNIT_LAYERLEVEL" val="1_1"/>
  <p:tag name="KSO_WM_TAG_VERSION" val="1.0"/>
  <p:tag name="KSO_WM_BEAUTIFY_FLAG" val="#wm#"/>
  <p:tag name="KSO_WM_UNIT_PRESET_TEXT" val="单击此处编辑母版文本样式"/>
  <p:tag name="KSO_WM_UNIT_NOCLEAR" val="0"/>
  <p:tag name="KSO_WM_UNIT_TYPE" val="h_a"/>
  <p:tag name="KSO_WM_UNIT_INDEX" val="2_1"/>
  <p:tag name="KSO_WM_UNIT_ISCONTENTSTITLE" val="0"/>
  <p:tag name="KSO_WM_UNIT_ISNUMDGMTITLE" val="0"/>
  <p:tag name="KSO_WM_UNIT_VALUE" val="19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f*2_1"/>
  <p:tag name="KSO_WM_UNIT_LAYERLEVEL" val="1_1"/>
  <p:tag name="KSO_WM_TAG_VERSION" val="1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128"/>
  <p:tag name="KSO_WM_UNIT_TYPE" val="h_f"/>
  <p:tag name="KSO_WM_UNIT_INDEX" val="2_1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i*2"/>
  <p:tag name="KSO_WM_UNIT_LAYERLEVEL" val="1"/>
  <p:tag name="KSO_WM_TAG_VERSION" val="1.0"/>
  <p:tag name="KSO_WM_BEAUTIFY_FLAG" val="#wm#"/>
  <p:tag name="KSO_WM_UNIT_TYPE" val="i"/>
  <p:tag name="KSO_WM_UNIT_INDEX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61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f*1"/>
  <p:tag name="KSO_WM_UNIT_LAYERLEVEL" val="1"/>
  <p:tag name="KSO_WM_TAG_VERSION" val="1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96"/>
  <p:tag name="KSO_WM_UNIT_TYPE" val="f"/>
  <p:tag name="KSO_WM_UNIT_INDEX" val="1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b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副标题样式"/>
  <p:tag name="KSO_WM_UNIT_NOCLEAR" val="0"/>
  <p:tag name="KSO_WM_UNIT_VALUE" val="40"/>
  <p:tag name="KSO_WM_UNIT_TYPE" val="b"/>
  <p:tag name="KSO_WM_UNIT_INDEX" val="1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30"/>
  <p:tag name="KSO_WM_UNIT_TYPE" val="a"/>
  <p:tag name="KSO_WM_UNIT_INDEX" val="1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NOCLEAR" val="0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f*5"/>
  <p:tag name="KSO_WM_UNIT_LAYERLEVEL" val="1"/>
  <p:tag name="KSO_WM_TAG_VERSION" val="1.0"/>
  <p:tag name="KSO_WM_BEAUTIFY_FLAG" val="#wm#"/>
  <p:tag name="KSO_WM_UNIT_SUBTYPE" val="b"/>
  <p:tag name="KSO_WM_UNIT_PRESET_TEXT" val="署名占位符"/>
  <p:tag name="KSO_WM_UNIT_NOCLEAR" val="0"/>
  <p:tag name="KSO_WM_UNIT_VALUE" val="8"/>
  <p:tag name="KSO_WM_UNIT_TYPE" val="f"/>
  <p:tag name="KSO_WM_UNIT_INDEX" val="5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2、25、27、32、33"/>
  <p:tag name="KSO_WM_SLIDE_ID" val="custom20204613_1"/>
  <p:tag name="KSO_WM_TEMPLATE_SUBCATEGORY" val="0"/>
  <p:tag name="KSO_WM_TEMPLATE_MASTER_TYPE" val="1"/>
  <p:tag name="KSO_WM_TEMPLATE_COLOR_TYPE" val="1"/>
  <p:tag name="KSO_WM_SLIDE_TYPE" val="title"/>
  <p:tag name="KSO_WM_SLIDE_SUBTYPE" val="pureTxt"/>
  <p:tag name="KSO_WM_SLIDE_ITEM_CNT" val="0"/>
  <p:tag name="KSO_WM_SLIDE_INDEX" val="1"/>
  <p:tag name="KSO_WM_TEMPLATE_MASTER_THUMB_INDEX" val="12"/>
  <p:tag name="KSO_WM_TAG_VERSION" val="1.0"/>
  <p:tag name="KSO_WM_BEAUTIFY_FLAG" val="#wm#"/>
  <p:tag name="KSO_WM_TEMPLATE_CATEGORY" val="custom"/>
  <p:tag name="KSO_WM_TEMPLATE_INDEX" val="20204613"/>
  <p:tag name="KSO_WM_SLIDE_LAYOUT" val="a_b"/>
  <p:tag name="KSO_WM_SLIDE_LAYOUT_CNT" val="1_1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04613_1*i*1"/>
  <p:tag name="KSO_WM_TEMPLATE_CATEGORY" val="custom"/>
  <p:tag name="KSO_WM_TEMPLATE_INDEX" val="20204613"/>
  <p:tag name="KSO_WM_UNIT_LAYERLEVEL" val="1"/>
  <p:tag name="KSO_WM_TAG_VERSION" val="1.0"/>
  <p:tag name="KSO_WM_BEAUTIFY_FLAG" val="#wm#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NOCLEAR" val="0"/>
  <p:tag name="KSO_WM_UNIT_VALUE" val="26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4613_1*b*1"/>
  <p:tag name="KSO_WM_TEMPLATE_CATEGORY" val="custom"/>
  <p:tag name="KSO_WM_TEMPLATE_INDEX" val="20204613"/>
  <p:tag name="KSO_WM_UNIT_LAYERLEVEL" val="1"/>
  <p:tag name="KSO_WM_TAG_VERSION" val="1.0"/>
  <p:tag name="KSO_WM_BEAUTIFY_FLAG" val="#wm#"/>
  <p:tag name="KSO_WM_UNIT_PRESET_TEXT" val="单击此处添加副标题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4613_4"/>
  <p:tag name="KSO_WM_TEMPLATE_SUBCATEGORY" val="0"/>
  <p:tag name="KSO_WM_TEMPLATE_MASTER_TYPE" val="1"/>
  <p:tag name="KSO_WM_TEMPLATE_COLOR_TYPE" val="1"/>
  <p:tag name="KSO_WM_SLIDE_TYPE" val="contents"/>
  <p:tag name="KSO_WM_SLIDE_SUBTYPE" val="diag"/>
  <p:tag name="KSO_WM_SLIDE_ITEM_CNT" val="4"/>
  <p:tag name="KSO_WM_SLIDE_INDEX" val="4"/>
  <p:tag name="KSO_WM_DIAGRAM_GROUP_CODE" val="l1-1"/>
  <p:tag name="KSO_WM_SLIDE_DIAGTYPE" val="l"/>
  <p:tag name="KSO_WM_TAG_VERSION" val="1.0"/>
  <p:tag name="KSO_WM_BEAUTIFY_FLAG" val="#wm#"/>
  <p:tag name="KSO_WM_TEMPLATE_CATEGORY" val="custom"/>
  <p:tag name="KSO_WM_TEMPLATE_INDEX" val="20204613"/>
  <p:tag name="KSO_WM_SLIDE_LAYOUT" val="a_l"/>
  <p:tag name="KSO_WM_SLIDE_LAYOUT_CNT" val="1_1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custom20204613_4*i*1"/>
  <p:tag name="KSO_WM_TEMPLATE_CATEGORY" val="custom"/>
  <p:tag name="KSO_WM_TEMPLATE_INDEX" val="20204613"/>
  <p:tag name="KSO_WM_UNIT_LAYERLEVEL" val="1"/>
  <p:tag name="KSO_WM_TAG_VERSION" val="1.0"/>
  <p:tag name="KSO_WM_BEAUTIFY_FLAG" val="#wm#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1"/>
  <p:tag name="KSO_WM_UNIT_ID" val="custom20204613_4*l_h_i*1_1_1"/>
  <p:tag name="KSO_WM_TEMPLATE_CATEGORY" val="custom"/>
  <p:tag name="KSO_WM_TEMPLATE_INDEX" val="20204613"/>
  <p:tag name="KSO_WM_UNIT_LAYERLEVEL" val="1_1_1"/>
  <p:tag name="KSO_WM_TAG_VERSION" val="1.0"/>
  <p:tag name="KSO_WM_BEAUTIFY_FLAG" val="#wm#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custom20204613_4*l_h_f*1_1_1"/>
  <p:tag name="KSO_WM_TEMPLATE_CATEGORY" val="custom"/>
  <p:tag name="KSO_WM_TEMPLATE_INDEX" val="20204613"/>
  <p:tag name="KSO_WM_UNIT_LAYERLEVEL" val="1_1_1"/>
  <p:tag name="KSO_WM_TAG_VERSION" val="1.0"/>
  <p:tag name="KSO_WM_BEAUTIFY_FLAG" val="#wm#"/>
  <p:tag name="KSO_WM_UNIT_PRESET_TEXT" val="单击此处添加标题，文字是您思想的提炼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1"/>
  <p:tag name="KSO_WM_UNIT_ID" val="custom20204613_4*l_h_i*1_2_1"/>
  <p:tag name="KSO_WM_TEMPLATE_CATEGORY" val="custom"/>
  <p:tag name="KSO_WM_TEMPLATE_INDEX" val="20204613"/>
  <p:tag name="KSO_WM_UNIT_LAYERLEVEL" val="1_1_1"/>
  <p:tag name="KSO_WM_TAG_VERSION" val="1.0"/>
  <p:tag name="KSO_WM_BEAUTIFY_FLAG" val="#wm#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custom20204613_4*l_h_f*1_2_1"/>
  <p:tag name="KSO_WM_TEMPLATE_CATEGORY" val="custom"/>
  <p:tag name="KSO_WM_TEMPLATE_INDEX" val="20204613"/>
  <p:tag name="KSO_WM_UNIT_LAYERLEVEL" val="1_1_1"/>
  <p:tag name="KSO_WM_TAG_VERSION" val="1.0"/>
  <p:tag name="KSO_WM_BEAUTIFY_FLAG" val="#wm#"/>
  <p:tag name="KSO_WM_UNIT_PRESET_TEXT" val="单击此处添加标题，文字是您思想的提炼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3_1"/>
  <p:tag name="KSO_WM_UNIT_ID" val="custom20204613_4*l_h_i*1_3_1"/>
  <p:tag name="KSO_WM_TEMPLATE_CATEGORY" val="custom"/>
  <p:tag name="KSO_WM_TEMPLATE_INDEX" val="20204613"/>
  <p:tag name="KSO_WM_UNIT_LAYERLEVEL" val="1_1_1"/>
  <p:tag name="KSO_WM_TAG_VERSION" val="1.0"/>
  <p:tag name="KSO_WM_BEAUTIFY_FLAG" val="#wm#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custom20204613_4*l_h_f*1_3_1"/>
  <p:tag name="KSO_WM_TEMPLATE_CATEGORY" val="custom"/>
  <p:tag name="KSO_WM_TEMPLATE_INDEX" val="20204613"/>
  <p:tag name="KSO_WM_UNIT_LAYERLEVEL" val="1_1_1"/>
  <p:tag name="KSO_WM_TAG_VERSION" val="1.0"/>
  <p:tag name="KSO_WM_BEAUTIFY_FLAG" val="#wm#"/>
  <p:tag name="KSO_WM_UNIT_PRESET_TEXT" val="单击此处添加标题，文字是您思想的提炼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4_1"/>
  <p:tag name="KSO_WM_UNIT_ID" val="custom20204613_4*l_h_i*1_4_1"/>
  <p:tag name="KSO_WM_TEMPLATE_CATEGORY" val="custom"/>
  <p:tag name="KSO_WM_TEMPLATE_INDEX" val="20204613"/>
  <p:tag name="KSO_WM_UNIT_LAYERLEVEL" val="1_1_1"/>
  <p:tag name="KSO_WM_TAG_VERSION" val="1.0"/>
  <p:tag name="KSO_WM_BEAUTIFY_FLAG" val="#wm#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1"/>
  <p:tag name="KSO_WM_UNIT_NOCLEAR" val="0"/>
  <p:tag name="KSO_WM_UNIT_VALUE" val="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04613_4*a*1"/>
  <p:tag name="KSO_WM_TEMPLATE_CATEGORY" val="custom"/>
  <p:tag name="KSO_WM_TEMPLATE_INDEX" val="20204613"/>
  <p:tag name="KSO_WM_UNIT_LAYERLEVEL" val="1"/>
  <p:tag name="KSO_WM_TAG_VERSION" val="1.0"/>
  <p:tag name="KSO_WM_BEAUTIFY_FLAG" val="#wm#"/>
  <p:tag name="KSO_WM_UNIT_PRESET_TEXT" val="目录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31419_7"/>
  <p:tag name="KSO_WM_TEMPLATE_SUBCATEGORY" val="29"/>
  <p:tag name="KSO_WM_TEMPLATE_MASTER_TYPE" val="0"/>
  <p:tag name="KSO_WM_TEMPLATE_COLOR_TYPE" val="0"/>
  <p:tag name="KSO_WM_SLIDE_ITEM_CNT" val="0"/>
  <p:tag name="KSO_WM_SLIDE_INDEX" val="7"/>
  <p:tag name="KSO_WM_TAG_VERSION" val="1.0"/>
  <p:tag name="KSO_WM_BEAUTIFY_FLAG" val="#wm#"/>
  <p:tag name="KSO_WM_TEMPLATE_CATEGORY" val="custom"/>
  <p:tag name="KSO_WM_TEMPLATE_INDEX" val="20231419"/>
  <p:tag name="KSO_WM_SLIDE_TYPE" val="sectionTitle"/>
  <p:tag name="KSO_WM_SLIDE_SUBTYPE" val="pureTxt"/>
  <p:tag name="KSO_WM_SLIDE_LAYOUT" val="a_e"/>
  <p:tag name="KSO_WM_SLIDE_LAYOUT_CNT" val="1_1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1419_7*a*1"/>
  <p:tag name="KSO_WM_TEMPLATE_CATEGORY" val="custom"/>
  <p:tag name="KSO_WM_TEMPLATE_INDEX" val="20231419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NOCLEAR" val="0"/>
  <p:tag name="KSO_WM_UNIT_VALUE" val="14"/>
  <p:tag name="KSO_WM_UNIT_TYPE" val="a"/>
  <p:tag name="KSO_WM_UNIT_INDEX" val="1"/>
  <p:tag name="KSO_WM_UNIT_PRESET_TEXT" val="单击此处&#10;添加章节标题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1"/>
  <p:tag name="KSO_WM_UNIT_DIAGRAM_ISNUMVISUAL" val="0"/>
  <p:tag name="KSO_WM_UNIT_DIAGRAM_ISREFERUNIT" val="0"/>
  <p:tag name="KSO_WM_UNIT_ID" val="custom20231419_7*e*1"/>
  <p:tag name="KSO_WM_TEMPLATE_CATEGORY" val="custom"/>
  <p:tag name="KSO_WM_TEMPLATE_INDEX" val="20231419"/>
  <p:tag name="KSO_WM_UNIT_LAYERLEVEL" val="1"/>
  <p:tag name="KSO_WM_TAG_VERSION" val="1.0"/>
  <p:tag name="KSO_WM_BEAUTIFY_FLAG" val="#wm#"/>
  <p:tag name="KSO_WM_UNIT_NOCLEAR" val="0"/>
  <p:tag name="KSO_WM_UNIT_VALUE" val="13"/>
  <p:tag name="KSO_WM_UNIT_TYPE" val="e"/>
  <p:tag name="KSO_WM_UNIT_INDEX" val="1"/>
  <p:tag name="KSO_WM_UNIT_PRESET_TEXT" val="01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  <p:tag name="KSO_WM_SLIDE_ID" val="custom20205176_13"/>
  <p:tag name="KSO_WM_TEMPLATE_SUBCATEGORY" val="19"/>
  <p:tag name="KSO_WM_TEMPLATE_MASTER_TYPE" val="0"/>
  <p:tag name="KSO_WM_TEMPLATE_COLOR_TYPE" val="1"/>
  <p:tag name="KSO_WM_SLIDE_ITEM_CNT" val="0"/>
  <p:tag name="KSO_WM_SLIDE_INDEX" val="13"/>
  <p:tag name="KSO_WM_TAG_VERSION" val="1.0"/>
  <p:tag name="KSO_WM_SLIDE_TYPE" val="text"/>
  <p:tag name="KSO_WM_SLIDE_SUBTYPE" val="pureTxt"/>
  <p:tag name="KSO_WM_SLIDE_SIZE" val="863*444"/>
  <p:tag name="KSO_WM_SLIDE_POSITION" val="47*47"/>
  <p:tag name="KSO_WM_SLIDE_LAYOUT" val="a_f"/>
  <p:tag name="KSO_WM_SLIDE_LAYOUT_CNT" val="1_1"/>
  <p:tag name="KSO_WM_UNIT_SHOW_EDIT_AREA_INDICATION" val="1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" val="单击此处添加正文"/>
  <p:tag name="KSO_WM_UNIT_NOCLEAR" val="0"/>
  <p:tag name="KSO_WM_UNIT_SHOW_EDIT_AREA_INDICATION" val="1"/>
  <p:tag name="KSO_WM_UNIT_VALUE" val="689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205176_13*f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31419_7"/>
  <p:tag name="KSO_WM_TEMPLATE_SUBCATEGORY" val="29"/>
  <p:tag name="KSO_WM_TEMPLATE_MASTER_TYPE" val="0"/>
  <p:tag name="KSO_WM_TEMPLATE_COLOR_TYPE" val="0"/>
  <p:tag name="KSO_WM_SLIDE_ITEM_CNT" val="0"/>
  <p:tag name="KSO_WM_SLIDE_INDEX" val="7"/>
  <p:tag name="KSO_WM_TAG_VERSION" val="1.0"/>
  <p:tag name="KSO_WM_BEAUTIFY_FLAG" val="#wm#"/>
  <p:tag name="KSO_WM_TEMPLATE_CATEGORY" val="custom"/>
  <p:tag name="KSO_WM_TEMPLATE_INDEX" val="20231419"/>
  <p:tag name="KSO_WM_SLIDE_TYPE" val="sectionTitle"/>
  <p:tag name="KSO_WM_SLIDE_SUBTYPE" val="pureTxt"/>
  <p:tag name="KSO_WM_SLIDE_LAYOUT" val="a_e"/>
  <p:tag name="KSO_WM_SLIDE_LAYOUT_CNT" val="1_1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1419_7*a*1"/>
  <p:tag name="KSO_WM_TEMPLATE_CATEGORY" val="custom"/>
  <p:tag name="KSO_WM_TEMPLATE_INDEX" val="20231419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NOCLEAR" val="0"/>
  <p:tag name="KSO_WM_UNIT_VALUE" val="14"/>
  <p:tag name="KSO_WM_UNIT_TYPE" val="a"/>
  <p:tag name="KSO_WM_UNIT_INDEX" val="1"/>
  <p:tag name="KSO_WM_UNIT_PRESET_TEXT" val="单击此处&#10;添加章节标题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1"/>
  <p:tag name="KSO_WM_UNIT_DIAGRAM_ISNUMVISUAL" val="0"/>
  <p:tag name="KSO_WM_UNIT_DIAGRAM_ISREFERUNIT" val="0"/>
  <p:tag name="KSO_WM_UNIT_ID" val="custom20231419_7*e*1"/>
  <p:tag name="KSO_WM_TEMPLATE_CATEGORY" val="custom"/>
  <p:tag name="KSO_WM_TEMPLATE_INDEX" val="20231419"/>
  <p:tag name="KSO_WM_UNIT_LAYERLEVEL" val="1"/>
  <p:tag name="KSO_WM_TAG_VERSION" val="1.0"/>
  <p:tag name="KSO_WM_BEAUTIFY_FLAG" val="#wm#"/>
  <p:tag name="KSO_WM_UNIT_NOCLEAR" val="0"/>
  <p:tag name="KSO_WM_UNIT_VALUE" val="13"/>
  <p:tag name="KSO_WM_UNIT_TYPE" val="e"/>
  <p:tag name="KSO_WM_UNIT_INDEX" val="1"/>
  <p:tag name="KSO_WM_UNIT_PRESET_TEXT" val="01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  <p:tag name="KSO_WM_SLIDE_ID" val="custom20205176_13"/>
  <p:tag name="KSO_WM_TEMPLATE_SUBCATEGORY" val="19"/>
  <p:tag name="KSO_WM_TEMPLATE_MASTER_TYPE" val="0"/>
  <p:tag name="KSO_WM_TEMPLATE_COLOR_TYPE" val="1"/>
  <p:tag name="KSO_WM_SLIDE_ITEM_CNT" val="0"/>
  <p:tag name="KSO_WM_SLIDE_INDEX" val="13"/>
  <p:tag name="KSO_WM_TAG_VERSION" val="1.0"/>
  <p:tag name="KSO_WM_SLIDE_TYPE" val="text"/>
  <p:tag name="KSO_WM_SLIDE_SUBTYPE" val="pureTxt"/>
  <p:tag name="KSO_WM_SLIDE_SIZE" val="863*444"/>
  <p:tag name="KSO_WM_SLIDE_POSITION" val="47*47"/>
  <p:tag name="KSO_WM_SLIDE_LAYOUT" val="a_f"/>
  <p:tag name="KSO_WM_SLIDE_LAYOUT_CNT" val="1_1"/>
  <p:tag name="KSO_WM_UNIT_SHOW_EDIT_AREA_INDICATION" val="1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" val="单击此处添加正文"/>
  <p:tag name="KSO_WM_UNIT_NOCLEAR" val="0"/>
  <p:tag name="KSO_WM_UNIT_SHOW_EDIT_AREA_INDICATION" val="1"/>
  <p:tag name="KSO_WM_UNIT_VALUE" val="689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205176_13*f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61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31419_7"/>
  <p:tag name="KSO_WM_TEMPLATE_SUBCATEGORY" val="29"/>
  <p:tag name="KSO_WM_TEMPLATE_MASTER_TYPE" val="0"/>
  <p:tag name="KSO_WM_TEMPLATE_COLOR_TYPE" val="0"/>
  <p:tag name="KSO_WM_SLIDE_ITEM_CNT" val="0"/>
  <p:tag name="KSO_WM_SLIDE_INDEX" val="7"/>
  <p:tag name="KSO_WM_TAG_VERSION" val="1.0"/>
  <p:tag name="KSO_WM_BEAUTIFY_FLAG" val="#wm#"/>
  <p:tag name="KSO_WM_TEMPLATE_CATEGORY" val="custom"/>
  <p:tag name="KSO_WM_TEMPLATE_INDEX" val="20231419"/>
  <p:tag name="KSO_WM_SLIDE_TYPE" val="sectionTitle"/>
  <p:tag name="KSO_WM_SLIDE_SUBTYPE" val="pureTxt"/>
  <p:tag name="KSO_WM_SLIDE_LAYOUT" val="a_e"/>
  <p:tag name="KSO_WM_SLIDE_LAYOUT_CNT" val="1_1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1419_7*a*1"/>
  <p:tag name="KSO_WM_TEMPLATE_CATEGORY" val="custom"/>
  <p:tag name="KSO_WM_TEMPLATE_INDEX" val="20231419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NOCLEAR" val="0"/>
  <p:tag name="KSO_WM_UNIT_VALUE" val="14"/>
  <p:tag name="KSO_WM_UNIT_TYPE" val="a"/>
  <p:tag name="KSO_WM_UNIT_INDEX" val="1"/>
  <p:tag name="KSO_WM_UNIT_PRESET_TEXT" val="单击此处&#10;添加章节标题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1"/>
  <p:tag name="KSO_WM_UNIT_DIAGRAM_ISNUMVISUAL" val="0"/>
  <p:tag name="KSO_WM_UNIT_DIAGRAM_ISREFERUNIT" val="0"/>
  <p:tag name="KSO_WM_UNIT_ID" val="custom20231419_7*e*1"/>
  <p:tag name="KSO_WM_TEMPLATE_CATEGORY" val="custom"/>
  <p:tag name="KSO_WM_TEMPLATE_INDEX" val="20231419"/>
  <p:tag name="KSO_WM_UNIT_LAYERLEVEL" val="1"/>
  <p:tag name="KSO_WM_TAG_VERSION" val="1.0"/>
  <p:tag name="KSO_WM_BEAUTIFY_FLAG" val="#wm#"/>
  <p:tag name="KSO_WM_UNIT_NOCLEAR" val="0"/>
  <p:tag name="KSO_WM_UNIT_VALUE" val="13"/>
  <p:tag name="KSO_WM_UNIT_TYPE" val="e"/>
  <p:tag name="KSO_WM_UNIT_INDEX" val="1"/>
  <p:tag name="KSO_WM_UNIT_PRESET_TEXT" val="01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  <p:tag name="KSO_WM_SLIDE_ID" val="custom20205176_13"/>
  <p:tag name="KSO_WM_TEMPLATE_SUBCATEGORY" val="19"/>
  <p:tag name="KSO_WM_TEMPLATE_MASTER_TYPE" val="0"/>
  <p:tag name="KSO_WM_TEMPLATE_COLOR_TYPE" val="1"/>
  <p:tag name="KSO_WM_SLIDE_ITEM_CNT" val="0"/>
  <p:tag name="KSO_WM_SLIDE_INDEX" val="13"/>
  <p:tag name="KSO_WM_TAG_VERSION" val="1.0"/>
  <p:tag name="KSO_WM_SLIDE_TYPE" val="text"/>
  <p:tag name="KSO_WM_SLIDE_SUBTYPE" val="pureTxt"/>
  <p:tag name="KSO_WM_SLIDE_SIZE" val="863*444"/>
  <p:tag name="KSO_WM_SLIDE_POSITION" val="47*47"/>
  <p:tag name="KSO_WM_SLIDE_LAYOUT" val="a_f"/>
  <p:tag name="KSO_WM_SLIDE_LAYOUT_CNT" val="1_1"/>
  <p:tag name="KSO_WM_UNIT_SHOW_EDIT_AREA_INDICATION" val="1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" val="单击此处添加正文"/>
  <p:tag name="KSO_WM_UNIT_NOCLEAR" val="0"/>
  <p:tag name="KSO_WM_UNIT_SHOW_EDIT_AREA_INDICATION" val="1"/>
  <p:tag name="KSO_WM_UNIT_VALUE" val="689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205176_13*f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4613_33"/>
  <p:tag name="KSO_WM_TEMPLATE_SUBCATEGORY" val="0"/>
  <p:tag name="KSO_WM_TEMPLATE_MASTER_TYPE" val="1"/>
  <p:tag name="KSO_WM_TEMPLATE_COLOR_TYPE" val="1"/>
  <p:tag name="KSO_WM_SLIDE_TYPE" val="endPage"/>
  <p:tag name="KSO_WM_SLIDE_SUBTYPE" val="pureTxt"/>
  <p:tag name="KSO_WM_SLIDE_ITEM_CNT" val="0"/>
  <p:tag name="KSO_WM_SLIDE_INDEX" val="33"/>
  <p:tag name="KSO_WM_TAG_VERSION" val="1.0"/>
  <p:tag name="KSO_WM_BEAUTIFY_FLAG" val="#wm#"/>
  <p:tag name="KSO_WM_TEMPLATE_CATEGORY" val="custom"/>
  <p:tag name="KSO_WM_TEMPLATE_INDEX" val="20204613"/>
  <p:tag name="KSO_WM_SLIDE_LAYOUT" val="a_b"/>
  <p:tag name="KSO_WM_SLIDE_LAYOUT_CNT" val="1_1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NOCLEAR" val="1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4613_33*a*1"/>
  <p:tag name="KSO_WM_TEMPLATE_CATEGORY" val="custom"/>
  <p:tag name="KSO_WM_TEMPLATE_INDEX" val="20204613"/>
  <p:tag name="KSO_WM_UNIT_LAYERLEVEL" val="1"/>
  <p:tag name="KSO_WM_TAG_VERSION" val="1.0"/>
  <p:tag name="KSO_WM_BEAUTIFY_FLAG" val="#wm#"/>
  <p:tag name="KSO_WM_UNIT_PRESET_TEXT" val="谢谢聆听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2、25、27、32、33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613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1*i*1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1413">
      <a:dk1>
        <a:sysClr val="windowText" lastClr="000000"/>
      </a:dk1>
      <a:lt1>
        <a:sysClr val="window" lastClr="FFFFFF"/>
      </a:lt1>
      <a:dk2>
        <a:srgbClr val="EAEDEF"/>
      </a:dk2>
      <a:lt2>
        <a:srgbClr val="FFFFFF"/>
      </a:lt2>
      <a:accent1>
        <a:srgbClr val="14B6F0"/>
      </a:accent1>
      <a:accent2>
        <a:srgbClr val="3796C9"/>
      </a:accent2>
      <a:accent3>
        <a:srgbClr val="5B76A2"/>
      </a:accent3>
      <a:accent4>
        <a:srgbClr val="7E577C"/>
      </a:accent4>
      <a:accent5>
        <a:srgbClr val="A23755"/>
      </a:accent5>
      <a:accent6>
        <a:srgbClr val="C5172E"/>
      </a:accent6>
      <a:hlink>
        <a:srgbClr val="658BD5"/>
      </a:hlink>
      <a:folHlink>
        <a:srgbClr val="A16AA5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​​">
  <a:themeElements>
    <a:clrScheme name="自定义 21">
      <a:dk1>
        <a:srgbClr val="000000"/>
      </a:dk1>
      <a:lt1>
        <a:srgbClr val="FFFFFF"/>
      </a:lt1>
      <a:dk2>
        <a:srgbClr val="001D64"/>
      </a:dk2>
      <a:lt2>
        <a:srgbClr val="F3F5FF"/>
      </a:lt2>
      <a:accent1>
        <a:srgbClr val="1AB0FF"/>
      </a:accent1>
      <a:accent2>
        <a:srgbClr val="1F78FF"/>
      </a:accent2>
      <a:accent3>
        <a:srgbClr val="FD82FF"/>
      </a:accent3>
      <a:accent4>
        <a:srgbClr val="7D64FF"/>
      </a:accent4>
      <a:accent5>
        <a:srgbClr val="18D7E9"/>
      </a:accent5>
      <a:accent6>
        <a:srgbClr val="FF82B6"/>
      </a:accent6>
      <a:hlink>
        <a:srgbClr val="304FFE"/>
      </a:hlink>
      <a:folHlink>
        <a:srgbClr val="492067"/>
      </a:folHlink>
    </a:clrScheme>
    <a:fontScheme name="自定义 9">
      <a:majorFont>
        <a:latin typeface="MiSans Bold"/>
        <a:ea typeface="MiSans Bold"/>
        <a:cs typeface=""/>
      </a:majorFont>
      <a:minorFont>
        <a:latin typeface="MiSans"/>
        <a:ea typeface="MiSan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331</Words>
  <Application>Microsoft Office PowerPoint</Application>
  <PresentationFormat>宽屏</PresentationFormat>
  <Paragraphs>40</Paragraphs>
  <Slides>9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9</vt:i4>
      </vt:variant>
    </vt:vector>
  </HeadingPairs>
  <TitlesOfParts>
    <vt:vector size="19" baseType="lpstr">
      <vt:lpstr>MiSans</vt:lpstr>
      <vt:lpstr>MiSans Bold</vt:lpstr>
      <vt:lpstr>汉仪旗黑-85S</vt:lpstr>
      <vt:lpstr>微软雅黑</vt:lpstr>
      <vt:lpstr>Arial</vt:lpstr>
      <vt:lpstr>Calibri</vt:lpstr>
      <vt:lpstr>Wingdings</vt:lpstr>
      <vt:lpstr>1_Office 主题​​</vt:lpstr>
      <vt:lpstr>3_Office 主题​​</vt:lpstr>
      <vt:lpstr>2_Office 主题​​</vt:lpstr>
      <vt:lpstr>PowerPoint 演示文稿</vt:lpstr>
      <vt:lpstr>PowerPoint 演示文稿</vt:lpstr>
      <vt:lpstr>产品概况</vt:lpstr>
      <vt:lpstr>PowerPoint 演示文稿</vt:lpstr>
      <vt:lpstr>产品优势</vt:lpstr>
      <vt:lpstr>PowerPoint 演示文稿</vt:lpstr>
      <vt:lpstr>简易设计图</vt:lpstr>
      <vt:lpstr>PowerPoint 演示文稿</vt:lpstr>
      <vt:lpstr>谢谢聆听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coco Ryan</dc:creator>
  <cp:lastModifiedBy>Chris Green</cp:lastModifiedBy>
  <cp:revision>158</cp:revision>
  <dcterms:created xsi:type="dcterms:W3CDTF">2019-06-19T02:08:00Z</dcterms:created>
  <dcterms:modified xsi:type="dcterms:W3CDTF">2023-11-08T13:34:03Z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FF5E267C09134A789D68B4128C64D061_12</vt:lpwstr>
  </property>
</Properties>
</file>