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028ECB-BAF7-C6C7-F139-EE43149BC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698172"/>
            <a:ext cx="8915399" cy="2474685"/>
          </a:xfrm>
        </p:spPr>
        <p:txBody>
          <a:bodyPr/>
          <a:lstStyle/>
          <a:p>
            <a:pPr algn="ctr"/>
            <a:r>
              <a:rPr lang="zh-CN" altLang="en-US" dirty="0"/>
              <a:t>产品说明书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0F29F5-DE32-6CFF-43D3-7A049B4DF0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项目名称：太阳能运动智能照明灯</a:t>
            </a:r>
            <a:endParaRPr lang="en-US" altLang="zh-CN" dirty="0"/>
          </a:p>
          <a:p>
            <a:r>
              <a:rPr lang="zh-CN" altLang="en-US" dirty="0"/>
              <a:t>所属院校：黑龙江农业工程职业学院</a:t>
            </a:r>
            <a:endParaRPr lang="en-US" altLang="zh-CN" dirty="0"/>
          </a:p>
          <a:p>
            <a:r>
              <a:rPr lang="zh-CN" altLang="en-US" dirty="0"/>
              <a:t>指导教师：许</a:t>
            </a:r>
            <a:r>
              <a:rPr lang="zh-CN" altLang="en-US"/>
              <a:t>光驰，宋奇慧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33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C1712E-D76E-69B0-FD9B-FE1B28C41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6000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8BDA4D-C5C2-093A-8F1D-58D9A4F2C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/>
              <a:t>一，原理介绍</a:t>
            </a:r>
            <a:endParaRPr lang="en-US" altLang="zh-CN" sz="5400" dirty="0"/>
          </a:p>
          <a:p>
            <a:pPr algn="ctr"/>
            <a:r>
              <a:rPr lang="zh-CN" altLang="en-US" sz="5400" dirty="0"/>
              <a:t>二，功能作用</a:t>
            </a:r>
          </a:p>
        </p:txBody>
      </p:sp>
    </p:spTree>
    <p:extLst>
      <p:ext uri="{BB962C8B-B14F-4D97-AF65-F5344CB8AC3E}">
        <p14:creationId xmlns:p14="http://schemas.microsoft.com/office/powerpoint/2010/main" val="135661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70A0CC-A3D0-DBF0-EDBC-46CA98F1A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一，原理介绍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2D75BB-4FED-EF99-C3C8-08CB45D9B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943"/>
            <a:ext cx="8915400" cy="4191279"/>
          </a:xfrm>
        </p:spPr>
        <p:txBody>
          <a:bodyPr>
            <a:normAutofit lnSpcReduction="10000"/>
          </a:bodyPr>
          <a:lstStyle/>
          <a:p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/>
                <a:ea typeface="幼圆" panose="02010509060101010101" pitchFamily="49" charset="-122"/>
                <a:cs typeface="+mn-cs"/>
              </a:rPr>
              <a:t>太阳能运动智能照明灯是一种智能化的设备，它的原理是白天运动通过太阳能板吸收太阳能转化成电能，晚上通过光传感器运动至黑暗需要光的地方进行照明，从而实现部分地方需要照明条件的照明。这种这种设备在各种场所，不仅方便了人们的生活，还能有效地防止一些黑暗死角而造成的安全隐患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entury Gothic" panose="020B0502020202020204"/>
              <a:ea typeface="幼圆" panose="02010509060101010101" pitchFamily="49" charset="-122"/>
              <a:cs typeface="+mn-cs"/>
            </a:endParaRPr>
          </a:p>
          <a:p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/>
                <a:ea typeface="幼圆" panose="02010509060101010101" pitchFamily="49" charset="-122"/>
              </a:rPr>
              <a:t>其核心部件是太阳能板，光传感器，白天它能够感知有光的地方运动至吸收太阳能进行发电给内部的灯，晚上则通过光传感器运动至黑暗的地方进行照明。</a:t>
            </a:r>
            <a:endParaRPr lang="en-US" altLang="zh-CN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/>
              <a:ea typeface="幼圆" panose="02010509060101010101" pitchFamily="49" charset="-122"/>
            </a:endParaRPr>
          </a:p>
          <a:p>
            <a:r>
              <a:rPr lang="zh-CN" altLang="en-US" dirty="0"/>
              <a:t>太阳能运动智能照明灯的优点是绿色环保，给黑暗的地方照明，而且比建造路灯方便。而且比路灯更好管理，路灯只能固定在一个位置，而自动太阳能运动照明灯可以在任意一个位置，还方便带回修理，更换。</a:t>
            </a:r>
            <a:endParaRPr lang="en-US" altLang="zh-CN" dirty="0"/>
          </a:p>
          <a:p>
            <a:r>
              <a:rPr lang="zh-CN" altLang="en-US" dirty="0"/>
              <a:t>太阳能运动智能照明灯是一种智能化的设备，它的原理是白天运动通过太阳能板吸收太阳能转化成电能，晚上通过光传感器运动至黑暗需要光的地方进行照明，从而实现部分地方需要照明条件的照明。自动太阳能运动照明灯的使用方法也非常简单，白天放到户外充电，晚上就会根据光传感器到需要的地方照明。这种设备不仅方便了人们的生活，是一种非常实用的设备。</a:t>
            </a:r>
          </a:p>
        </p:txBody>
      </p:sp>
    </p:spTree>
    <p:extLst>
      <p:ext uri="{BB962C8B-B14F-4D97-AF65-F5344CB8AC3E}">
        <p14:creationId xmlns:p14="http://schemas.microsoft.com/office/powerpoint/2010/main" val="118299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637C6F-A486-2DB6-CBEB-9E04A842E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二，功能作用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ADC4CE-FAE4-F99A-61EB-F16DEC947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太阳能运动智能照明灯的</a:t>
            </a:r>
            <a:r>
              <a:rPr lang="zh-CN" altLang="en-US" dirty="0"/>
              <a:t>功能作用很多，主要是用来各场所各条件的照明需要，而且是绿色发电，保护环境，符合绿色发展理念。类似于共享单车，可以理解为共享移动路灯，下地铁后的两公里黑暗，没路灯的郊区，都有人应该会需要这种移动式的大灯。户外野营的地方也有这种需要。方便而且不需要传统意义的充电方式。</a:t>
            </a:r>
          </a:p>
        </p:txBody>
      </p:sp>
    </p:spTree>
    <p:extLst>
      <p:ext uri="{BB962C8B-B14F-4D97-AF65-F5344CB8AC3E}">
        <p14:creationId xmlns:p14="http://schemas.microsoft.com/office/powerpoint/2010/main" val="1487561235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399</Words>
  <Application>Microsoft Office PowerPoint</Application>
  <PresentationFormat>宽屏</PresentationFormat>
  <Paragraphs>14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丝状</vt:lpstr>
      <vt:lpstr>产品说明书</vt:lpstr>
      <vt:lpstr>目录</vt:lpstr>
      <vt:lpstr>一，原理介绍</vt:lpstr>
      <vt:lpstr>二，功能作用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产品说明书</dc:title>
  <dc:creator>非凡 李</dc:creator>
  <cp:lastModifiedBy>非凡 李</cp:lastModifiedBy>
  <cp:revision>5</cp:revision>
  <dcterms:created xsi:type="dcterms:W3CDTF">2023-11-03T05:28:04Z</dcterms:created>
  <dcterms:modified xsi:type="dcterms:W3CDTF">2023-11-05T07:58:23Z</dcterms:modified>
</cp:coreProperties>
</file>