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58" r:id="rId4"/>
    <p:sldId id="259" r:id="rId5"/>
    <p:sldId id="257" r:id="rId6"/>
    <p:sldId id="262" r:id="rId7"/>
    <p:sldId id="263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3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409D9-691D-449E-9203-1163F225B284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458F7-835D-4C49-94AF-E035ACDA62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821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5458F7-835D-4C49-94AF-E035ACDA62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841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1FA6A5-AFF4-71BC-883D-CE5EA6CCCE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5276328-2400-2175-FEEC-759FF66EEE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43901F-8E5B-969A-C0E8-B2C7B278B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442E58-8283-1F86-E33E-52C9C16BA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9531AB8-E779-02D9-00CE-999FBA4F7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10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A83BCE-40E8-BBEE-2FF9-50657805E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01A5C8F-E2C8-00A1-B44E-811BB2CD9B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A8A62B-D93D-6F53-C940-AEE9837F4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7D6816-DC21-E0A8-98E9-18B91CC46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5D479F-5C24-65E7-95B9-2D6DBBBA5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5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1A7B00B-89C0-F5FE-4E07-770C3E2AEF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A17B5E6-1390-F790-5B13-E66D38D4F5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404472-90C5-7D45-9117-D397EB37E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26328D-F63A-8E2F-8A0B-3CE1EDF91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5AE658-B943-F23E-C7A5-37C833CA9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633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071B2C-B731-FF2D-4A26-B6992D528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76C670-BB20-612B-A097-C4C732024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39F971-9AFC-6549-6336-DB0678215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E0A5538-85D2-F0D7-CED5-0E1A6A04F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6F86FBC-661C-1393-8D0C-E6B44D11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665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115722-7879-D153-1ADF-72F261B22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10FCFB3-C4DF-EDDD-E362-7DF7B4345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85032C3-2CAB-F676-9B3B-27873D987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F61D0D-FF80-7F6F-9AA9-E69ADA3D3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51DC6F-471E-0915-AF0E-A07C33E40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055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2E2668-257A-A23C-5830-C2ACC3E0D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37E770-C3EC-BC3C-A198-FF9CF9AF6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B007C28-3A26-60E2-29EF-E28E1FBA41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720FA87-07BF-9E79-5526-C61DA4BF8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9A1C6CF-4BE9-045F-9E7F-B109930B1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51C08E7-5950-5E9D-05D6-8CEAE18CB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17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BB281E-E76A-4DFC-B41D-38529C914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44A642E-627D-492F-BB78-C38CEF0C3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0AD95A3-D16A-609B-F707-316E3DD67D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84A0132-DF94-FAFA-6476-524372C5BC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A47EA74-0F48-ED6F-0D2E-45F974313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0A31100-1DA7-0629-6C34-9A51F270B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1A9A8D0-4880-1B03-220E-B309A913D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8505FF3-F09C-60F7-01FC-0483497FB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31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4B325A-A656-8C92-60FE-BAF27EF68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0F97F0A-A8C2-A0B8-42C5-73AB1C59D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721271A-A6F6-A2FA-47CB-59E3E9A8D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A959FFF-583C-83A3-B65D-A487C68F0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461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2ACADF9-95A9-355A-565C-F6F03DFFE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D035EF0-8E46-6692-A030-D6A39BF7A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1C6CE1B-C47D-3F8C-F795-398B7E69D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00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9A4D4D-9990-F3AB-A114-FBFDE41C4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67017BF-2379-BD25-B74B-3102E864A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DF48D5-0863-0A90-8ECE-6F367A3CD0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D1D814E-EE1F-7B71-E96F-5D42D9C2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755674A-DFBE-F437-F084-1ED77AC12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B3CB0BA-09CC-B8B5-9006-CF3CF2C93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084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145188-AF26-E8F9-5F07-CDFCA2DAA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7E41967-B0DD-8A85-7C59-3A6619CA01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8FA5575-1025-8112-8963-D85C960F14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A81D8B3-A97E-A04B-7822-46552A693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D596ED4-F0D6-5CFD-CD86-F962C42DB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9C6D3E-490A-5FBD-63AD-87038FE9E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092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C279919-EBFB-BB74-628C-38053056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17CBB5-9035-E76C-B036-E2E84A326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EA3ED2-1A26-860B-AE17-6909CE2038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2A804-62C1-4B7B-B228-C55F3F062D9D}" type="datetimeFigureOut">
              <a:rPr lang="zh-CN" altLang="en-US" smtClean="0"/>
              <a:t>2023/11/9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A9BDEE-1A7E-2BF8-85C2-9986E71ED1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10902E-99D3-7BE7-EAE7-7C72AF5010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63353-E894-4EDA-86C5-DA0D7C1BC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36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 descr="工程绘图&#10;&#10;描述已自动生成">
            <a:extLst>
              <a:ext uri="{FF2B5EF4-FFF2-40B4-BE49-F238E27FC236}">
                <a16:creationId xmlns:a16="http://schemas.microsoft.com/office/drawing/2014/main" id="{CF4C49FF-C611-5705-A443-085C5348C1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2" t="9091" r="24538" b="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/>
              </a:gs>
              <a:gs pos="33000">
                <a:schemeClr val="tx1">
                  <a:alpha val="64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5992D6C-E486-7DCF-8D9F-4589397694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0834" y="1780729"/>
            <a:ext cx="4023358" cy="1060701"/>
          </a:xfrm>
        </p:spPr>
        <p:txBody>
          <a:bodyPr anchor="b">
            <a:norm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自己制造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2AA42DE-DD11-75F7-EDDE-41D749182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833" y="3136882"/>
            <a:ext cx="4023359" cy="1208141"/>
          </a:xfrm>
        </p:spPr>
        <p:txBody>
          <a:bodyPr>
            <a:norm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杀菌除臭鞋柜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3307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竖排标题 1">
            <a:extLst>
              <a:ext uri="{FF2B5EF4-FFF2-40B4-BE49-F238E27FC236}">
                <a16:creationId xmlns:a16="http://schemas.microsoft.com/office/drawing/2014/main" id="{7D9ACA79-B494-9AD2-0BB1-07F0057FA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52975" y="1626031"/>
            <a:ext cx="4023360" cy="301808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zh-CN" altLang="en-US" sz="3100" dirty="0">
                <a:latin typeface="华文隶书" panose="02010800040101010101" pitchFamily="2" charset="-122"/>
                <a:ea typeface="华文隶书" panose="02010800040101010101" pitchFamily="2" charset="-122"/>
              </a:rPr>
              <a:t>杀菌除臭鞋柜</a:t>
            </a:r>
            <a:br>
              <a:rPr lang="zh-CN" altLang="en-US" sz="5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</a:br>
            <a:r>
              <a:rPr lang="zh-CN" altLang="en-US" sz="5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杀菌除臭鞋柜</a:t>
            </a:r>
            <a:br>
              <a:rPr lang="zh-CN" altLang="en-US" sz="54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</a:br>
            <a:endParaRPr lang="en-US" altLang="zh-CN" sz="5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A8E8D3-D408-1613-E855-6D55A6ACD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altLang="zh-CN" sz="2200" dirty="0">
                <a:latin typeface="华文隶书" panose="02010800040101010101" pitchFamily="2" charset="-122"/>
                <a:ea typeface="华文隶书" panose="02010800040101010101" pitchFamily="2" charset="-122"/>
              </a:rPr>
              <a:t>       </a:t>
            </a:r>
            <a:r>
              <a:rPr lang="zh-CN" altLang="en-US" sz="2200" dirty="0">
                <a:latin typeface="华文隶书" panose="02010800040101010101" pitchFamily="2" charset="-122"/>
                <a:ea typeface="华文隶书" panose="02010800040101010101" pitchFamily="2" charset="-122"/>
              </a:rPr>
              <a:t>多功能鞋柜，可杀菌，将穿一天的鞋放进鞋柜，鞋柜会将细菌杀死，避免再次穿鞋时细菌的感染，引发一系列疾病；</a:t>
            </a:r>
            <a:endParaRPr lang="en-US" altLang="zh-CN" sz="22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marL="0" indent="0">
              <a:buNone/>
            </a:pPr>
            <a:r>
              <a:rPr lang="en-US" altLang="zh-CN" sz="2200" dirty="0">
                <a:latin typeface="华文隶书" panose="02010800040101010101" pitchFamily="2" charset="-122"/>
                <a:ea typeface="华文隶书" panose="02010800040101010101" pitchFamily="2" charset="-122"/>
              </a:rPr>
              <a:t>       </a:t>
            </a:r>
            <a:r>
              <a:rPr lang="zh-CN" altLang="en-US" sz="2200" dirty="0">
                <a:latin typeface="华文隶书" panose="02010800040101010101" pitchFamily="2" charset="-122"/>
                <a:ea typeface="华文隶书" panose="02010800040101010101" pitchFamily="2" charset="-122"/>
              </a:rPr>
              <a:t>可以除臭，汗脚也不怕因为经常出汗导致鞋臭而不敢穿鞋，再也不怕经常洗涮鞋，伤害鞋面。</a:t>
            </a:r>
            <a:endParaRPr lang="en-US" altLang="zh-CN" sz="22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5" name="图片 4" descr="文本, 白板&#10;&#10;描述已自动生成">
            <a:extLst>
              <a:ext uri="{FF2B5EF4-FFF2-40B4-BE49-F238E27FC236}">
                <a16:creationId xmlns:a16="http://schemas.microsoft.com/office/drawing/2014/main" id="{7F2E7B6F-4F65-4238-CE19-A1A7CEBB39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1495959"/>
            <a:ext cx="6903720" cy="386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1096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竖排标题 1">
            <a:extLst>
              <a:ext uri="{FF2B5EF4-FFF2-40B4-BE49-F238E27FC236}">
                <a16:creationId xmlns:a16="http://schemas.microsoft.com/office/drawing/2014/main" id="{7D9ACA79-B494-9AD2-0BB1-07F0057FA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zh-CN" altLang="en-US" sz="2800" kern="12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鞋柜调节器</a:t>
            </a:r>
            <a:endParaRPr lang="en-US" altLang="zh-CN" sz="2800" kern="1200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A8E8D3-D408-1613-E855-6D55A6ACD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0936" y="309713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altLang="zh-CN" sz="2200" dirty="0"/>
              <a:t>    </a:t>
            </a:r>
            <a:r>
              <a:rPr lang="en-US" altLang="zh-CN" sz="2200" dirty="0">
                <a:latin typeface="华文隶书" panose="02010800040101010101" pitchFamily="2" charset="-122"/>
                <a:ea typeface="华文隶书" panose="02010800040101010101" pitchFamily="2" charset="-122"/>
              </a:rPr>
              <a:t>    </a:t>
            </a:r>
            <a:r>
              <a:rPr lang="zh-CN" altLang="en-US" sz="2200" dirty="0">
                <a:latin typeface="华文隶书" panose="02010800040101010101" pitchFamily="2" charset="-122"/>
                <a:ea typeface="华文隶书" panose="02010800040101010101" pitchFamily="2" charset="-122"/>
              </a:rPr>
              <a:t>插上电源，转动按钮，多挡位调节，可以杀菌，可以除臭。</a:t>
            </a:r>
            <a:r>
              <a:rPr lang="en-US" altLang="zh-CN" sz="2200" dirty="0"/>
              <a:t> </a:t>
            </a:r>
          </a:p>
          <a:p>
            <a:pPr marL="0" indent="0">
              <a:buNone/>
            </a:pPr>
            <a:r>
              <a:rPr lang="zh-CN" altLang="en-US" sz="2200" dirty="0">
                <a:latin typeface="华文隶书" panose="02010800040101010101" pitchFamily="2" charset="-122"/>
                <a:ea typeface="华文隶书" panose="02010800040101010101" pitchFamily="2" charset="-122"/>
              </a:rPr>
              <a:t>        鞋柜让你穿的放心，让你不在担心。</a:t>
            </a:r>
            <a:r>
              <a:rPr lang="en-US" altLang="zh-CN" sz="2200" dirty="0"/>
              <a:t>     </a:t>
            </a:r>
          </a:p>
        </p:txBody>
      </p:sp>
      <p:pic>
        <p:nvPicPr>
          <p:cNvPr id="5" name="图片 4" descr="门前面&#10;&#10;描述已自动生成">
            <a:extLst>
              <a:ext uri="{FF2B5EF4-FFF2-40B4-BE49-F238E27FC236}">
                <a16:creationId xmlns:a16="http://schemas.microsoft.com/office/drawing/2014/main" id="{7E720C39-F5E2-3F3F-3315-4A1066358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1323365"/>
            <a:ext cx="6903720" cy="4211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38641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B421EE32-9479-2915-612D-50FF7701A38A}"/>
              </a:ext>
            </a:extLst>
          </p:cNvPr>
          <p:cNvSpPr/>
          <p:nvPr/>
        </p:nvSpPr>
        <p:spPr>
          <a:xfrm>
            <a:off x="451413" y="1252728"/>
            <a:ext cx="3843679" cy="446132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竖排标题 1">
            <a:extLst>
              <a:ext uri="{FF2B5EF4-FFF2-40B4-BE49-F238E27FC236}">
                <a16:creationId xmlns:a16="http://schemas.microsoft.com/office/drawing/2014/main" id="{7D9ACA79-B494-9AD2-0BB1-07F0057FA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80862" y="1252728"/>
            <a:ext cx="3410712" cy="11064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</a:rPr>
              <a:t>双层鞋柜</a:t>
            </a:r>
            <a:endParaRPr lang="en-US" altLang="zh-CN" sz="28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A8E8D3-D408-1613-E855-6D55A6ACD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84380" y="2678330"/>
            <a:ext cx="3410712" cy="342504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        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双层利用空间更大，中间是透明板，灯光可透过，减少灯的数量，降低成本和耗电量。</a:t>
            </a:r>
            <a:endParaRPr lang="en-US" altLang="zh-CN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5" name="图片 4" descr="房间的摆设布局&#10;&#10;中度可信度描述已自动生成">
            <a:extLst>
              <a:ext uri="{FF2B5EF4-FFF2-40B4-BE49-F238E27FC236}">
                <a16:creationId xmlns:a16="http://schemas.microsoft.com/office/drawing/2014/main" id="{E84A8687-EB87-2554-2CB9-B7D51497C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41" y="1364891"/>
            <a:ext cx="7497658" cy="4237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: 圆角 6">
            <a:extLst>
              <a:ext uri="{FF2B5EF4-FFF2-40B4-BE49-F238E27FC236}">
                <a16:creationId xmlns:a16="http://schemas.microsoft.com/office/drawing/2014/main" id="{083F59AE-1A63-C3CA-0B3A-E3177F6C2391}"/>
              </a:ext>
            </a:extLst>
          </p:cNvPr>
          <p:cNvSpPr/>
          <p:nvPr/>
        </p:nvSpPr>
        <p:spPr>
          <a:xfrm>
            <a:off x="793975" y="1573682"/>
            <a:ext cx="90405" cy="46451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8B28ABFD-3C8D-DF43-DA04-FD02EABE1FD5}"/>
              </a:ext>
            </a:extLst>
          </p:cNvPr>
          <p:cNvCxnSpPr>
            <a:cxnSpLocks/>
          </p:cNvCxnSpPr>
          <p:nvPr/>
        </p:nvCxnSpPr>
        <p:spPr>
          <a:xfrm>
            <a:off x="1203767" y="2359152"/>
            <a:ext cx="252328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807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ECAB1E8-8195-4748-BE71-FF806D868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!!text rectangle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279383" cy="5495925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竖排标题 1">
            <a:extLst>
              <a:ext uri="{FF2B5EF4-FFF2-40B4-BE49-F238E27FC236}">
                <a16:creationId xmlns:a16="http://schemas.microsoft.com/office/drawing/2014/main" id="{7D9ACA79-B494-9AD2-0BB1-07F0057FA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1247" y="978619"/>
            <a:ext cx="3410712" cy="11064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</a:rPr>
              <a:t>紫外线灯</a:t>
            </a:r>
            <a:endParaRPr lang="en-US" altLang="zh-CN" sz="28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" name="!!accent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328416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A8E8D3-D408-1613-E855-6D55A6ACD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1247" y="2359152"/>
            <a:ext cx="3410712" cy="342504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        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插上电源，打开开关，紫外线灯就可以开始工作，灯会将鞋子内的细菌杀死。</a:t>
            </a:r>
            <a:endParaRPr lang="en-US" altLang="zh-CN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marL="0" indent="0">
              <a:buNone/>
            </a:pP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        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在灯的外部加上了透明的灯罩，防止取放鞋子时碰撞到灯，灯出现碎裂，安全保障你放心。</a:t>
            </a:r>
            <a:endParaRPr lang="en-US" altLang="zh-CN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7" name="图片 6" descr="图片包含 室内, 桌子, 表面, 不同&#10;&#10;描述已自动生成">
            <a:extLst>
              <a:ext uri="{FF2B5EF4-FFF2-40B4-BE49-F238E27FC236}">
                <a16:creationId xmlns:a16="http://schemas.microsoft.com/office/drawing/2014/main" id="{53E8F906-1B37-B176-68C6-1F891D1E0D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3934"/>
          <a:stretch/>
        </p:blipFill>
        <p:spPr>
          <a:xfrm>
            <a:off x="5124450" y="634382"/>
            <a:ext cx="6657213" cy="5495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0583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竖排标题 1">
            <a:extLst>
              <a:ext uri="{FF2B5EF4-FFF2-40B4-BE49-F238E27FC236}">
                <a16:creationId xmlns:a16="http://schemas.microsoft.com/office/drawing/2014/main" id="{7D9ACA79-B494-9AD2-0BB1-07F0057FA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0" y="640034"/>
            <a:ext cx="4267200" cy="57368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zh-CN" altLang="en-US" sz="5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杀菌除</a:t>
            </a:r>
            <a:br>
              <a:rPr lang="en-US" altLang="zh-CN" sz="5400" dirty="0">
                <a:latin typeface="华文隶书" panose="02010800040101010101" pitchFamily="2" charset="-122"/>
                <a:ea typeface="华文隶书" panose="02010800040101010101" pitchFamily="2" charset="-122"/>
              </a:rPr>
            </a:br>
            <a:r>
              <a:rPr lang="zh-CN" altLang="en-US" sz="5400" dirty="0">
                <a:latin typeface="华文隶书" panose="02010800040101010101" pitchFamily="2" charset="-122"/>
                <a:ea typeface="华文隶书" panose="02010800040101010101" pitchFamily="2" charset="-122"/>
              </a:rPr>
              <a:t>臭鞋柜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 descr="图示, 工程绘图&#10;&#10;描述已自动生成">
            <a:extLst>
              <a:ext uri="{FF2B5EF4-FFF2-40B4-BE49-F238E27FC236}">
                <a16:creationId xmlns:a16="http://schemas.microsoft.com/office/drawing/2014/main" id="{8B32AF2C-E8A7-1E5D-54EA-5A824F025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456" y="1767775"/>
            <a:ext cx="6894576" cy="3895435"/>
          </a:xfrm>
          <a:prstGeom prst="rect">
            <a:avLst/>
          </a:prstGeom>
        </p:spPr>
      </p:pic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A8E8D3-D408-1613-E855-6D55A6ACD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11454" y="759616"/>
            <a:ext cx="6894576" cy="14284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zh-CN" altLang="en-US" sz="3600" dirty="0">
                <a:latin typeface="华文隶书" panose="02010800040101010101" pitchFamily="2" charset="-122"/>
                <a:ea typeface="华文隶书" panose="02010800040101010101" pitchFamily="2" charset="-122"/>
              </a:rPr>
              <a:t>设计模型</a:t>
            </a:r>
            <a:endParaRPr lang="en-US" altLang="zh-CN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528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3AC63F2-ED92-3C8C-47BF-B8B56E8E85AA}"/>
              </a:ext>
            </a:extLst>
          </p:cNvPr>
          <p:cNvSpPr txBox="1"/>
          <p:nvPr/>
        </p:nvSpPr>
        <p:spPr>
          <a:xfrm>
            <a:off x="638882" y="639193"/>
            <a:ext cx="3571810" cy="35735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zh-CN" altLang="en-US" sz="6600" kern="12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感谢观看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 descr="桌子上摆放着黑色的机器&#10;&#10;中度可信度描述已自动生成">
            <a:extLst>
              <a:ext uri="{FF2B5EF4-FFF2-40B4-BE49-F238E27FC236}">
                <a16:creationId xmlns:a16="http://schemas.microsoft.com/office/drawing/2014/main" id="{D43424C5-ED0E-8F97-CED5-1186D18381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0" b="4145"/>
          <a:stretch/>
        </p:blipFill>
        <p:spPr>
          <a:xfrm>
            <a:off x="4654296" y="1386181"/>
            <a:ext cx="7214616" cy="405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603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206</Words>
  <Application>Microsoft Office PowerPoint</Application>
  <PresentationFormat>宽屏</PresentationFormat>
  <Paragraphs>17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等线</vt:lpstr>
      <vt:lpstr>等线 Light</vt:lpstr>
      <vt:lpstr>华文隶书</vt:lpstr>
      <vt:lpstr>Arial</vt:lpstr>
      <vt:lpstr>Calibri</vt:lpstr>
      <vt:lpstr>Office 主题​​</vt:lpstr>
      <vt:lpstr>自己制造</vt:lpstr>
      <vt:lpstr>杀菌除臭鞋柜 杀菌除臭鞋柜 </vt:lpstr>
      <vt:lpstr>鞋柜调节器</vt:lpstr>
      <vt:lpstr>双层鞋柜</vt:lpstr>
      <vt:lpstr>紫外线灯</vt:lpstr>
      <vt:lpstr>杀菌除 臭鞋柜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自己制造</dc:title>
  <dc:creator>249</dc:creator>
  <cp:lastModifiedBy>249</cp:lastModifiedBy>
  <cp:revision>4</cp:revision>
  <dcterms:created xsi:type="dcterms:W3CDTF">2023-11-08T16:25:40Z</dcterms:created>
  <dcterms:modified xsi:type="dcterms:W3CDTF">2023-11-09T01:51:16Z</dcterms:modified>
</cp:coreProperties>
</file>