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5" r:id="rId4"/>
  </p:sldMasterIdLst>
  <p:notesMasterIdLst>
    <p:notesMasterId r:id="rId6"/>
  </p:notesMasterIdLst>
  <p:sldIdLst>
    <p:sldId id="260" r:id="rId5"/>
    <p:sldId id="352" r:id="rId7"/>
    <p:sldId id="262" r:id="rId8"/>
    <p:sldId id="263" r:id="rId9"/>
    <p:sldId id="261" r:id="rId10"/>
    <p:sldId id="383" r:id="rId11"/>
    <p:sldId id="355" r:id="rId12"/>
    <p:sldId id="353" r:id="rId13"/>
    <p:sldId id="282" r:id="rId14"/>
    <p:sldId id="268" r:id="rId15"/>
    <p:sldId id="328" r:id="rId16"/>
    <p:sldId id="332" r:id="rId17"/>
    <p:sldId id="330" r:id="rId18"/>
    <p:sldId id="327" r:id="rId19"/>
    <p:sldId id="331" r:id="rId20"/>
    <p:sldId id="279" r:id="rId21"/>
    <p:sldId id="272" r:id="rId22"/>
    <p:sldId id="335" r:id="rId23"/>
    <p:sldId id="334" r:id="rId24"/>
    <p:sldId id="281" r:id="rId25"/>
    <p:sldId id="354" r:id="rId26"/>
    <p:sldId id="356" r:id="rId27"/>
    <p:sldId id="350" r:id="rId28"/>
    <p:sldId id="280" r:id="rId29"/>
    <p:sldId id="276" r:id="rId30"/>
    <p:sldId id="357" r:id="rId31"/>
    <p:sldId id="351" r:id="rId32"/>
    <p:sldId id="283" r:id="rId33"/>
  </p:sldIdLst>
  <p:sldSz cx="12190095" cy="6859270"/>
  <p:notesSz cx="6858000" cy="9144000"/>
  <p:custDataLst>
    <p:tags r:id="rId37"/>
  </p:custDataLst>
  <p:defaultTextStyle>
    <a:defPPr>
      <a:defRPr lang="zh-CN"/>
    </a:defPPr>
    <a:lvl1pPr marL="0" algn="l" defTabSz="96774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83870" algn="l" defTabSz="96774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67740" algn="l" defTabSz="96774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451610" algn="l" defTabSz="96774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935480" algn="l" defTabSz="96774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419350" algn="l" defTabSz="96774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902585" algn="l" defTabSz="96774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386455" algn="l" defTabSz="96774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870325" algn="l" defTabSz="96774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CD8EE"/>
    <a:srgbClr val="FF881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834" y="150"/>
      </p:cViewPr>
      <p:guideLst>
        <p:guide orient="horz" pos="2294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7" Type="http://schemas.openxmlformats.org/officeDocument/2006/relationships/tags" Target="tags/tag3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8A964F-38E6-445C-A300-A0E25B42608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F299A4-62CB-47EB-89FB-A39AAC03E2F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hangye/" TargetMode="Externa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282" y="2130919"/>
            <a:ext cx="10361851" cy="1470366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562" y="3887100"/>
            <a:ext cx="8533290" cy="175300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838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677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516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35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193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02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3864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870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8050" y="274702"/>
            <a:ext cx="2742843" cy="585288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21" y="274702"/>
            <a:ext cx="8025355" cy="585288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091" y="365210"/>
            <a:ext cx="10514231" cy="132587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091" y="365210"/>
            <a:ext cx="10514231" cy="132587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091" y="365210"/>
            <a:ext cx="10514231" cy="132587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091" y="365210"/>
            <a:ext cx="10514231" cy="132587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091" y="365210"/>
            <a:ext cx="10514231" cy="132587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091" y="365210"/>
            <a:ext cx="10514231" cy="132587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091" y="365210"/>
            <a:ext cx="10514231" cy="132587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091" y="365210"/>
            <a:ext cx="10514231" cy="132587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" name="TextBox 4"/>
          <p:cNvSpPr txBox="1"/>
          <p:nvPr userDrawn="1"/>
        </p:nvSpPr>
        <p:spPr>
          <a:xfrm>
            <a:off x="838091" y="6375921"/>
            <a:ext cx="1439972" cy="118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200000"/>
              </a:lnSpc>
            </a:pPr>
            <a:r>
              <a:rPr lang="zh-CN" altLang="en-US" sz="100" dirty="0">
                <a:solidFill>
                  <a:prstClr val="black"/>
                </a:solidFill>
                <a:latin typeface="微软雅黑" panose="020B0503020204020204" pitchFamily="34" charset="-122"/>
                <a:hlinkClick r:id="rId2"/>
              </a:rPr>
              <a:t>行业</a:t>
            </a:r>
            <a:r>
              <a:rPr lang="en-US" altLang="zh-CN" sz="100" dirty="0">
                <a:solidFill>
                  <a:prstClr val="black"/>
                </a:solidFill>
                <a:latin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>
                <a:solidFill>
                  <a:prstClr val="black"/>
                </a:solidFill>
                <a:latin typeface="微软雅黑" panose="020B0503020204020204" pitchFamily="34" charset="-122"/>
                <a:hlinkClick r:id="rId2"/>
              </a:rPr>
              <a:t>模板</a:t>
            </a:r>
            <a:r>
              <a:rPr lang="en-US" altLang="zh-CN" sz="100" dirty="0">
                <a:solidFill>
                  <a:prstClr val="black"/>
                </a:solidFill>
                <a:latin typeface="微软雅黑" panose="020B0503020204020204" pitchFamily="34" charset="-122"/>
              </a:rPr>
              <a:t>http://www.1ppt.com/hangye/</a:t>
            </a:r>
            <a:endParaRPr lang="en-US" altLang="zh-CN" sz="100" dirty="0">
              <a:solidFill>
                <a:prstClr val="black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091" y="365210"/>
            <a:ext cx="10514231" cy="132587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091" y="365210"/>
            <a:ext cx="10514231" cy="132587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091" y="365210"/>
            <a:ext cx="10514231" cy="132587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701"/>
            <a:ext cx="10971372" cy="114326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21" y="1600572"/>
            <a:ext cx="10971372" cy="452701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521" y="6357823"/>
            <a:ext cx="2844430" cy="365210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058" y="6357823"/>
            <a:ext cx="3860297" cy="36521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463" y="6357823"/>
            <a:ext cx="2844430" cy="365210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8049" y="274703"/>
            <a:ext cx="2742843" cy="5852880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21" y="274703"/>
            <a:ext cx="8025355" cy="585288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521" y="6357823"/>
            <a:ext cx="2844430" cy="365210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058" y="6357823"/>
            <a:ext cx="3860297" cy="36521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463" y="6357823"/>
            <a:ext cx="2844430" cy="365210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8" y="4407921"/>
            <a:ext cx="10361851" cy="1362391"/>
          </a:xfrm>
        </p:spPr>
        <p:txBody>
          <a:bodyPr anchor="t"/>
          <a:lstStyle>
            <a:lvl1pPr algn="l">
              <a:defRPr sz="42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8" y="2907386"/>
            <a:ext cx="10361851" cy="1500535"/>
          </a:xfrm>
        </p:spPr>
        <p:txBody>
          <a:bodyPr anchor="b"/>
          <a:lstStyle>
            <a:lvl1pPr marL="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1pPr>
            <a:lvl2pPr marL="48387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2pPr>
            <a:lvl3pPr marL="96774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5161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3548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1935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0258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38645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87032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521" y="1600571"/>
            <a:ext cx="5384099" cy="4527011"/>
          </a:xfrm>
        </p:spPr>
        <p:txBody>
          <a:bodyPr/>
          <a:lstStyle>
            <a:lvl1pPr>
              <a:defRPr sz="3000"/>
            </a:lvl1pPr>
            <a:lvl2pPr>
              <a:defRPr sz="25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6793" y="1600571"/>
            <a:ext cx="5384099" cy="4527011"/>
          </a:xfrm>
        </p:spPr>
        <p:txBody>
          <a:bodyPr/>
          <a:lstStyle>
            <a:lvl1pPr>
              <a:defRPr sz="3000"/>
            </a:lvl1pPr>
            <a:lvl2pPr>
              <a:defRPr sz="25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469"/>
            <a:ext cx="5386216" cy="639910"/>
          </a:xfrm>
        </p:spPr>
        <p:txBody>
          <a:bodyPr anchor="b"/>
          <a:lstStyle>
            <a:lvl1pPr marL="0" indent="0">
              <a:buNone/>
              <a:defRPr sz="2500" b="1"/>
            </a:lvl1pPr>
            <a:lvl2pPr marL="483870" indent="0">
              <a:buNone/>
              <a:defRPr sz="2100" b="1"/>
            </a:lvl2pPr>
            <a:lvl3pPr marL="967740" indent="0">
              <a:buNone/>
              <a:defRPr sz="1900" b="1"/>
            </a:lvl3pPr>
            <a:lvl4pPr marL="1451610" indent="0">
              <a:buNone/>
              <a:defRPr sz="1700" b="1"/>
            </a:lvl4pPr>
            <a:lvl5pPr marL="1935480" indent="0">
              <a:buNone/>
              <a:defRPr sz="1700" b="1"/>
            </a:lvl5pPr>
            <a:lvl6pPr marL="2419350" indent="0">
              <a:buNone/>
              <a:defRPr sz="1700" b="1"/>
            </a:lvl6pPr>
            <a:lvl7pPr marL="2902585" indent="0">
              <a:buNone/>
              <a:defRPr sz="1700" b="1"/>
            </a:lvl7pPr>
            <a:lvl8pPr marL="3386455" indent="0">
              <a:buNone/>
              <a:defRPr sz="1700" b="1"/>
            </a:lvl8pPr>
            <a:lvl9pPr marL="3870325" indent="0">
              <a:buNone/>
              <a:defRPr sz="17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5379"/>
            <a:ext cx="5386216" cy="3952203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2" y="1535469"/>
            <a:ext cx="5388332" cy="639910"/>
          </a:xfrm>
        </p:spPr>
        <p:txBody>
          <a:bodyPr anchor="b"/>
          <a:lstStyle>
            <a:lvl1pPr marL="0" indent="0">
              <a:buNone/>
              <a:defRPr sz="2500" b="1"/>
            </a:lvl1pPr>
            <a:lvl2pPr marL="483870" indent="0">
              <a:buNone/>
              <a:defRPr sz="2100" b="1"/>
            </a:lvl2pPr>
            <a:lvl3pPr marL="967740" indent="0">
              <a:buNone/>
              <a:defRPr sz="1900" b="1"/>
            </a:lvl3pPr>
            <a:lvl4pPr marL="1451610" indent="0">
              <a:buNone/>
              <a:defRPr sz="1700" b="1"/>
            </a:lvl4pPr>
            <a:lvl5pPr marL="1935480" indent="0">
              <a:buNone/>
              <a:defRPr sz="1700" b="1"/>
            </a:lvl5pPr>
            <a:lvl6pPr marL="2419350" indent="0">
              <a:buNone/>
              <a:defRPr sz="1700" b="1"/>
            </a:lvl6pPr>
            <a:lvl7pPr marL="2902585" indent="0">
              <a:buNone/>
              <a:defRPr sz="1700" b="1"/>
            </a:lvl7pPr>
            <a:lvl8pPr marL="3386455" indent="0">
              <a:buNone/>
              <a:defRPr sz="1700" b="1"/>
            </a:lvl8pPr>
            <a:lvl9pPr marL="3870325" indent="0">
              <a:buNone/>
              <a:defRPr sz="17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2" y="2175379"/>
            <a:ext cx="5388332" cy="3952203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2" y="273113"/>
            <a:ext cx="4010562" cy="1162319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2" y="273114"/>
            <a:ext cx="6814780" cy="5854468"/>
          </a:xfrm>
        </p:spPr>
        <p:txBody>
          <a:bodyPr/>
          <a:lstStyle>
            <a:lvl1pPr>
              <a:defRPr sz="3400"/>
            </a:lvl1pPr>
            <a:lvl2pPr>
              <a:defRPr sz="3000"/>
            </a:lvl2pPr>
            <a:lvl3pPr>
              <a:defRPr sz="25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2" y="1435433"/>
            <a:ext cx="4010562" cy="4692149"/>
          </a:xfrm>
        </p:spPr>
        <p:txBody>
          <a:bodyPr/>
          <a:lstStyle>
            <a:lvl1pPr marL="0" indent="0">
              <a:buNone/>
              <a:defRPr sz="1500"/>
            </a:lvl1pPr>
            <a:lvl2pPr marL="483870" indent="0">
              <a:buNone/>
              <a:defRPr sz="1300"/>
            </a:lvl2pPr>
            <a:lvl3pPr marL="967740" indent="0">
              <a:buNone/>
              <a:defRPr sz="1100"/>
            </a:lvl3pPr>
            <a:lvl4pPr marL="1451610" indent="0">
              <a:buNone/>
              <a:defRPr sz="1000"/>
            </a:lvl4pPr>
            <a:lvl5pPr marL="1935480" indent="0">
              <a:buNone/>
              <a:defRPr sz="1000"/>
            </a:lvl5pPr>
            <a:lvl6pPr marL="2419350" indent="0">
              <a:buNone/>
              <a:defRPr sz="1000"/>
            </a:lvl6pPr>
            <a:lvl7pPr marL="2902585" indent="0">
              <a:buNone/>
              <a:defRPr sz="1000"/>
            </a:lvl7pPr>
            <a:lvl8pPr marL="3386455" indent="0">
              <a:buNone/>
              <a:defRPr sz="1000"/>
            </a:lvl8pPr>
            <a:lvl9pPr marL="3870325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1712"/>
            <a:ext cx="7314248" cy="566869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918"/>
            <a:ext cx="7314248" cy="4115753"/>
          </a:xfrm>
        </p:spPr>
        <p:txBody>
          <a:bodyPr/>
          <a:lstStyle>
            <a:lvl1pPr marL="0" indent="0">
              <a:buNone/>
              <a:defRPr sz="3400"/>
            </a:lvl1pPr>
            <a:lvl2pPr marL="483870" indent="0">
              <a:buNone/>
              <a:defRPr sz="3000"/>
            </a:lvl2pPr>
            <a:lvl3pPr marL="967740" indent="0">
              <a:buNone/>
              <a:defRPr sz="2500"/>
            </a:lvl3pPr>
            <a:lvl4pPr marL="1451610" indent="0">
              <a:buNone/>
              <a:defRPr sz="2100"/>
            </a:lvl4pPr>
            <a:lvl5pPr marL="1935480" indent="0">
              <a:buNone/>
              <a:defRPr sz="2100"/>
            </a:lvl5pPr>
            <a:lvl6pPr marL="2419350" indent="0">
              <a:buNone/>
              <a:defRPr sz="2100"/>
            </a:lvl6pPr>
            <a:lvl7pPr marL="2902585" indent="0">
              <a:buNone/>
              <a:defRPr sz="2100"/>
            </a:lvl7pPr>
            <a:lvl8pPr marL="3386455" indent="0">
              <a:buNone/>
              <a:defRPr sz="2100"/>
            </a:lvl8pPr>
            <a:lvl9pPr marL="3870325" indent="0">
              <a:buNone/>
              <a:defRPr sz="21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8581"/>
            <a:ext cx="7314248" cy="805048"/>
          </a:xfrm>
        </p:spPr>
        <p:txBody>
          <a:bodyPr/>
          <a:lstStyle>
            <a:lvl1pPr marL="0" indent="0">
              <a:buNone/>
              <a:defRPr sz="1500"/>
            </a:lvl1pPr>
            <a:lvl2pPr marL="483870" indent="0">
              <a:buNone/>
              <a:defRPr sz="1300"/>
            </a:lvl2pPr>
            <a:lvl3pPr marL="967740" indent="0">
              <a:buNone/>
              <a:defRPr sz="1100"/>
            </a:lvl3pPr>
            <a:lvl4pPr marL="1451610" indent="0">
              <a:buNone/>
              <a:defRPr sz="1000"/>
            </a:lvl4pPr>
            <a:lvl5pPr marL="1935480" indent="0">
              <a:buNone/>
              <a:defRPr sz="1000"/>
            </a:lvl5pPr>
            <a:lvl6pPr marL="2419350" indent="0">
              <a:buNone/>
              <a:defRPr sz="1000"/>
            </a:lvl6pPr>
            <a:lvl7pPr marL="2902585" indent="0">
              <a:buNone/>
              <a:defRPr sz="1000"/>
            </a:lvl7pPr>
            <a:lvl8pPr marL="3386455" indent="0">
              <a:buNone/>
              <a:defRPr sz="1000"/>
            </a:lvl8pPr>
            <a:lvl9pPr marL="3870325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6" Type="http://schemas.openxmlformats.org/officeDocument/2006/relationships/theme" Target="../theme/theme2.xml"/><Relationship Id="rId15" Type="http://schemas.openxmlformats.org/officeDocument/2006/relationships/image" Target="../media/image1.png"/><Relationship Id="rId14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4" Type="http://schemas.openxmlformats.org/officeDocument/2006/relationships/theme" Target="../theme/theme3.xml"/><Relationship Id="rId3" Type="http://schemas.openxmlformats.org/officeDocument/2006/relationships/slideLayout" Target="../slideLayouts/slideLayout28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703"/>
            <a:ext cx="10971372" cy="1143264"/>
          </a:xfrm>
          <a:prstGeom prst="rect">
            <a:avLst/>
          </a:prstGeom>
        </p:spPr>
        <p:txBody>
          <a:bodyPr vert="horz" lIns="96762" tIns="48381" rIns="96762" bIns="48381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571"/>
            <a:ext cx="10971372" cy="4527011"/>
          </a:xfrm>
          <a:prstGeom prst="rect">
            <a:avLst/>
          </a:prstGeom>
        </p:spPr>
        <p:txBody>
          <a:bodyPr vert="horz" lIns="96762" tIns="48381" rIns="96762" bIns="48381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1" y="6357823"/>
            <a:ext cx="2844430" cy="365209"/>
          </a:xfrm>
          <a:prstGeom prst="rect">
            <a:avLst/>
          </a:prstGeom>
        </p:spPr>
        <p:txBody>
          <a:bodyPr vert="horz" lIns="96762" tIns="48381" rIns="96762" bIns="48381" rtlCol="0" anchor="ctr"/>
          <a:lstStyle>
            <a:lvl1pPr algn="l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9" y="6357823"/>
            <a:ext cx="3860297" cy="365209"/>
          </a:xfrm>
          <a:prstGeom prst="rect">
            <a:avLst/>
          </a:prstGeom>
        </p:spPr>
        <p:txBody>
          <a:bodyPr vert="horz" lIns="96762" tIns="48381" rIns="96762" bIns="48381" rtlCol="0" anchor="ctr"/>
          <a:lstStyle>
            <a:lvl1pPr algn="ct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2" y="6357823"/>
            <a:ext cx="2844430" cy="365209"/>
          </a:xfrm>
          <a:prstGeom prst="rect">
            <a:avLst/>
          </a:prstGeom>
        </p:spPr>
        <p:txBody>
          <a:bodyPr vert="horz" lIns="96762" tIns="48381" rIns="96762" bIns="48381" rtlCol="0" anchor="ctr"/>
          <a:lstStyle>
            <a:lvl1pPr algn="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67740" rtl="0" eaLnBrk="1" latinLnBrk="0" hangingPunct="1">
        <a:spcBef>
          <a:spcPct val="0"/>
        </a:spcBef>
        <a:buNone/>
        <a:defRPr sz="4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62585" indent="-362585" algn="l" defTabSz="967740" rtl="0" eaLnBrk="1" latinLnBrk="0" hangingPunct="1">
        <a:spcBef>
          <a:spcPct val="20000"/>
        </a:spcBef>
        <a:buFont typeface="Arial" panose="020B0604020202020204" pitchFamily="34" charset="0"/>
        <a:buChar char="•"/>
        <a:defRPr sz="3400" kern="1200">
          <a:solidFill>
            <a:schemeClr val="tx1"/>
          </a:solidFill>
          <a:latin typeface="+mn-lt"/>
          <a:ea typeface="+mn-ea"/>
          <a:cs typeface="+mn-cs"/>
        </a:defRPr>
      </a:lvl1pPr>
      <a:lvl2pPr marL="786130" indent="-302260" algn="l" defTabSz="967740" rtl="0" eaLnBrk="1" latinLnBrk="0" hangingPunct="1">
        <a:spcBef>
          <a:spcPct val="20000"/>
        </a:spcBef>
        <a:buFont typeface="Arial" panose="020B0604020202020204" pitchFamily="34" charset="0"/>
        <a:buChar char="–"/>
        <a:defRPr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09675" indent="-241935" algn="l" defTabSz="96774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693545" indent="-241935" algn="l" defTabSz="96774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7415" indent="-241935" algn="l" defTabSz="967740" rtl="0" eaLnBrk="1" latinLnBrk="0" hangingPunct="1">
        <a:spcBef>
          <a:spcPct val="20000"/>
        </a:spcBef>
        <a:buFont typeface="Arial" panose="020B0604020202020204" pitchFamily="34" charset="0"/>
        <a:buChar char="»"/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60650" indent="-241935" algn="l" defTabSz="967740" rtl="0" eaLnBrk="1" latinLnBrk="0" hangingPunct="1">
        <a:spcBef>
          <a:spcPct val="2000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44520" indent="-241935" algn="l" defTabSz="967740" rtl="0" eaLnBrk="1" latinLnBrk="0" hangingPunct="1">
        <a:spcBef>
          <a:spcPct val="2000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28390" indent="-241935" algn="l" defTabSz="967740" rtl="0" eaLnBrk="1" latinLnBrk="0" hangingPunct="1">
        <a:spcBef>
          <a:spcPct val="2000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12260" indent="-241935" algn="l" defTabSz="967740" rtl="0" eaLnBrk="1" latinLnBrk="0" hangingPunct="1">
        <a:spcBef>
          <a:spcPct val="2000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6774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83870" algn="l" defTabSz="96774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67740" algn="l" defTabSz="96774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451610" algn="l" defTabSz="96774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35480" algn="l" defTabSz="96774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419350" algn="l" defTabSz="96774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02585" algn="l" defTabSz="96774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386455" algn="l" defTabSz="96774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70325" algn="l" defTabSz="96774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15" cstate="screen"/>
          <a:srcRect/>
          <a:stretch>
            <a:fillRect/>
          </a:stretch>
        </p:blipFill>
        <p:spPr>
          <a:xfrm>
            <a:off x="0" y="0"/>
            <a:ext cx="12190413" cy="6859588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12190413" cy="6859588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80000"/>
                </a:schemeClr>
              </a:gs>
              <a:gs pos="100000">
                <a:schemeClr val="tx1">
                  <a:alpha val="7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65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65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17.jpeg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20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8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18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8.png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3.jpeg"/><Relationship Id="rId1" Type="http://schemas.openxmlformats.org/officeDocument/2006/relationships/tags" Target="../tags/tag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5.jpeg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4.xml"/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26.png"/><Relationship Id="rId4" Type="http://schemas.openxmlformats.org/officeDocument/2006/relationships/image" Target="../media/image17.jpeg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30.png"/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image" Target="../media/image27.jpeg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6.xml"/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34.png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6.jpeg"/></Relationships>
</file>

<file path=ppt/slides/_rels/slide2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0.xml"/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40.jpeg"/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image" Target="../media/image37.jpe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-1" y="1241"/>
            <a:ext cx="12190413" cy="6857107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-1" y="1241"/>
            <a:ext cx="12190413" cy="6857107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59000"/>
                </a:schemeClr>
              </a:gs>
              <a:gs pos="100000">
                <a:schemeClr val="tx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765443" y="-254540"/>
            <a:ext cx="9948418" cy="662853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-1" y="1241"/>
            <a:ext cx="12190413" cy="6857107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30000"/>
                </a:schemeClr>
              </a:gs>
              <a:gs pos="100000">
                <a:schemeClr val="tx1"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059305" y="1958975"/>
            <a:ext cx="7882890" cy="3734435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 sz="3200">
                <a:gradFill>
                  <a:gsLst>
                    <a:gs pos="0">
                      <a:srgbClr val="29CDF3"/>
                    </a:gs>
                    <a:gs pos="100000">
                      <a:srgbClr val="79F3FA"/>
                    </a:gs>
                  </a:gsLst>
                  <a:lin ang="2700000" scaled="1"/>
                </a:gradFill>
                <a:latin typeface="锐字锐线梦想黑简1.0" panose="02010604000000000000" pitchFamily="2" charset="-122"/>
                <a:ea typeface="锐字锐线梦想黑简1.0" panose="02010604000000000000" pitchFamily="2" charset="-122"/>
              </a:defRPr>
            </a:lvl1pPr>
          </a:lstStyle>
          <a:p>
            <a:pPr algn="dist" defTabSz="457200" fontAlgn="auto">
              <a:lnSpc>
                <a:spcPct val="150000"/>
              </a:lnSpc>
            </a:pPr>
            <a:r>
              <a:rPr lang="zh-CN" altLang="en-US" sz="4800" dirty="0">
                <a:ln w="139700">
                  <a:solidFill>
                    <a:srgbClr val="79F3FA"/>
                  </a:solidFill>
                  <a:miter lim="800000"/>
                </a:ln>
                <a:effectLst>
                  <a:outerShdw blurRad="406400" dist="38100" dir="2700000" algn="tl" rotWithShape="0">
                    <a:prstClr val="black">
                      <a:alpha val="79000"/>
                    </a:prstClr>
                  </a:outerShdw>
                </a:effectLst>
              </a:rPr>
              <a:t>基于柔性软指机械手技术的信号塔换检灯泡无人机</a:t>
            </a:r>
            <a:endParaRPr lang="zh-CN" altLang="en-US" sz="4800" dirty="0">
              <a:ln w="139700">
                <a:solidFill>
                  <a:srgbClr val="79F3FA"/>
                </a:solidFill>
                <a:miter lim="800000"/>
              </a:ln>
              <a:effectLst>
                <a:outerShdw blurRad="406400" dist="38100" dir="2700000" algn="tl" rotWithShape="0">
                  <a:prstClr val="black">
                    <a:alpha val="79000"/>
                  </a:prstClr>
                </a:outerShdw>
              </a:effectLst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057400" y="1959610"/>
            <a:ext cx="7902575" cy="2550795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 sz="3200">
                <a:gradFill>
                  <a:gsLst>
                    <a:gs pos="0">
                      <a:srgbClr val="29CDF3"/>
                    </a:gs>
                    <a:gs pos="100000">
                      <a:srgbClr val="79F3FA"/>
                    </a:gs>
                  </a:gsLst>
                  <a:lin ang="2700000" scaled="1"/>
                </a:gradFill>
                <a:latin typeface="锐字锐线梦想黑简1.0" panose="02010604000000000000" pitchFamily="2" charset="-122"/>
                <a:ea typeface="锐字锐线梦想黑简1.0" panose="02010604000000000000" pitchFamily="2" charset="-122"/>
              </a:defRPr>
            </a:lvl1pPr>
          </a:lstStyle>
          <a:p>
            <a:pPr algn="dist" defTabSz="457200" fontAlgn="auto">
              <a:lnSpc>
                <a:spcPct val="150000"/>
              </a:lnSpc>
            </a:pPr>
            <a:r>
              <a:rPr lang="zh-CN" altLang="en-US" sz="4800" dirty="0">
                <a:ln w="82550">
                  <a:solidFill>
                    <a:srgbClr val="050D21"/>
                  </a:solidFill>
                  <a:miter lim="800000"/>
                </a:ln>
              </a:rPr>
              <a:t>基于柔性软指机械手技术的信号塔换检灯泡无人机</a:t>
            </a:r>
            <a:endParaRPr lang="zh-CN" altLang="en-US" sz="4800" dirty="0">
              <a:ln w="82550">
                <a:solidFill>
                  <a:srgbClr val="050D21"/>
                </a:solidFill>
                <a:miter lim="800000"/>
              </a:ln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059305" y="1968500"/>
            <a:ext cx="7882255" cy="1773555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 sz="3200">
                <a:gradFill>
                  <a:gsLst>
                    <a:gs pos="0">
                      <a:srgbClr val="29CDF3"/>
                    </a:gs>
                    <a:gs pos="100000">
                      <a:srgbClr val="79F3FA"/>
                    </a:gs>
                  </a:gsLst>
                  <a:lin ang="2700000" scaled="1"/>
                </a:gradFill>
                <a:latin typeface="锐字锐线梦想黑简1.0" panose="02010604000000000000" pitchFamily="2" charset="-122"/>
                <a:ea typeface="锐字锐线梦想黑简1.0" panose="02010604000000000000" pitchFamily="2" charset="-122"/>
              </a:defRPr>
            </a:lvl1pPr>
          </a:lstStyle>
          <a:p>
            <a:pPr algn="dist" defTabSz="457200" fontAlgn="auto">
              <a:lnSpc>
                <a:spcPct val="150000"/>
              </a:lnSpc>
            </a:pPr>
            <a:r>
              <a:rPr lang="zh-CN" altLang="en-US" sz="4800" dirty="0">
                <a:gradFill>
                  <a:gsLst>
                    <a:gs pos="0">
                      <a:srgbClr val="29CDF3">
                        <a:lumMod val="51000"/>
                        <a:lumOff val="49000"/>
                      </a:srgbClr>
                    </a:gs>
                    <a:gs pos="100000">
                      <a:srgbClr val="29CDF3">
                        <a:lumMod val="91000"/>
                      </a:srgbClr>
                    </a:gs>
                  </a:gsLst>
                  <a:lin ang="2700000" scaled="1"/>
                </a:gradFill>
              </a:rPr>
              <a:t>基于柔性软指机械手技术的信号塔换检灯泡无人机</a:t>
            </a:r>
            <a:endParaRPr lang="zh-CN" altLang="en-US" sz="4800" dirty="0">
              <a:gradFill>
                <a:gsLst>
                  <a:gs pos="0">
                    <a:srgbClr val="29CDF3">
                      <a:lumMod val="51000"/>
                      <a:lumOff val="49000"/>
                    </a:srgbClr>
                  </a:gs>
                  <a:gs pos="100000">
                    <a:srgbClr val="29CDF3">
                      <a:lumMod val="91000"/>
                    </a:srgbClr>
                  </a:gs>
                </a:gsLst>
                <a:lin ang="2700000" scaled="1"/>
              </a:gra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873311" y="5152717"/>
            <a:ext cx="2013004" cy="442207"/>
            <a:chOff x="3887788" y="4755855"/>
            <a:chExt cx="2013266" cy="442265"/>
          </a:xfrm>
        </p:grpSpPr>
        <p:sp>
          <p:nvSpPr>
            <p:cNvPr id="15" name="任意多边形: 形状 14"/>
            <p:cNvSpPr/>
            <p:nvPr/>
          </p:nvSpPr>
          <p:spPr>
            <a:xfrm>
              <a:off x="3887788" y="4755855"/>
              <a:ext cx="2013266" cy="442265"/>
            </a:xfrm>
            <a:custGeom>
              <a:avLst/>
              <a:gdLst>
                <a:gd name="connsiteX0" fmla="*/ 0 w 5127073"/>
                <a:gd name="connsiteY0" fmla="*/ 0 h 3072986"/>
                <a:gd name="connsiteX1" fmla="*/ 2054087 w 5127073"/>
                <a:gd name="connsiteY1" fmla="*/ 0 h 3072986"/>
                <a:gd name="connsiteX2" fmla="*/ 3072986 w 5127073"/>
                <a:gd name="connsiteY2" fmla="*/ 0 h 3072986"/>
                <a:gd name="connsiteX3" fmla="*/ 5127073 w 5127073"/>
                <a:gd name="connsiteY3" fmla="*/ 0 h 3072986"/>
                <a:gd name="connsiteX4" fmla="*/ 5127073 w 5127073"/>
                <a:gd name="connsiteY4" fmla="*/ 3072986 h 3072986"/>
                <a:gd name="connsiteX5" fmla="*/ 3072986 w 5127073"/>
                <a:gd name="connsiteY5" fmla="*/ 3072986 h 3072986"/>
                <a:gd name="connsiteX6" fmla="*/ 2054087 w 5127073"/>
                <a:gd name="connsiteY6" fmla="*/ 3072986 h 3072986"/>
                <a:gd name="connsiteX7" fmla="*/ 0 w 5127073"/>
                <a:gd name="connsiteY7" fmla="*/ 3072986 h 3072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27073" h="3072986">
                  <a:moveTo>
                    <a:pt x="0" y="0"/>
                  </a:moveTo>
                  <a:lnTo>
                    <a:pt x="2054087" y="0"/>
                  </a:lnTo>
                  <a:lnTo>
                    <a:pt x="3072986" y="0"/>
                  </a:lnTo>
                  <a:lnTo>
                    <a:pt x="5127073" y="0"/>
                  </a:lnTo>
                  <a:lnTo>
                    <a:pt x="5127073" y="3072986"/>
                  </a:lnTo>
                  <a:lnTo>
                    <a:pt x="3072986" y="3072986"/>
                  </a:lnTo>
                  <a:lnTo>
                    <a:pt x="2054087" y="3072986"/>
                  </a:lnTo>
                  <a:lnTo>
                    <a:pt x="0" y="3072986"/>
                  </a:lnTo>
                  <a:close/>
                </a:path>
              </a:pathLst>
            </a:custGeom>
            <a:gradFill flip="none" rotWithShape="1">
              <a:gsLst>
                <a:gs pos="80761">
                  <a:srgbClr val="050D21"/>
                </a:gs>
                <a:gs pos="47000">
                  <a:srgbClr val="050D21"/>
                </a:gs>
                <a:gs pos="100000">
                  <a:srgbClr val="29CDF3"/>
                </a:gs>
              </a:gsLst>
              <a:path path="rect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4020457" y="4802195"/>
              <a:ext cx="1712685" cy="36834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/>
              <a:r>
                <a:rPr lang="en-US" altLang="zh-CN" sz="1800" dirty="0">
                  <a:gradFill>
                    <a:gsLst>
                      <a:gs pos="0">
                        <a:srgbClr val="29CDF3"/>
                      </a:gs>
                      <a:gs pos="100000">
                        <a:srgbClr val="79F3FA"/>
                      </a:gs>
                    </a:gsLst>
                    <a:lin ang="2700000" scaled="1"/>
                  </a:gradFill>
                  <a:latin typeface="锐字锐线梦想黑简1.0" panose="02010604000000000000" pitchFamily="2" charset="-122"/>
                  <a:ea typeface="锐字锐线梦想黑简1.0" panose="02010604000000000000" pitchFamily="2" charset="-122"/>
                </a:rPr>
                <a:t>Continue</a:t>
              </a:r>
              <a:r>
                <a:rPr lang="zh-CN" altLang="en-US" sz="1800" dirty="0">
                  <a:gradFill>
                    <a:gsLst>
                      <a:gs pos="0">
                        <a:srgbClr val="29CDF3"/>
                      </a:gs>
                      <a:gs pos="100000">
                        <a:srgbClr val="79F3FA"/>
                      </a:gs>
                    </a:gsLst>
                    <a:lin ang="2700000" scaled="1"/>
                  </a:gradFill>
                  <a:latin typeface="锐字锐线梦想黑简1.0" panose="02010604000000000000" pitchFamily="2" charset="-122"/>
                  <a:ea typeface="锐字锐线梦想黑简1.0" panose="02010604000000000000" pitchFamily="2" charset="-122"/>
                </a:rPr>
                <a:t>队</a:t>
              </a:r>
              <a:endParaRPr lang="zh-CN" altLang="en-US" sz="1800" dirty="0">
                <a:gradFill>
                  <a:gsLst>
                    <a:gs pos="0">
                      <a:srgbClr val="29CDF3"/>
                    </a:gs>
                    <a:gs pos="100000">
                      <a:srgbClr val="79F3FA"/>
                    </a:gs>
                  </a:gsLst>
                  <a:lin ang="2700000" scaled="1"/>
                </a:gradFill>
                <a:latin typeface="锐字锐线梦想黑简1.0" panose="02010604000000000000" pitchFamily="2" charset="-122"/>
                <a:ea typeface="锐字锐线梦想黑简1.0" panose="02010604000000000000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299653" y="5150812"/>
            <a:ext cx="2237105" cy="542290"/>
            <a:chOff x="6290947" y="4755855"/>
            <a:chExt cx="2237396" cy="542361"/>
          </a:xfrm>
        </p:grpSpPr>
        <p:sp>
          <p:nvSpPr>
            <p:cNvPr id="16" name="任意多边形: 形状 15"/>
            <p:cNvSpPr/>
            <p:nvPr/>
          </p:nvSpPr>
          <p:spPr>
            <a:xfrm>
              <a:off x="6290947" y="4755855"/>
              <a:ext cx="2237396" cy="442018"/>
            </a:xfrm>
            <a:custGeom>
              <a:avLst/>
              <a:gdLst>
                <a:gd name="connsiteX0" fmla="*/ 0 w 5127073"/>
                <a:gd name="connsiteY0" fmla="*/ 0 h 3072986"/>
                <a:gd name="connsiteX1" fmla="*/ 2054087 w 5127073"/>
                <a:gd name="connsiteY1" fmla="*/ 0 h 3072986"/>
                <a:gd name="connsiteX2" fmla="*/ 3072986 w 5127073"/>
                <a:gd name="connsiteY2" fmla="*/ 0 h 3072986"/>
                <a:gd name="connsiteX3" fmla="*/ 5127073 w 5127073"/>
                <a:gd name="connsiteY3" fmla="*/ 0 h 3072986"/>
                <a:gd name="connsiteX4" fmla="*/ 5127073 w 5127073"/>
                <a:gd name="connsiteY4" fmla="*/ 3072986 h 3072986"/>
                <a:gd name="connsiteX5" fmla="*/ 3072986 w 5127073"/>
                <a:gd name="connsiteY5" fmla="*/ 3072986 h 3072986"/>
                <a:gd name="connsiteX6" fmla="*/ 2054087 w 5127073"/>
                <a:gd name="connsiteY6" fmla="*/ 3072986 h 3072986"/>
                <a:gd name="connsiteX7" fmla="*/ 0 w 5127073"/>
                <a:gd name="connsiteY7" fmla="*/ 3072986 h 3072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27073" h="3072986">
                  <a:moveTo>
                    <a:pt x="0" y="0"/>
                  </a:moveTo>
                  <a:lnTo>
                    <a:pt x="2054087" y="0"/>
                  </a:lnTo>
                  <a:lnTo>
                    <a:pt x="3072986" y="0"/>
                  </a:lnTo>
                  <a:lnTo>
                    <a:pt x="5127073" y="0"/>
                  </a:lnTo>
                  <a:lnTo>
                    <a:pt x="5127073" y="3072986"/>
                  </a:lnTo>
                  <a:lnTo>
                    <a:pt x="3072986" y="3072986"/>
                  </a:lnTo>
                  <a:lnTo>
                    <a:pt x="2054087" y="3072986"/>
                  </a:lnTo>
                  <a:lnTo>
                    <a:pt x="0" y="3072986"/>
                  </a:lnTo>
                  <a:close/>
                </a:path>
              </a:pathLst>
            </a:custGeom>
            <a:gradFill flip="none" rotWithShape="1">
              <a:gsLst>
                <a:gs pos="80761">
                  <a:srgbClr val="050D21"/>
                </a:gs>
                <a:gs pos="47000">
                  <a:srgbClr val="050D21"/>
                </a:gs>
                <a:gs pos="100000">
                  <a:srgbClr val="29CDF3"/>
                </a:gs>
              </a:gsLst>
              <a:path path="rect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6517672" y="4802216"/>
              <a:ext cx="1851901" cy="496000"/>
            </a:xfrm>
            <a:prstGeom prst="rect">
              <a:avLst/>
            </a:prstGeom>
            <a:noFill/>
          </p:spPr>
          <p:txBody>
            <a:bodyPr wrap="square" rtlCol="0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/>
              <a:r>
                <a:rPr lang="zh-CN" altLang="en-US" sz="1800" dirty="0">
                  <a:gradFill>
                    <a:gsLst>
                      <a:gs pos="0">
                        <a:srgbClr val="29CDF3"/>
                      </a:gs>
                      <a:gs pos="100000">
                        <a:srgbClr val="79F3FA"/>
                      </a:gs>
                    </a:gsLst>
                    <a:lin ang="2700000" scaled="1"/>
                  </a:gradFill>
                  <a:latin typeface="锐字锐线梦想黑简1.0" panose="02010604000000000000" pitchFamily="2" charset="-122"/>
                  <a:ea typeface="锐字锐线梦想黑简1.0" panose="02010604000000000000" pitchFamily="2" charset="-122"/>
                </a:rPr>
                <a:t>汇报人：</a:t>
              </a:r>
              <a:r>
                <a:rPr lang="zh-CN" altLang="en-US" sz="1800" dirty="0">
                  <a:gradFill>
                    <a:gsLst>
                      <a:gs pos="0">
                        <a:srgbClr val="29CDF3"/>
                      </a:gs>
                      <a:gs pos="100000">
                        <a:srgbClr val="79F3FA"/>
                      </a:gs>
                    </a:gsLst>
                    <a:lin ang="2700000" scaled="1"/>
                  </a:gradFill>
                  <a:latin typeface="锐字锐线梦想黑简1.0" panose="02010604000000000000" pitchFamily="2" charset="-122"/>
                  <a:ea typeface="锐字锐线梦想黑简1.0" panose="02010604000000000000" pitchFamily="2" charset="-122"/>
                </a:rPr>
                <a:t>段又嘉</a:t>
              </a:r>
              <a:endParaRPr lang="zh-CN" altLang="en-US" sz="1800" dirty="0">
                <a:gradFill>
                  <a:gsLst>
                    <a:gs pos="0">
                      <a:srgbClr val="29CDF3"/>
                    </a:gs>
                    <a:gs pos="100000">
                      <a:srgbClr val="79F3FA"/>
                    </a:gs>
                  </a:gsLst>
                  <a:lin ang="2700000" scaled="1"/>
                </a:gradFill>
                <a:latin typeface="锐字锐线梦想黑简1.0" panose="02010604000000000000" pitchFamily="2" charset="-122"/>
                <a:ea typeface="锐字锐线梦想黑简1.0" panose="02010604000000000000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2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370516" y="3111978"/>
            <a:ext cx="1448743" cy="1448743"/>
            <a:chOff x="1621302" y="2274684"/>
            <a:chExt cx="1544194" cy="1544194"/>
          </a:xfrm>
        </p:grpSpPr>
        <p:sp>
          <p:nvSpPr>
            <p:cNvPr id="3" name="矩形 2"/>
            <p:cNvSpPr/>
            <p:nvPr/>
          </p:nvSpPr>
          <p:spPr>
            <a:xfrm rot="2700000">
              <a:off x="1737501" y="2390885"/>
              <a:ext cx="1311793" cy="1311793"/>
            </a:xfrm>
            <a:prstGeom prst="rect">
              <a:avLst/>
            </a:prstGeom>
            <a:gradFill flip="none" rotWithShape="1">
              <a:gsLst>
                <a:gs pos="91000">
                  <a:srgbClr val="050D21"/>
                </a:gs>
                <a:gs pos="87000">
                  <a:srgbClr val="29CDF3"/>
                </a:gs>
                <a:gs pos="88000">
                  <a:srgbClr val="050D21"/>
                </a:gs>
                <a:gs pos="100000">
                  <a:srgbClr val="29CDF3"/>
                </a:gs>
              </a:gsLst>
              <a:path path="rect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4" name="任意多边形: 形状 3"/>
            <p:cNvSpPr/>
            <p:nvPr/>
          </p:nvSpPr>
          <p:spPr>
            <a:xfrm>
              <a:off x="1621302" y="2274684"/>
              <a:ext cx="1544194" cy="1544194"/>
            </a:xfrm>
            <a:custGeom>
              <a:avLst/>
              <a:gdLst>
                <a:gd name="connsiteX0" fmla="*/ 849836 w 1699673"/>
                <a:gd name="connsiteY0" fmla="*/ 0 h 1699673"/>
                <a:gd name="connsiteX1" fmla="*/ 1699673 w 1699673"/>
                <a:gd name="connsiteY1" fmla="*/ 849837 h 1699673"/>
                <a:gd name="connsiteX2" fmla="*/ 849837 w 1699673"/>
                <a:gd name="connsiteY2" fmla="*/ 1699673 h 1699673"/>
                <a:gd name="connsiteX3" fmla="*/ 0 w 1699673"/>
                <a:gd name="connsiteY3" fmla="*/ 849836 h 1699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9673" h="1699673">
                  <a:moveTo>
                    <a:pt x="849836" y="0"/>
                  </a:moveTo>
                  <a:lnTo>
                    <a:pt x="1699673" y="849837"/>
                  </a:lnTo>
                  <a:lnTo>
                    <a:pt x="849837" y="1699673"/>
                  </a:lnTo>
                  <a:lnTo>
                    <a:pt x="0" y="849836"/>
                  </a:lnTo>
                  <a:close/>
                </a:path>
              </a:pathLst>
            </a:custGeom>
            <a:blipFill>
              <a:blip r:embed="rId1" cstate="screen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 dirty="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341943" y="3111978"/>
            <a:ext cx="1448743" cy="1448743"/>
            <a:chOff x="4095041" y="2274684"/>
            <a:chExt cx="1544194" cy="1544194"/>
          </a:xfrm>
        </p:grpSpPr>
        <p:sp>
          <p:nvSpPr>
            <p:cNvPr id="6" name="矩形 5"/>
            <p:cNvSpPr/>
            <p:nvPr/>
          </p:nvSpPr>
          <p:spPr>
            <a:xfrm rot="2700000">
              <a:off x="4211240" y="2390885"/>
              <a:ext cx="1311793" cy="1311793"/>
            </a:xfrm>
            <a:prstGeom prst="rect">
              <a:avLst/>
            </a:prstGeom>
            <a:gradFill flip="none" rotWithShape="1">
              <a:gsLst>
                <a:gs pos="91000">
                  <a:srgbClr val="050D21"/>
                </a:gs>
                <a:gs pos="87000">
                  <a:srgbClr val="29CDF3"/>
                </a:gs>
                <a:gs pos="88000">
                  <a:srgbClr val="050D21"/>
                </a:gs>
                <a:gs pos="100000">
                  <a:srgbClr val="29CDF3"/>
                </a:gs>
              </a:gsLst>
              <a:path path="rect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<a:noAutofit/>
            </a:bodyPr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7" name="任意多边形: 形状 6"/>
            <p:cNvSpPr/>
            <p:nvPr/>
          </p:nvSpPr>
          <p:spPr>
            <a:xfrm>
              <a:off x="4095041" y="2274684"/>
              <a:ext cx="1544194" cy="1544194"/>
            </a:xfrm>
            <a:custGeom>
              <a:avLst/>
              <a:gdLst>
                <a:gd name="connsiteX0" fmla="*/ 849836 w 1699673"/>
                <a:gd name="connsiteY0" fmla="*/ 0 h 1699673"/>
                <a:gd name="connsiteX1" fmla="*/ 1699673 w 1699673"/>
                <a:gd name="connsiteY1" fmla="*/ 849837 h 1699673"/>
                <a:gd name="connsiteX2" fmla="*/ 849837 w 1699673"/>
                <a:gd name="connsiteY2" fmla="*/ 1699673 h 1699673"/>
                <a:gd name="connsiteX3" fmla="*/ 0 w 1699673"/>
                <a:gd name="connsiteY3" fmla="*/ 849836 h 1699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9673" h="1699673">
                  <a:moveTo>
                    <a:pt x="849836" y="0"/>
                  </a:moveTo>
                  <a:lnTo>
                    <a:pt x="1699673" y="849837"/>
                  </a:lnTo>
                  <a:lnTo>
                    <a:pt x="849837" y="1699673"/>
                  </a:lnTo>
                  <a:lnTo>
                    <a:pt x="0" y="849836"/>
                  </a:lnTo>
                  <a:close/>
                </a:path>
              </a:pathLst>
            </a:custGeom>
            <a:blipFill>
              <a:blip r:embed="rId2" cstate="screen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356230" y="4116168"/>
            <a:ext cx="1448743" cy="1448743"/>
            <a:chOff x="1621302" y="2274684"/>
            <a:chExt cx="1544194" cy="1544194"/>
          </a:xfrm>
        </p:grpSpPr>
        <p:sp>
          <p:nvSpPr>
            <p:cNvPr id="9" name="矩形 8"/>
            <p:cNvSpPr/>
            <p:nvPr/>
          </p:nvSpPr>
          <p:spPr>
            <a:xfrm rot="2700000">
              <a:off x="1737501" y="2390885"/>
              <a:ext cx="1311793" cy="1311793"/>
            </a:xfrm>
            <a:prstGeom prst="rect">
              <a:avLst/>
            </a:prstGeom>
            <a:gradFill flip="none" rotWithShape="1">
              <a:gsLst>
                <a:gs pos="91000">
                  <a:srgbClr val="050D21"/>
                </a:gs>
                <a:gs pos="87000">
                  <a:srgbClr val="E78947"/>
                </a:gs>
                <a:gs pos="88000">
                  <a:srgbClr val="050D21"/>
                </a:gs>
                <a:gs pos="100000">
                  <a:srgbClr val="E78947"/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<a:noAutofit/>
            </a:bodyPr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10" name="任意多边形: 形状 9"/>
            <p:cNvSpPr/>
            <p:nvPr/>
          </p:nvSpPr>
          <p:spPr>
            <a:xfrm>
              <a:off x="1621302" y="2274684"/>
              <a:ext cx="1544194" cy="1544194"/>
            </a:xfrm>
            <a:custGeom>
              <a:avLst/>
              <a:gdLst>
                <a:gd name="connsiteX0" fmla="*/ 849836 w 1699673"/>
                <a:gd name="connsiteY0" fmla="*/ 0 h 1699673"/>
                <a:gd name="connsiteX1" fmla="*/ 1699673 w 1699673"/>
                <a:gd name="connsiteY1" fmla="*/ 849837 h 1699673"/>
                <a:gd name="connsiteX2" fmla="*/ 849837 w 1699673"/>
                <a:gd name="connsiteY2" fmla="*/ 1699673 h 1699673"/>
                <a:gd name="connsiteX3" fmla="*/ 0 w 1699673"/>
                <a:gd name="connsiteY3" fmla="*/ 849836 h 1699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9673" h="1699673">
                  <a:moveTo>
                    <a:pt x="849836" y="0"/>
                  </a:moveTo>
                  <a:lnTo>
                    <a:pt x="1699673" y="849837"/>
                  </a:lnTo>
                  <a:lnTo>
                    <a:pt x="849837" y="1699673"/>
                  </a:lnTo>
                  <a:lnTo>
                    <a:pt x="0" y="849836"/>
                  </a:lnTo>
                  <a:close/>
                </a:path>
              </a:pathLst>
            </a:custGeom>
            <a:blipFill>
              <a:blip r:embed="rId3" cstate="screen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356230" y="2107787"/>
            <a:ext cx="1448743" cy="1448743"/>
            <a:chOff x="4095041" y="2274684"/>
            <a:chExt cx="1544194" cy="1544194"/>
          </a:xfrm>
        </p:grpSpPr>
        <p:sp>
          <p:nvSpPr>
            <p:cNvPr id="12" name="矩形 11"/>
            <p:cNvSpPr/>
            <p:nvPr/>
          </p:nvSpPr>
          <p:spPr>
            <a:xfrm rot="2700000">
              <a:off x="4211240" y="2390885"/>
              <a:ext cx="1311793" cy="1311793"/>
            </a:xfrm>
            <a:prstGeom prst="rect">
              <a:avLst/>
            </a:prstGeom>
            <a:gradFill flip="none" rotWithShape="1">
              <a:gsLst>
                <a:gs pos="91000">
                  <a:srgbClr val="050D21"/>
                </a:gs>
                <a:gs pos="87000">
                  <a:srgbClr val="E78947"/>
                </a:gs>
                <a:gs pos="88000">
                  <a:srgbClr val="050D21"/>
                </a:gs>
                <a:gs pos="100000">
                  <a:srgbClr val="E78947"/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<a:noAutofit/>
            </a:bodyPr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13" name="任意多边形: 形状 12"/>
            <p:cNvSpPr/>
            <p:nvPr/>
          </p:nvSpPr>
          <p:spPr>
            <a:xfrm>
              <a:off x="4095041" y="2274684"/>
              <a:ext cx="1544194" cy="1544194"/>
            </a:xfrm>
            <a:custGeom>
              <a:avLst/>
              <a:gdLst>
                <a:gd name="connsiteX0" fmla="*/ 849836 w 1699673"/>
                <a:gd name="connsiteY0" fmla="*/ 0 h 1699673"/>
                <a:gd name="connsiteX1" fmla="*/ 1699673 w 1699673"/>
                <a:gd name="connsiteY1" fmla="*/ 849837 h 1699673"/>
                <a:gd name="connsiteX2" fmla="*/ 849837 w 1699673"/>
                <a:gd name="connsiteY2" fmla="*/ 1699673 h 1699673"/>
                <a:gd name="connsiteX3" fmla="*/ 0 w 1699673"/>
                <a:gd name="connsiteY3" fmla="*/ 849836 h 1699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9673" h="1699673">
                  <a:moveTo>
                    <a:pt x="849836" y="0"/>
                  </a:moveTo>
                  <a:lnTo>
                    <a:pt x="1699673" y="849837"/>
                  </a:lnTo>
                  <a:lnTo>
                    <a:pt x="849837" y="1699673"/>
                  </a:lnTo>
                  <a:lnTo>
                    <a:pt x="0" y="849836"/>
                  </a:lnTo>
                  <a:close/>
                </a:path>
              </a:pathLst>
            </a:custGeom>
            <a:blipFill>
              <a:blip r:embed="rId4" cstate="screen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403152" y="1078907"/>
            <a:ext cx="3384109" cy="95449"/>
            <a:chOff x="3745734" y="1030077"/>
            <a:chExt cx="5066292" cy="190922"/>
          </a:xfrm>
          <a:gradFill>
            <a:gsLst>
              <a:gs pos="0">
                <a:srgbClr val="050D21"/>
              </a:gs>
              <a:gs pos="100000">
                <a:srgbClr val="79F3FA"/>
              </a:gs>
            </a:gsLst>
            <a:lin ang="2700000" scaled="1"/>
          </a:gradFill>
        </p:grpSpPr>
        <p:sp>
          <p:nvSpPr>
            <p:cNvPr id="16" name="梯形 15"/>
            <p:cNvSpPr/>
            <p:nvPr/>
          </p:nvSpPr>
          <p:spPr>
            <a:xfrm>
              <a:off x="3745734" y="1030077"/>
              <a:ext cx="1222506" cy="190922"/>
            </a:xfrm>
            <a:prstGeom prst="trapezoid">
              <a:avLst>
                <a:gd name="adj" fmla="val 100789"/>
              </a:avLst>
            </a:prstGeom>
            <a:gradFill>
              <a:gsLst>
                <a:gs pos="0">
                  <a:srgbClr val="050D21"/>
                </a:gs>
                <a:gs pos="100000">
                  <a:srgbClr val="29CDF3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17" name="梯形 16"/>
            <p:cNvSpPr/>
            <p:nvPr/>
          </p:nvSpPr>
          <p:spPr>
            <a:xfrm>
              <a:off x="5026996" y="1030077"/>
              <a:ext cx="1222506" cy="190922"/>
            </a:xfrm>
            <a:prstGeom prst="trapezoid">
              <a:avLst>
                <a:gd name="adj" fmla="val 100789"/>
              </a:avLst>
            </a:prstGeom>
            <a:gradFill flip="none" rotWithShape="1">
              <a:gsLst>
                <a:gs pos="0">
                  <a:srgbClr val="050D21"/>
                </a:gs>
                <a:gs pos="100000">
                  <a:srgbClr val="E78947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18" name="梯形 17"/>
            <p:cNvSpPr/>
            <p:nvPr/>
          </p:nvSpPr>
          <p:spPr>
            <a:xfrm>
              <a:off x="6308258" y="1030077"/>
              <a:ext cx="1222506" cy="190922"/>
            </a:xfrm>
            <a:prstGeom prst="trapezoid">
              <a:avLst>
                <a:gd name="adj" fmla="val 100789"/>
              </a:avLst>
            </a:prstGeom>
            <a:gradFill>
              <a:gsLst>
                <a:gs pos="0">
                  <a:srgbClr val="050D21"/>
                </a:gs>
                <a:gs pos="100000">
                  <a:srgbClr val="29CDF3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19" name="梯形 18"/>
            <p:cNvSpPr/>
            <p:nvPr/>
          </p:nvSpPr>
          <p:spPr>
            <a:xfrm>
              <a:off x="7589520" y="1030077"/>
              <a:ext cx="1222506" cy="190922"/>
            </a:xfrm>
            <a:prstGeom prst="trapezoid">
              <a:avLst>
                <a:gd name="adj" fmla="val 100789"/>
              </a:avLst>
            </a:prstGeom>
            <a:gradFill flip="none" rotWithShape="1">
              <a:gsLst>
                <a:gs pos="0">
                  <a:srgbClr val="050D21"/>
                </a:gs>
                <a:gs pos="100000">
                  <a:srgbClr val="E78947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</p:grpSp>
      <p:sp>
        <p:nvSpPr>
          <p:cNvPr id="21" name="文本框 20"/>
          <p:cNvSpPr txBox="1"/>
          <p:nvPr/>
        </p:nvSpPr>
        <p:spPr bwMode="auto">
          <a:xfrm>
            <a:off x="2083435" y="2203450"/>
            <a:ext cx="1928495" cy="1026795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>
                <a:gradFill>
                  <a:gsLst>
                    <a:gs pos="0">
                      <a:srgbClr val="29CDF3"/>
                    </a:gs>
                    <a:gs pos="100000">
                      <a:srgbClr val="79F3FA"/>
                    </a:gs>
                  </a:gsLst>
                  <a:lin ang="2700000" scaled="1"/>
                </a:gradFill>
                <a:latin typeface="锐字锐线梦想黑简1.0" panose="02010604000000000000" pitchFamily="2" charset="-122"/>
                <a:ea typeface="锐字锐线梦想黑简1.0" panose="02010604000000000000" pitchFamily="2" charset="-122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defTabSz="457200"/>
            <a:r>
              <a:rPr lang="zh-CN" altLang="en-US" sz="3600" dirty="0">
                <a:solidFill>
                  <a:srgbClr val="FFC000"/>
                </a:solidFill>
                <a:cs typeface="+mn-ea"/>
                <a:sym typeface="+mn-lt"/>
              </a:rPr>
              <a:t>造型图</a:t>
            </a:r>
            <a:endParaRPr lang="zh-CN" altLang="en-US" sz="3600" dirty="0">
              <a:solidFill>
                <a:srgbClr val="FFC000"/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 bwMode="auto">
          <a:xfrm>
            <a:off x="2107565" y="4427220"/>
            <a:ext cx="1922780" cy="6451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>
                <a:gradFill>
                  <a:gsLst>
                    <a:gs pos="0">
                      <a:srgbClr val="29CDF3"/>
                    </a:gs>
                    <a:gs pos="100000">
                      <a:srgbClr val="79F3FA"/>
                    </a:gs>
                  </a:gsLst>
                  <a:lin ang="2700000" scaled="1"/>
                </a:gradFill>
                <a:latin typeface="锐字锐线梦想黑简1.0" panose="02010604000000000000" pitchFamily="2" charset="-122"/>
                <a:ea typeface="锐字锐线梦想黑简1.0" panose="02010604000000000000" pitchFamily="2" charset="-122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defTabSz="457200"/>
            <a:r>
              <a:rPr lang="zh-CN" altLang="en-US" sz="3600" dirty="0">
                <a:solidFill>
                  <a:srgbClr val="FFC000"/>
                </a:solidFill>
                <a:cs typeface="+mn-ea"/>
                <a:sym typeface="+mn-lt"/>
              </a:rPr>
              <a:t>结构</a:t>
            </a:r>
            <a:r>
              <a:rPr lang="zh-CN" altLang="en-US" sz="3600" dirty="0">
                <a:solidFill>
                  <a:srgbClr val="FFC000"/>
                </a:solidFill>
                <a:cs typeface="+mn-ea"/>
                <a:sym typeface="+mn-lt"/>
              </a:rPr>
              <a:t>图</a:t>
            </a:r>
            <a:endParaRPr lang="zh-CN" altLang="en-US" sz="3600" dirty="0">
              <a:solidFill>
                <a:srgbClr val="FFC000"/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 bwMode="auto">
          <a:xfrm>
            <a:off x="8096250" y="2205355"/>
            <a:ext cx="2379345" cy="6451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>
                <a:gradFill>
                  <a:gsLst>
                    <a:gs pos="0">
                      <a:srgbClr val="29CDF3"/>
                    </a:gs>
                    <a:gs pos="100000">
                      <a:srgbClr val="79F3FA"/>
                    </a:gs>
                  </a:gsLst>
                  <a:lin ang="2700000" scaled="1"/>
                </a:gradFill>
                <a:latin typeface="锐字锐线梦想黑简1.0" panose="02010604000000000000" pitchFamily="2" charset="-122"/>
                <a:ea typeface="锐字锐线梦想黑简1.0" panose="02010604000000000000" pitchFamily="2" charset="-122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defTabSz="457200"/>
            <a:r>
              <a:rPr lang="zh-CN" altLang="en-US" sz="3600" dirty="0">
                <a:solidFill>
                  <a:srgbClr val="FFC000"/>
                </a:solidFill>
                <a:cs typeface="+mn-ea"/>
                <a:sym typeface="+mn-lt"/>
              </a:rPr>
              <a:t>功能介绍</a:t>
            </a:r>
            <a:endParaRPr lang="zh-CN" altLang="en-US" sz="3600" dirty="0">
              <a:solidFill>
                <a:srgbClr val="FFC000"/>
              </a:solidFill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 bwMode="auto">
          <a:xfrm>
            <a:off x="8168640" y="4427220"/>
            <a:ext cx="2393315" cy="6451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>
                <a:gradFill>
                  <a:gsLst>
                    <a:gs pos="0">
                      <a:srgbClr val="29CDF3"/>
                    </a:gs>
                    <a:gs pos="100000">
                      <a:srgbClr val="79F3FA"/>
                    </a:gs>
                  </a:gsLst>
                  <a:lin ang="2700000" scaled="1"/>
                </a:gradFill>
                <a:latin typeface="锐字锐线梦想黑简1.0" panose="02010604000000000000" pitchFamily="2" charset="-122"/>
                <a:ea typeface="锐字锐线梦想黑简1.0" panose="02010604000000000000" pitchFamily="2" charset="-122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defTabSz="457200"/>
            <a:r>
              <a:rPr lang="zh-CN" altLang="en-US" sz="3600" dirty="0">
                <a:solidFill>
                  <a:srgbClr val="FFC000"/>
                </a:solidFill>
                <a:cs typeface="+mn-ea"/>
                <a:sym typeface="+mn-lt"/>
              </a:rPr>
              <a:t>工作流程</a:t>
            </a:r>
            <a:endParaRPr lang="zh-CN" altLang="en-US" sz="3600" dirty="0">
              <a:solidFill>
                <a:srgbClr val="FFC000"/>
              </a:solidFill>
              <a:cs typeface="+mn-ea"/>
              <a:sym typeface="+mn-lt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4853940" y="333375"/>
            <a:ext cx="2482215" cy="634365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defTabSz="457200"/>
            <a:r>
              <a:rPr lang="zh-CN" altLang="zh-CN" sz="4000" b="1" kern="100" dirty="0">
                <a:solidFill>
                  <a:srgbClr val="5CD8EE"/>
                </a:solidFill>
                <a:latin typeface="锐字锐线梦想黑简1.0" panose="02010604000000000000" pitchFamily="2" charset="-122"/>
                <a:ea typeface="锐字锐线梦想黑简1.0" panose="02010604000000000000" pitchFamily="2" charset="-122"/>
                <a:cs typeface="+mn-ea"/>
                <a:sym typeface="+mn-lt"/>
              </a:rPr>
              <a:t>作品简介</a:t>
            </a:r>
            <a:endParaRPr lang="zh-CN" altLang="zh-CN" sz="4000" b="1" kern="100" dirty="0">
              <a:solidFill>
                <a:srgbClr val="5CD8EE"/>
              </a:solidFill>
              <a:latin typeface="锐字锐线梦想黑简1.0" panose="02010604000000000000" pitchFamily="2" charset="-122"/>
              <a:ea typeface="锐字锐线梦想黑简1.0" panose="02010604000000000000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4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4" grpId="0"/>
      <p:bldP spid="27" grpId="0"/>
      <p:bldP spid="3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" name="组合 7"/>
          <p:cNvGrpSpPr/>
          <p:nvPr/>
        </p:nvGrpSpPr>
        <p:grpSpPr>
          <a:xfrm>
            <a:off x="4403152" y="1078907"/>
            <a:ext cx="3384109" cy="95449"/>
            <a:chOff x="3745734" y="1030077"/>
            <a:chExt cx="5066292" cy="190922"/>
          </a:xfrm>
          <a:gradFill>
            <a:gsLst>
              <a:gs pos="0">
                <a:srgbClr val="050D21"/>
              </a:gs>
              <a:gs pos="100000">
                <a:srgbClr val="79F3FA"/>
              </a:gs>
            </a:gsLst>
            <a:lin ang="2700000" scaled="1"/>
          </a:gradFill>
        </p:grpSpPr>
        <p:sp>
          <p:nvSpPr>
            <p:cNvPr id="9" name="梯形 8"/>
            <p:cNvSpPr/>
            <p:nvPr/>
          </p:nvSpPr>
          <p:spPr>
            <a:xfrm>
              <a:off x="3745734" y="1030077"/>
              <a:ext cx="1222506" cy="190922"/>
            </a:xfrm>
            <a:prstGeom prst="trapezoid">
              <a:avLst>
                <a:gd name="adj" fmla="val 100789"/>
              </a:avLst>
            </a:prstGeom>
            <a:gradFill>
              <a:gsLst>
                <a:gs pos="0">
                  <a:srgbClr val="050D21"/>
                </a:gs>
                <a:gs pos="100000">
                  <a:srgbClr val="29CDF3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10" name="梯形 9"/>
            <p:cNvSpPr/>
            <p:nvPr/>
          </p:nvSpPr>
          <p:spPr>
            <a:xfrm>
              <a:off x="5026996" y="1030077"/>
              <a:ext cx="1222506" cy="190922"/>
            </a:xfrm>
            <a:prstGeom prst="trapezoid">
              <a:avLst>
                <a:gd name="adj" fmla="val 100789"/>
              </a:avLst>
            </a:prstGeom>
            <a:gradFill flip="none" rotWithShape="1">
              <a:gsLst>
                <a:gs pos="0">
                  <a:srgbClr val="050D21"/>
                </a:gs>
                <a:gs pos="100000">
                  <a:srgbClr val="E78947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11" name="梯形 10"/>
            <p:cNvSpPr/>
            <p:nvPr/>
          </p:nvSpPr>
          <p:spPr>
            <a:xfrm>
              <a:off x="6308258" y="1030077"/>
              <a:ext cx="1222506" cy="190922"/>
            </a:xfrm>
            <a:prstGeom prst="trapezoid">
              <a:avLst>
                <a:gd name="adj" fmla="val 100789"/>
              </a:avLst>
            </a:prstGeom>
            <a:gradFill>
              <a:gsLst>
                <a:gs pos="0">
                  <a:srgbClr val="050D21"/>
                </a:gs>
                <a:gs pos="100000">
                  <a:srgbClr val="29CDF3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12" name="梯形 11"/>
            <p:cNvSpPr/>
            <p:nvPr/>
          </p:nvSpPr>
          <p:spPr>
            <a:xfrm>
              <a:off x="7589520" y="1030077"/>
              <a:ext cx="1222506" cy="190922"/>
            </a:xfrm>
            <a:prstGeom prst="trapezoid">
              <a:avLst>
                <a:gd name="adj" fmla="val 100789"/>
              </a:avLst>
            </a:prstGeom>
            <a:gradFill flip="none" rotWithShape="1">
              <a:gsLst>
                <a:gs pos="0">
                  <a:srgbClr val="050D21"/>
                </a:gs>
                <a:gs pos="100000">
                  <a:srgbClr val="E78947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4917337" y="394888"/>
            <a:ext cx="2355739" cy="5835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pPr algn="dist" defTabSz="457200"/>
            <a:r>
              <a:rPr lang="zh-CN" altLang="en-US" sz="3200" dirty="0">
                <a:solidFill>
                  <a:srgbClr val="FFC000"/>
                </a:solidFill>
                <a:cs typeface="+mn-ea"/>
                <a:sym typeface="+mn-lt"/>
              </a:rPr>
              <a:t>造型图</a:t>
            </a:r>
            <a:endParaRPr lang="zh-CN" altLang="en-US" sz="3200" dirty="0">
              <a:gradFill>
                <a:gsLst>
                  <a:gs pos="0">
                    <a:srgbClr val="29CDF3"/>
                  </a:gs>
                  <a:gs pos="100000">
                    <a:srgbClr val="79F3FA"/>
                  </a:gs>
                </a:gsLst>
                <a:lin ang="2700000" scaled="1"/>
              </a:gradFill>
              <a:latin typeface="锐字锐线梦想黑简1.0" panose="02010604000000000000" pitchFamily="2" charset="-122"/>
              <a:ea typeface="锐字锐线梦想黑简1.0" panose="02010604000000000000" pitchFamily="2" charset="-122"/>
            </a:endParaRPr>
          </a:p>
        </p:txBody>
      </p:sp>
      <p:pic>
        <p:nvPicPr>
          <p:cNvPr id="119" name="图片 118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10318750" y="405130"/>
            <a:ext cx="1440815" cy="90868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2605" y="1413510"/>
            <a:ext cx="8657590" cy="5195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" name="组合 7"/>
          <p:cNvGrpSpPr/>
          <p:nvPr/>
        </p:nvGrpSpPr>
        <p:grpSpPr>
          <a:xfrm>
            <a:off x="4403152" y="1078907"/>
            <a:ext cx="3384109" cy="95449"/>
            <a:chOff x="3745734" y="1030077"/>
            <a:chExt cx="5066292" cy="190922"/>
          </a:xfrm>
          <a:gradFill>
            <a:gsLst>
              <a:gs pos="0">
                <a:srgbClr val="050D21"/>
              </a:gs>
              <a:gs pos="100000">
                <a:srgbClr val="79F3FA"/>
              </a:gs>
            </a:gsLst>
            <a:lin ang="2700000" scaled="1"/>
          </a:gradFill>
        </p:grpSpPr>
        <p:sp>
          <p:nvSpPr>
            <p:cNvPr id="9" name="梯形 8"/>
            <p:cNvSpPr/>
            <p:nvPr/>
          </p:nvSpPr>
          <p:spPr>
            <a:xfrm>
              <a:off x="3745734" y="1030077"/>
              <a:ext cx="1222506" cy="190922"/>
            </a:xfrm>
            <a:prstGeom prst="trapezoid">
              <a:avLst>
                <a:gd name="adj" fmla="val 100789"/>
              </a:avLst>
            </a:prstGeom>
            <a:gradFill>
              <a:gsLst>
                <a:gs pos="0">
                  <a:srgbClr val="050D21"/>
                </a:gs>
                <a:gs pos="100000">
                  <a:srgbClr val="29CDF3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10" name="梯形 9"/>
            <p:cNvSpPr/>
            <p:nvPr/>
          </p:nvSpPr>
          <p:spPr>
            <a:xfrm>
              <a:off x="5026996" y="1030077"/>
              <a:ext cx="1222506" cy="190922"/>
            </a:xfrm>
            <a:prstGeom prst="trapezoid">
              <a:avLst>
                <a:gd name="adj" fmla="val 100789"/>
              </a:avLst>
            </a:prstGeom>
            <a:gradFill flip="none" rotWithShape="1">
              <a:gsLst>
                <a:gs pos="0">
                  <a:srgbClr val="050D21"/>
                </a:gs>
                <a:gs pos="100000">
                  <a:srgbClr val="E78947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11" name="梯形 10"/>
            <p:cNvSpPr/>
            <p:nvPr/>
          </p:nvSpPr>
          <p:spPr>
            <a:xfrm>
              <a:off x="6308258" y="1030077"/>
              <a:ext cx="1222506" cy="190922"/>
            </a:xfrm>
            <a:prstGeom prst="trapezoid">
              <a:avLst>
                <a:gd name="adj" fmla="val 100789"/>
              </a:avLst>
            </a:prstGeom>
            <a:gradFill>
              <a:gsLst>
                <a:gs pos="0">
                  <a:srgbClr val="050D21"/>
                </a:gs>
                <a:gs pos="100000">
                  <a:srgbClr val="29CDF3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12" name="梯形 11"/>
            <p:cNvSpPr/>
            <p:nvPr/>
          </p:nvSpPr>
          <p:spPr>
            <a:xfrm>
              <a:off x="7589520" y="1030077"/>
              <a:ext cx="1222506" cy="190922"/>
            </a:xfrm>
            <a:prstGeom prst="trapezoid">
              <a:avLst>
                <a:gd name="adj" fmla="val 100789"/>
              </a:avLst>
            </a:prstGeom>
            <a:gradFill flip="none" rotWithShape="1">
              <a:gsLst>
                <a:gs pos="0">
                  <a:srgbClr val="050D21"/>
                </a:gs>
                <a:gs pos="100000">
                  <a:srgbClr val="E78947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 bwMode="auto">
          <a:xfrm>
            <a:off x="4942840" y="405130"/>
            <a:ext cx="2171700" cy="589915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>
                <a:gradFill>
                  <a:gsLst>
                    <a:gs pos="0">
                      <a:srgbClr val="29CDF3"/>
                    </a:gs>
                    <a:gs pos="100000">
                      <a:srgbClr val="79F3FA"/>
                    </a:gs>
                  </a:gsLst>
                  <a:lin ang="2700000" scaled="1"/>
                </a:gradFill>
                <a:latin typeface="锐字锐线梦想黑简1.0" panose="02010604000000000000" pitchFamily="2" charset="-122"/>
                <a:ea typeface="锐字锐线梦想黑简1.0" panose="02010604000000000000" pitchFamily="2" charset="-122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defTabSz="457200"/>
            <a:r>
              <a:rPr lang="zh-CN" altLang="en-US" sz="2800" dirty="0">
                <a:solidFill>
                  <a:srgbClr val="FFC000"/>
                </a:solidFill>
                <a:cs typeface="+mn-ea"/>
                <a:sym typeface="+mn-lt"/>
              </a:rPr>
              <a:t>结构图</a:t>
            </a:r>
            <a:endParaRPr lang="zh-CN" altLang="en-US" sz="2800" dirty="0">
              <a:solidFill>
                <a:srgbClr val="FFC000"/>
              </a:solidFill>
              <a:cs typeface="+mn-ea"/>
              <a:sym typeface="+mn-lt"/>
            </a:endParaRPr>
          </a:p>
        </p:txBody>
      </p:sp>
      <p:pic>
        <p:nvPicPr>
          <p:cNvPr id="119" name="图片 118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406370" y="405237"/>
            <a:ext cx="912271" cy="57499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0199370" y="549275"/>
            <a:ext cx="1345565" cy="12604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en-US" sz="2800">
                <a:solidFill>
                  <a:srgbClr val="5CD8EE"/>
                </a:solidFill>
              </a:rPr>
              <a:t>机械臂</a:t>
            </a:r>
            <a:r>
              <a:rPr lang="zh-CN" altLang="en-US" sz="2800">
                <a:solidFill>
                  <a:srgbClr val="5CD8EE"/>
                </a:solidFill>
              </a:rPr>
              <a:t>仰视</a:t>
            </a:r>
            <a:endParaRPr lang="zh-CN" altLang="en-US" sz="2800">
              <a:solidFill>
                <a:srgbClr val="5CD8EE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4780" y="1078865"/>
            <a:ext cx="8865235" cy="5522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766445" y="2434590"/>
            <a:ext cx="1480820" cy="3835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扇叶保护罩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8830945" y="2458085"/>
            <a:ext cx="1151890" cy="3835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电机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8633460" y="3826510"/>
            <a:ext cx="1061720" cy="3835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着陆块</a:t>
            </a:r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2300" y="405765"/>
            <a:ext cx="9644380" cy="6108700"/>
          </a:xfrm>
          <a:prstGeom prst="rect">
            <a:avLst/>
          </a:prstGeom>
        </p:spPr>
      </p:pic>
      <p:pic>
        <p:nvPicPr>
          <p:cNvPr id="119" name="图片 118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0415270" y="477520"/>
            <a:ext cx="1623695" cy="1024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865" y="3357245"/>
            <a:ext cx="5300980" cy="32880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67575" y="260985"/>
            <a:ext cx="4425950" cy="3076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0445" y="2061210"/>
            <a:ext cx="4674870" cy="3264535"/>
          </a:xfrm>
          <a:prstGeom prst="rect">
            <a:avLst/>
          </a:prstGeom>
        </p:spPr>
      </p:pic>
      <p:pic>
        <p:nvPicPr>
          <p:cNvPr id="119" name="图片 118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9478645" y="5013960"/>
            <a:ext cx="2245995" cy="14166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4055" y="329565"/>
            <a:ext cx="9442450" cy="6199505"/>
          </a:xfrm>
          <a:prstGeom prst="rect">
            <a:avLst/>
          </a:prstGeom>
        </p:spPr>
      </p:pic>
      <p:pic>
        <p:nvPicPr>
          <p:cNvPr id="119" name="图片 118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0342880" y="476885"/>
            <a:ext cx="1543685" cy="9734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" name="组合 64"/>
          <p:cNvGrpSpPr/>
          <p:nvPr/>
        </p:nvGrpSpPr>
        <p:grpSpPr>
          <a:xfrm>
            <a:off x="4380927" y="1078907"/>
            <a:ext cx="3384109" cy="95449"/>
            <a:chOff x="3745734" y="1030077"/>
            <a:chExt cx="5066292" cy="190922"/>
          </a:xfrm>
          <a:gradFill>
            <a:gsLst>
              <a:gs pos="0">
                <a:srgbClr val="050D21"/>
              </a:gs>
              <a:gs pos="100000">
                <a:srgbClr val="79F3FA"/>
              </a:gs>
            </a:gsLst>
            <a:lin ang="2700000" scaled="1"/>
          </a:gradFill>
        </p:grpSpPr>
        <p:sp>
          <p:nvSpPr>
            <p:cNvPr id="66" name="梯形 65"/>
            <p:cNvSpPr/>
            <p:nvPr/>
          </p:nvSpPr>
          <p:spPr>
            <a:xfrm>
              <a:off x="3745734" y="1030077"/>
              <a:ext cx="1222506" cy="190922"/>
            </a:xfrm>
            <a:prstGeom prst="trapezoid">
              <a:avLst>
                <a:gd name="adj" fmla="val 100789"/>
              </a:avLst>
            </a:prstGeom>
            <a:gradFill>
              <a:gsLst>
                <a:gs pos="0">
                  <a:srgbClr val="050D21"/>
                </a:gs>
                <a:gs pos="100000">
                  <a:srgbClr val="29CDF3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67" name="梯形 66"/>
            <p:cNvSpPr/>
            <p:nvPr/>
          </p:nvSpPr>
          <p:spPr>
            <a:xfrm>
              <a:off x="5026996" y="1030077"/>
              <a:ext cx="1222506" cy="190922"/>
            </a:xfrm>
            <a:prstGeom prst="trapezoid">
              <a:avLst>
                <a:gd name="adj" fmla="val 100789"/>
              </a:avLst>
            </a:prstGeom>
            <a:gradFill flip="none" rotWithShape="1">
              <a:gsLst>
                <a:gs pos="0">
                  <a:srgbClr val="050D21"/>
                </a:gs>
                <a:gs pos="100000">
                  <a:srgbClr val="E78947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68" name="梯形 67"/>
            <p:cNvSpPr/>
            <p:nvPr/>
          </p:nvSpPr>
          <p:spPr>
            <a:xfrm>
              <a:off x="6308258" y="1030077"/>
              <a:ext cx="1222506" cy="190922"/>
            </a:xfrm>
            <a:prstGeom prst="trapezoid">
              <a:avLst>
                <a:gd name="adj" fmla="val 100789"/>
              </a:avLst>
            </a:prstGeom>
            <a:gradFill>
              <a:gsLst>
                <a:gs pos="0">
                  <a:srgbClr val="050D21"/>
                </a:gs>
                <a:gs pos="100000">
                  <a:srgbClr val="29CDF3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69" name="梯形 68"/>
            <p:cNvSpPr/>
            <p:nvPr/>
          </p:nvSpPr>
          <p:spPr>
            <a:xfrm>
              <a:off x="7589520" y="1030077"/>
              <a:ext cx="1222506" cy="190922"/>
            </a:xfrm>
            <a:prstGeom prst="trapezoid">
              <a:avLst>
                <a:gd name="adj" fmla="val 100789"/>
              </a:avLst>
            </a:prstGeom>
            <a:gradFill flip="none" rotWithShape="1">
              <a:gsLst>
                <a:gs pos="0">
                  <a:srgbClr val="050D21"/>
                </a:gs>
                <a:gs pos="100000">
                  <a:srgbClr val="E78947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</p:grpSp>
      <p:sp>
        <p:nvSpPr>
          <p:cNvPr id="82" name="文本框 81"/>
          <p:cNvSpPr txBox="1"/>
          <p:nvPr/>
        </p:nvSpPr>
        <p:spPr>
          <a:xfrm>
            <a:off x="4917337" y="394888"/>
            <a:ext cx="2355739" cy="107632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defTabSz="457200"/>
            <a:r>
              <a:rPr lang="zh-CN" altLang="en-US" sz="3200" dirty="0">
                <a:solidFill>
                  <a:schemeClr val="accent2"/>
                </a:solidFill>
                <a:cs typeface="+mn-ea"/>
                <a:sym typeface="+mn-lt"/>
              </a:rPr>
              <a:t>功能介绍</a:t>
            </a:r>
            <a:endParaRPr lang="zh-CN" altLang="en-US" sz="3200" dirty="0">
              <a:solidFill>
                <a:srgbClr val="2B3E54"/>
              </a:solidFill>
              <a:cs typeface="+mn-ea"/>
              <a:sym typeface="+mn-lt"/>
            </a:endParaRPr>
          </a:p>
          <a:p>
            <a:pPr algn="dist" defTabSz="457200"/>
            <a:endParaRPr lang="zh-CN" altLang="en-US" sz="3200" dirty="0">
              <a:gradFill>
                <a:gsLst>
                  <a:gs pos="0">
                    <a:srgbClr val="29CDF3"/>
                  </a:gs>
                  <a:gs pos="100000">
                    <a:srgbClr val="79F3FA"/>
                  </a:gs>
                </a:gsLst>
                <a:lin ang="2700000" scaled="1"/>
              </a:gradFill>
              <a:latin typeface="锐字锐线梦想黑简1.0" panose="02010604000000000000" pitchFamily="2" charset="-122"/>
              <a:ea typeface="锐字锐线梦想黑简1.0" panose="02010604000000000000" pitchFamily="2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558152" y="1989697"/>
            <a:ext cx="1590159" cy="1111060"/>
            <a:chOff x="6172200" y="3124199"/>
            <a:chExt cx="1590366" cy="1111205"/>
          </a:xfrm>
        </p:grpSpPr>
        <p:grpSp>
          <p:nvGrpSpPr>
            <p:cNvPr id="17" name="îṡḷîďé"/>
            <p:cNvGrpSpPr/>
            <p:nvPr/>
          </p:nvGrpSpPr>
          <p:grpSpPr>
            <a:xfrm>
              <a:off x="6172200" y="3124199"/>
              <a:ext cx="1590366" cy="1111205"/>
              <a:chOff x="2144713" y="2039938"/>
              <a:chExt cx="1511300" cy="1055688"/>
            </a:xfrm>
            <a:solidFill>
              <a:srgbClr val="E78947">
                <a:alpha val="50000"/>
              </a:srgbClr>
            </a:solidFill>
          </p:grpSpPr>
          <p:sp>
            <p:nvSpPr>
              <p:cNvPr id="18" name="îşḻïďê"/>
              <p:cNvSpPr/>
              <p:nvPr/>
            </p:nvSpPr>
            <p:spPr>
              <a:xfrm>
                <a:off x="2603500" y="2039938"/>
                <a:ext cx="274638" cy="166688"/>
              </a:xfrm>
              <a:custGeom>
                <a:avLst/>
                <a:gdLst/>
                <a:ahLst/>
                <a:cxnLst/>
                <a:rect l="l" t="t" r="r" b="b"/>
                <a:pathLst>
                  <a:path w="155" h="94" extrusionOk="0">
                    <a:moveTo>
                      <a:pt x="27" y="94"/>
                    </a:moveTo>
                    <a:cubicBezTo>
                      <a:pt x="67" y="77"/>
                      <a:pt x="110" y="68"/>
                      <a:pt x="155" y="66"/>
                    </a:cubicBezTo>
                    <a:cubicBezTo>
                      <a:pt x="155" y="0"/>
                      <a:pt x="155" y="0"/>
                      <a:pt x="155" y="0"/>
                    </a:cubicBezTo>
                    <a:cubicBezTo>
                      <a:pt x="100" y="2"/>
                      <a:pt x="48" y="14"/>
                      <a:pt x="0" y="35"/>
                    </a:cubicBezTo>
                    <a:lnTo>
                      <a:pt x="27" y="9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8" tIns="45714" rIns="91428" bIns="45714" anchor="t" anchorCtr="0">
                <a:normAutofit fontScale="70000" lnSpcReduction="20000"/>
              </a:bodyPr>
              <a:lstStyle/>
              <a:p>
                <a:pPr defTabSz="457200"/>
                <a:endParaRPr sz="900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iṣ1íḋè"/>
              <p:cNvSpPr/>
              <p:nvPr/>
            </p:nvSpPr>
            <p:spPr>
              <a:xfrm>
                <a:off x="3141663" y="2095501"/>
                <a:ext cx="279400" cy="233363"/>
              </a:xfrm>
              <a:custGeom>
                <a:avLst/>
                <a:gdLst/>
                <a:ahLst/>
                <a:cxnLst/>
                <a:rect l="l" t="t" r="r" b="b"/>
                <a:pathLst>
                  <a:path w="157" h="132" extrusionOk="0">
                    <a:moveTo>
                      <a:pt x="0" y="61"/>
                    </a:moveTo>
                    <a:cubicBezTo>
                      <a:pt x="41" y="78"/>
                      <a:pt x="79" y="102"/>
                      <a:pt x="111" y="132"/>
                    </a:cubicBezTo>
                    <a:cubicBezTo>
                      <a:pt x="157" y="85"/>
                      <a:pt x="157" y="85"/>
                      <a:pt x="157" y="85"/>
                    </a:cubicBezTo>
                    <a:cubicBezTo>
                      <a:pt x="118" y="49"/>
                      <a:pt x="73" y="20"/>
                      <a:pt x="23" y="0"/>
                    </a:cubicBezTo>
                    <a:lnTo>
                      <a:pt x="0" y="6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8" tIns="45714" rIns="91428" bIns="45714" anchor="t" anchorCtr="0">
                <a:normAutofit/>
              </a:bodyPr>
              <a:lstStyle/>
              <a:p>
                <a:pPr defTabSz="457200"/>
                <a:endParaRPr sz="900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ïşļíḋé"/>
              <p:cNvSpPr/>
              <p:nvPr/>
            </p:nvSpPr>
            <p:spPr>
              <a:xfrm>
                <a:off x="2922588" y="2039938"/>
                <a:ext cx="219075" cy="149225"/>
              </a:xfrm>
              <a:custGeom>
                <a:avLst/>
                <a:gdLst/>
                <a:ahLst/>
                <a:cxnLst/>
                <a:rect l="l" t="t" r="r" b="b"/>
                <a:pathLst>
                  <a:path w="123" h="84" extrusionOk="0">
                    <a:moveTo>
                      <a:pt x="0" y="66"/>
                    </a:moveTo>
                    <a:cubicBezTo>
                      <a:pt x="35" y="67"/>
                      <a:pt x="69" y="73"/>
                      <a:pt x="100" y="84"/>
                    </a:cubicBezTo>
                    <a:cubicBezTo>
                      <a:pt x="123" y="22"/>
                      <a:pt x="123" y="22"/>
                      <a:pt x="123" y="22"/>
                    </a:cubicBezTo>
                    <a:cubicBezTo>
                      <a:pt x="84" y="9"/>
                      <a:pt x="43" y="2"/>
                      <a:pt x="0" y="0"/>
                    </a:cubicBezTo>
                    <a:lnTo>
                      <a:pt x="0" y="6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8" tIns="45714" rIns="91428" bIns="45714" anchor="t" anchorCtr="0">
                <a:normAutofit fontScale="45000" lnSpcReduction="20000"/>
              </a:bodyPr>
              <a:lstStyle/>
              <a:p>
                <a:pPr defTabSz="457200"/>
                <a:endParaRPr sz="900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îŝľïḑe"/>
              <p:cNvSpPr/>
              <p:nvPr/>
            </p:nvSpPr>
            <p:spPr>
              <a:xfrm>
                <a:off x="3368675" y="2278063"/>
                <a:ext cx="209550" cy="230188"/>
              </a:xfrm>
              <a:custGeom>
                <a:avLst/>
                <a:gdLst/>
                <a:ahLst/>
                <a:cxnLst/>
                <a:rect l="l" t="t" r="r" b="b"/>
                <a:pathLst>
                  <a:path w="118" h="130" extrusionOk="0">
                    <a:moveTo>
                      <a:pt x="46" y="0"/>
                    </a:moveTo>
                    <a:cubicBezTo>
                      <a:pt x="0" y="46"/>
                      <a:pt x="0" y="46"/>
                      <a:pt x="0" y="46"/>
                    </a:cubicBezTo>
                    <a:cubicBezTo>
                      <a:pt x="23" y="71"/>
                      <a:pt x="43" y="99"/>
                      <a:pt x="58" y="130"/>
                    </a:cubicBezTo>
                    <a:cubicBezTo>
                      <a:pt x="118" y="102"/>
                      <a:pt x="118" y="102"/>
                      <a:pt x="118" y="102"/>
                    </a:cubicBezTo>
                    <a:cubicBezTo>
                      <a:pt x="99" y="65"/>
                      <a:pt x="75" y="30"/>
                      <a:pt x="4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8" tIns="45714" rIns="91428" bIns="45714" anchor="t" anchorCtr="0">
                <a:normAutofit/>
              </a:bodyPr>
              <a:lstStyle/>
              <a:p>
                <a:pPr defTabSz="457200"/>
                <a:endParaRPr sz="900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ï$ľïḓê"/>
              <p:cNvSpPr/>
              <p:nvPr/>
            </p:nvSpPr>
            <p:spPr>
              <a:xfrm>
                <a:off x="2198688" y="2278063"/>
                <a:ext cx="233363" cy="279400"/>
              </a:xfrm>
              <a:custGeom>
                <a:avLst/>
                <a:gdLst/>
                <a:ahLst/>
                <a:cxnLst/>
                <a:rect l="l" t="t" r="r" b="b"/>
                <a:pathLst>
                  <a:path w="132" h="157" extrusionOk="0">
                    <a:moveTo>
                      <a:pt x="62" y="157"/>
                    </a:moveTo>
                    <a:cubicBezTo>
                      <a:pt x="78" y="115"/>
                      <a:pt x="103" y="78"/>
                      <a:pt x="132" y="46"/>
                    </a:cubicBezTo>
                    <a:cubicBezTo>
                      <a:pt x="86" y="0"/>
                      <a:pt x="86" y="0"/>
                      <a:pt x="86" y="0"/>
                    </a:cubicBezTo>
                    <a:cubicBezTo>
                      <a:pt x="49" y="38"/>
                      <a:pt x="20" y="84"/>
                      <a:pt x="0" y="134"/>
                    </a:cubicBezTo>
                    <a:lnTo>
                      <a:pt x="62" y="15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8" tIns="45714" rIns="91428" bIns="45714" anchor="t" anchorCtr="0">
                <a:normAutofit/>
              </a:bodyPr>
              <a:lstStyle/>
              <a:p>
                <a:pPr defTabSz="457200"/>
                <a:endParaRPr sz="900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3" name="îṥļïḓê"/>
              <p:cNvSpPr/>
              <p:nvPr/>
            </p:nvSpPr>
            <p:spPr>
              <a:xfrm>
                <a:off x="2381250" y="2119313"/>
                <a:ext cx="230188" cy="209550"/>
              </a:xfrm>
              <a:custGeom>
                <a:avLst/>
                <a:gdLst/>
                <a:ahLst/>
                <a:cxnLst/>
                <a:rect l="l" t="t" r="r" b="b"/>
                <a:pathLst>
                  <a:path w="130" h="118" extrusionOk="0">
                    <a:moveTo>
                      <a:pt x="47" y="118"/>
                    </a:moveTo>
                    <a:cubicBezTo>
                      <a:pt x="72" y="95"/>
                      <a:pt x="100" y="75"/>
                      <a:pt x="130" y="6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65" y="19"/>
                      <a:pt x="31" y="43"/>
                      <a:pt x="0" y="71"/>
                    </a:cubicBezTo>
                    <a:lnTo>
                      <a:pt x="47" y="11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8" tIns="45714" rIns="91428" bIns="45714" anchor="t" anchorCtr="0">
                <a:normAutofit lnSpcReduction="10000"/>
              </a:bodyPr>
              <a:lstStyle/>
              <a:p>
                <a:pPr defTabSz="457200"/>
                <a:endParaRPr sz="900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4" name="iṥļíḓè"/>
              <p:cNvSpPr/>
              <p:nvPr/>
            </p:nvSpPr>
            <p:spPr>
              <a:xfrm>
                <a:off x="2144713" y="2557463"/>
                <a:ext cx="147638" cy="217488"/>
              </a:xfrm>
              <a:custGeom>
                <a:avLst/>
                <a:gdLst/>
                <a:ahLst/>
                <a:cxnLst/>
                <a:rect l="l" t="t" r="r" b="b"/>
                <a:pathLst>
                  <a:path w="83" h="123" extrusionOk="0">
                    <a:moveTo>
                      <a:pt x="66" y="123"/>
                    </a:moveTo>
                    <a:cubicBezTo>
                      <a:pt x="67" y="88"/>
                      <a:pt x="73" y="54"/>
                      <a:pt x="83" y="23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9" y="39"/>
                      <a:pt x="1" y="80"/>
                      <a:pt x="0" y="123"/>
                    </a:cubicBezTo>
                    <a:lnTo>
                      <a:pt x="66" y="12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8" tIns="45714" rIns="91428" bIns="45714" anchor="t" anchorCtr="0">
                <a:normAutofit/>
              </a:bodyPr>
              <a:lstStyle/>
              <a:p>
                <a:pPr defTabSz="457200"/>
                <a:endParaRPr sz="900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6" name="iṣļiḋe"/>
              <p:cNvSpPr/>
              <p:nvPr/>
            </p:nvSpPr>
            <p:spPr>
              <a:xfrm>
                <a:off x="2144713" y="2819401"/>
                <a:ext cx="166688" cy="276225"/>
              </a:xfrm>
              <a:custGeom>
                <a:avLst/>
                <a:gdLst/>
                <a:ahLst/>
                <a:cxnLst/>
                <a:rect l="l" t="t" r="r" b="b"/>
                <a:pathLst>
                  <a:path w="94" h="155" extrusionOk="0">
                    <a:moveTo>
                      <a:pt x="0" y="0"/>
                    </a:moveTo>
                    <a:cubicBezTo>
                      <a:pt x="1" y="55"/>
                      <a:pt x="13" y="107"/>
                      <a:pt x="34" y="155"/>
                    </a:cubicBezTo>
                    <a:cubicBezTo>
                      <a:pt x="94" y="127"/>
                      <a:pt x="94" y="127"/>
                      <a:pt x="94" y="127"/>
                    </a:cubicBezTo>
                    <a:cubicBezTo>
                      <a:pt x="77" y="88"/>
                      <a:pt x="67" y="45"/>
                      <a:pt x="6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8" tIns="45714" rIns="91428" bIns="45714" anchor="t" anchorCtr="0">
                <a:normAutofit/>
              </a:bodyPr>
              <a:lstStyle/>
              <a:p>
                <a:pPr defTabSz="457200"/>
                <a:endParaRPr sz="900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7" name="ïŝḻïḍê"/>
              <p:cNvSpPr/>
              <p:nvPr/>
            </p:nvSpPr>
            <p:spPr>
              <a:xfrm>
                <a:off x="3490913" y="2498726"/>
                <a:ext cx="165100" cy="276225"/>
              </a:xfrm>
              <a:custGeom>
                <a:avLst/>
                <a:gdLst/>
                <a:ahLst/>
                <a:cxnLst/>
                <a:rect l="l" t="t" r="r" b="b"/>
                <a:pathLst>
                  <a:path w="93" h="156" extrusionOk="0">
                    <a:moveTo>
                      <a:pt x="93" y="156"/>
                    </a:moveTo>
                    <a:cubicBezTo>
                      <a:pt x="92" y="101"/>
                      <a:pt x="80" y="48"/>
                      <a:pt x="59" y="0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16" y="68"/>
                      <a:pt x="26" y="111"/>
                      <a:pt x="28" y="156"/>
                    </a:cubicBezTo>
                    <a:lnTo>
                      <a:pt x="93" y="15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8" tIns="45714" rIns="91428" bIns="45714" anchor="t" anchorCtr="0">
                <a:normAutofit/>
              </a:bodyPr>
              <a:lstStyle/>
              <a:p>
                <a:pPr defTabSz="457200"/>
                <a:endParaRPr sz="900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íŝľïďé"/>
              <p:cNvSpPr/>
              <p:nvPr/>
            </p:nvSpPr>
            <p:spPr>
              <a:xfrm>
                <a:off x="3508375" y="2819401"/>
                <a:ext cx="147638" cy="217488"/>
              </a:xfrm>
              <a:custGeom>
                <a:avLst/>
                <a:gdLst/>
                <a:ahLst/>
                <a:cxnLst/>
                <a:rect l="l" t="t" r="r" b="b"/>
                <a:pathLst>
                  <a:path w="83" h="122" extrusionOk="0">
                    <a:moveTo>
                      <a:pt x="18" y="0"/>
                    </a:moveTo>
                    <a:cubicBezTo>
                      <a:pt x="17" y="34"/>
                      <a:pt x="10" y="68"/>
                      <a:pt x="0" y="100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75" y="84"/>
                      <a:pt x="82" y="42"/>
                      <a:pt x="83" y="0"/>
                    </a:cubicBezTo>
                    <a:lnTo>
                      <a:pt x="18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8" tIns="45714" rIns="91428" bIns="45714" anchor="t" anchorCtr="0">
                <a:normAutofit/>
              </a:bodyPr>
              <a:lstStyle/>
              <a:p>
                <a:pPr defTabSz="457200"/>
                <a:endParaRPr sz="900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70" name="iṧļîḓê"/>
            <p:cNvGrpSpPr/>
            <p:nvPr/>
          </p:nvGrpSpPr>
          <p:grpSpPr>
            <a:xfrm rot="17467680">
              <a:off x="6581984" y="3487727"/>
              <a:ext cx="680091" cy="696619"/>
              <a:chOff x="2724150" y="2305051"/>
              <a:chExt cx="646113" cy="661988"/>
            </a:xfrm>
            <a:solidFill>
              <a:schemeClr val="accent1"/>
            </a:solidFill>
          </p:grpSpPr>
          <p:sp>
            <p:nvSpPr>
              <p:cNvPr id="83" name="ísḷíḑé"/>
              <p:cNvSpPr/>
              <p:nvPr/>
            </p:nvSpPr>
            <p:spPr>
              <a:xfrm>
                <a:off x="2724150" y="2644776"/>
                <a:ext cx="325438" cy="322263"/>
              </a:xfrm>
              <a:custGeom>
                <a:avLst/>
                <a:gdLst/>
                <a:ahLst/>
                <a:cxnLst/>
                <a:rect l="l" t="t" r="r" b="b"/>
                <a:pathLst>
                  <a:path w="183" h="182" extrusionOk="0">
                    <a:moveTo>
                      <a:pt x="180" y="76"/>
                    </a:moveTo>
                    <a:cubicBezTo>
                      <a:pt x="183" y="101"/>
                      <a:pt x="175" y="128"/>
                      <a:pt x="157" y="147"/>
                    </a:cubicBezTo>
                    <a:cubicBezTo>
                      <a:pt x="124" y="181"/>
                      <a:pt x="69" y="182"/>
                      <a:pt x="35" y="150"/>
                    </a:cubicBezTo>
                    <a:cubicBezTo>
                      <a:pt x="1" y="117"/>
                      <a:pt x="0" y="62"/>
                      <a:pt x="33" y="28"/>
                    </a:cubicBezTo>
                    <a:cubicBezTo>
                      <a:pt x="52" y="9"/>
                      <a:pt x="78" y="0"/>
                      <a:pt x="103" y="3"/>
                    </a:cubicBezTo>
                    <a:cubicBezTo>
                      <a:pt x="61" y="39"/>
                      <a:pt x="61" y="39"/>
                      <a:pt x="61" y="39"/>
                    </a:cubicBezTo>
                    <a:cubicBezTo>
                      <a:pt x="42" y="55"/>
                      <a:pt x="37" y="74"/>
                      <a:pt x="39" y="92"/>
                    </a:cubicBezTo>
                    <a:cubicBezTo>
                      <a:pt x="40" y="105"/>
                      <a:pt x="46" y="118"/>
                      <a:pt x="56" y="128"/>
                    </a:cubicBezTo>
                    <a:cubicBezTo>
                      <a:pt x="67" y="138"/>
                      <a:pt x="80" y="143"/>
                      <a:pt x="94" y="143"/>
                    </a:cubicBezTo>
                    <a:cubicBezTo>
                      <a:pt x="111" y="145"/>
                      <a:pt x="130" y="139"/>
                      <a:pt x="145" y="120"/>
                    </a:cubicBezTo>
                    <a:cubicBezTo>
                      <a:pt x="180" y="76"/>
                      <a:pt x="180" y="76"/>
                      <a:pt x="180" y="76"/>
                    </a:cubicBezTo>
                    <a:close/>
                  </a:path>
                </a:pathLst>
              </a:custGeom>
              <a:solidFill>
                <a:srgbClr val="E78947"/>
              </a:solidFill>
              <a:ln>
                <a:noFill/>
              </a:ln>
            </p:spPr>
            <p:txBody>
              <a:bodyPr spcFirstLastPara="1" wrap="square" lIns="91428" tIns="45714" rIns="91428" bIns="45714" anchor="t" anchorCtr="0">
                <a:normAutofit/>
              </a:bodyPr>
              <a:lstStyle/>
              <a:p>
                <a:pPr defTabSz="457200"/>
                <a:endParaRPr sz="900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84" name="ïS1ïḋé"/>
              <p:cNvSpPr/>
              <p:nvPr/>
            </p:nvSpPr>
            <p:spPr>
              <a:xfrm>
                <a:off x="2765425" y="2305051"/>
                <a:ext cx="604838" cy="620713"/>
              </a:xfrm>
              <a:custGeom>
                <a:avLst/>
                <a:gdLst/>
                <a:ahLst/>
                <a:cxnLst/>
                <a:rect l="l" t="t" r="r" b="b"/>
                <a:pathLst>
                  <a:path w="341" h="350" extrusionOk="0">
                    <a:moveTo>
                      <a:pt x="341" y="11"/>
                    </a:moveTo>
                    <a:cubicBezTo>
                      <a:pt x="247" y="128"/>
                      <a:pt x="247" y="128"/>
                      <a:pt x="247" y="128"/>
                    </a:cubicBezTo>
                    <a:cubicBezTo>
                      <a:pt x="109" y="300"/>
                      <a:pt x="109" y="300"/>
                      <a:pt x="109" y="300"/>
                    </a:cubicBezTo>
                    <a:cubicBezTo>
                      <a:pt x="70" y="350"/>
                      <a:pt x="0" y="284"/>
                      <a:pt x="49" y="242"/>
                    </a:cubicBezTo>
                    <a:cubicBezTo>
                      <a:pt x="216" y="99"/>
                      <a:pt x="216" y="99"/>
                      <a:pt x="216" y="99"/>
                    </a:cubicBezTo>
                    <a:cubicBezTo>
                      <a:pt x="330" y="0"/>
                      <a:pt x="330" y="0"/>
                      <a:pt x="330" y="0"/>
                    </a:cubicBezTo>
                    <a:cubicBezTo>
                      <a:pt x="341" y="11"/>
                      <a:pt x="341" y="11"/>
                      <a:pt x="341" y="11"/>
                    </a:cubicBezTo>
                    <a:close/>
                  </a:path>
                </a:pathLst>
              </a:custGeom>
              <a:solidFill>
                <a:srgbClr val="E78947"/>
              </a:solidFill>
              <a:ln>
                <a:noFill/>
              </a:ln>
            </p:spPr>
            <p:txBody>
              <a:bodyPr spcFirstLastPara="1" wrap="square" lIns="91428" tIns="45714" rIns="91428" bIns="45714" anchor="t" anchorCtr="0">
                <a:normAutofit/>
              </a:bodyPr>
              <a:lstStyle/>
              <a:p>
                <a:pPr defTabSz="457200"/>
                <a:endParaRPr sz="900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90" name="组合 89"/>
          <p:cNvGrpSpPr/>
          <p:nvPr/>
        </p:nvGrpSpPr>
        <p:grpSpPr>
          <a:xfrm>
            <a:off x="1589412" y="4019157"/>
            <a:ext cx="1590156" cy="1111060"/>
            <a:chOff x="8833151" y="3124199"/>
            <a:chExt cx="1590363" cy="1111205"/>
          </a:xfrm>
        </p:grpSpPr>
        <p:sp>
          <p:nvSpPr>
            <p:cNvPr id="91" name="isļîdê"/>
            <p:cNvSpPr/>
            <p:nvPr/>
          </p:nvSpPr>
          <p:spPr>
            <a:xfrm>
              <a:off x="9315940" y="3124199"/>
              <a:ext cx="289006" cy="175454"/>
            </a:xfrm>
            <a:custGeom>
              <a:avLst/>
              <a:gdLst/>
              <a:ahLst/>
              <a:cxnLst/>
              <a:rect l="l" t="t" r="r" b="b"/>
              <a:pathLst>
                <a:path w="155" h="94" extrusionOk="0">
                  <a:moveTo>
                    <a:pt x="27" y="94"/>
                  </a:moveTo>
                  <a:cubicBezTo>
                    <a:pt x="67" y="77"/>
                    <a:pt x="110" y="68"/>
                    <a:pt x="155" y="66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00" y="2"/>
                    <a:pt x="48" y="14"/>
                    <a:pt x="0" y="35"/>
                  </a:cubicBezTo>
                  <a:lnTo>
                    <a:pt x="27" y="94"/>
                  </a:lnTo>
                  <a:close/>
                </a:path>
              </a:pathLst>
            </a:custGeom>
            <a:solidFill>
              <a:srgbClr val="29CDF3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<a:noAutofit/>
            </a:bodyPr>
            <a:lstStyle/>
            <a:p>
              <a:pPr algn="ctr" defTabSz="914400"/>
              <a:endParaRPr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92" name="iṩḻîďé"/>
            <p:cNvSpPr/>
            <p:nvPr/>
          </p:nvSpPr>
          <p:spPr>
            <a:xfrm>
              <a:off x="9882256" y="3182684"/>
              <a:ext cx="294016" cy="245635"/>
            </a:xfrm>
            <a:custGeom>
              <a:avLst/>
              <a:gdLst/>
              <a:ahLst/>
              <a:cxnLst/>
              <a:rect l="l" t="t" r="r" b="b"/>
              <a:pathLst>
                <a:path w="157" h="132" extrusionOk="0">
                  <a:moveTo>
                    <a:pt x="0" y="61"/>
                  </a:moveTo>
                  <a:cubicBezTo>
                    <a:pt x="41" y="78"/>
                    <a:pt x="79" y="102"/>
                    <a:pt x="111" y="132"/>
                  </a:cubicBezTo>
                  <a:cubicBezTo>
                    <a:pt x="157" y="85"/>
                    <a:pt x="157" y="85"/>
                    <a:pt x="157" y="85"/>
                  </a:cubicBezTo>
                  <a:cubicBezTo>
                    <a:pt x="118" y="49"/>
                    <a:pt x="73" y="20"/>
                    <a:pt x="23" y="0"/>
                  </a:cubicBezTo>
                  <a:lnTo>
                    <a:pt x="0" y="61"/>
                  </a:lnTo>
                  <a:close/>
                </a:path>
              </a:pathLst>
            </a:custGeom>
            <a:solidFill>
              <a:srgbClr val="29CDF3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<a:noAutofit/>
            </a:bodyPr>
            <a:lstStyle/>
            <a:p>
              <a:pPr algn="ctr" defTabSz="914400"/>
              <a:endParaRPr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93" name="íṣľiḍe"/>
            <p:cNvSpPr/>
            <p:nvPr/>
          </p:nvSpPr>
          <p:spPr>
            <a:xfrm>
              <a:off x="9651720" y="3124199"/>
              <a:ext cx="230536" cy="157073"/>
            </a:xfrm>
            <a:custGeom>
              <a:avLst/>
              <a:gdLst/>
              <a:ahLst/>
              <a:cxnLst/>
              <a:rect l="l" t="t" r="r" b="b"/>
              <a:pathLst>
                <a:path w="123" h="84" extrusionOk="0">
                  <a:moveTo>
                    <a:pt x="0" y="66"/>
                  </a:moveTo>
                  <a:cubicBezTo>
                    <a:pt x="35" y="67"/>
                    <a:pt x="69" y="73"/>
                    <a:pt x="100" y="84"/>
                  </a:cubicBezTo>
                  <a:cubicBezTo>
                    <a:pt x="123" y="22"/>
                    <a:pt x="123" y="22"/>
                    <a:pt x="123" y="22"/>
                  </a:cubicBezTo>
                  <a:cubicBezTo>
                    <a:pt x="84" y="9"/>
                    <a:pt x="43" y="2"/>
                    <a:pt x="0" y="0"/>
                  </a:cubicBezTo>
                  <a:lnTo>
                    <a:pt x="0" y="66"/>
                  </a:lnTo>
                  <a:close/>
                </a:path>
              </a:pathLst>
            </a:custGeom>
            <a:solidFill>
              <a:srgbClr val="29CDF3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<a:noAutofit/>
            </a:bodyPr>
            <a:lstStyle/>
            <a:p>
              <a:pPr algn="ctr" defTabSz="914400"/>
              <a:endParaRPr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94" name="îS1idè"/>
            <p:cNvSpPr/>
            <p:nvPr/>
          </p:nvSpPr>
          <p:spPr>
            <a:xfrm>
              <a:off x="10121144" y="3374847"/>
              <a:ext cx="220513" cy="242293"/>
            </a:xfrm>
            <a:custGeom>
              <a:avLst/>
              <a:gdLst/>
              <a:ahLst/>
              <a:cxnLst/>
              <a:rect l="l" t="t" r="r" b="b"/>
              <a:pathLst>
                <a:path w="118" h="130" extrusionOk="0">
                  <a:moveTo>
                    <a:pt x="46" y="0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23" y="71"/>
                    <a:pt x="43" y="99"/>
                    <a:pt x="58" y="130"/>
                  </a:cubicBezTo>
                  <a:cubicBezTo>
                    <a:pt x="118" y="102"/>
                    <a:pt x="118" y="102"/>
                    <a:pt x="118" y="102"/>
                  </a:cubicBezTo>
                  <a:cubicBezTo>
                    <a:pt x="99" y="65"/>
                    <a:pt x="75" y="30"/>
                    <a:pt x="46" y="0"/>
                  </a:cubicBezTo>
                  <a:close/>
                </a:path>
              </a:pathLst>
            </a:custGeom>
            <a:solidFill>
              <a:srgbClr val="29CDF3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<a:noAutofit/>
            </a:bodyPr>
            <a:lstStyle/>
            <a:p>
              <a:pPr algn="ctr" defTabSz="914400"/>
              <a:endParaRPr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95" name="îs1ídé"/>
            <p:cNvSpPr/>
            <p:nvPr/>
          </p:nvSpPr>
          <p:spPr>
            <a:xfrm>
              <a:off x="8889950" y="3374847"/>
              <a:ext cx="245571" cy="294093"/>
            </a:xfrm>
            <a:custGeom>
              <a:avLst/>
              <a:gdLst/>
              <a:ahLst/>
              <a:cxnLst/>
              <a:rect l="l" t="t" r="r" b="b"/>
              <a:pathLst>
                <a:path w="132" h="157" extrusionOk="0">
                  <a:moveTo>
                    <a:pt x="62" y="157"/>
                  </a:moveTo>
                  <a:cubicBezTo>
                    <a:pt x="78" y="115"/>
                    <a:pt x="103" y="78"/>
                    <a:pt x="132" y="46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49" y="38"/>
                    <a:pt x="20" y="84"/>
                    <a:pt x="0" y="134"/>
                  </a:cubicBezTo>
                  <a:lnTo>
                    <a:pt x="62" y="157"/>
                  </a:lnTo>
                  <a:close/>
                </a:path>
              </a:pathLst>
            </a:custGeom>
            <a:solidFill>
              <a:srgbClr val="29CDF3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<a:noAutofit/>
            </a:bodyPr>
            <a:lstStyle/>
            <a:p>
              <a:pPr algn="ctr" defTabSz="914400"/>
              <a:endParaRPr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106" name="î$ľîḋê"/>
            <p:cNvSpPr/>
            <p:nvPr/>
          </p:nvSpPr>
          <p:spPr>
            <a:xfrm>
              <a:off x="9082062" y="3207748"/>
              <a:ext cx="242230" cy="220570"/>
            </a:xfrm>
            <a:custGeom>
              <a:avLst/>
              <a:gdLst/>
              <a:ahLst/>
              <a:cxnLst/>
              <a:rect l="l" t="t" r="r" b="b"/>
              <a:pathLst>
                <a:path w="130" h="118" extrusionOk="0">
                  <a:moveTo>
                    <a:pt x="47" y="118"/>
                  </a:moveTo>
                  <a:cubicBezTo>
                    <a:pt x="72" y="95"/>
                    <a:pt x="100" y="75"/>
                    <a:pt x="130" y="60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65" y="19"/>
                    <a:pt x="31" y="43"/>
                    <a:pt x="0" y="71"/>
                  </a:cubicBezTo>
                  <a:lnTo>
                    <a:pt x="47" y="118"/>
                  </a:lnTo>
                  <a:close/>
                </a:path>
              </a:pathLst>
            </a:custGeom>
            <a:solidFill>
              <a:srgbClr val="29CDF3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<a:noAutofit/>
            </a:bodyPr>
            <a:lstStyle/>
            <a:p>
              <a:pPr algn="ctr" defTabSz="914400"/>
              <a:endParaRPr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107" name="í$ḻíḓê"/>
            <p:cNvSpPr/>
            <p:nvPr/>
          </p:nvSpPr>
          <p:spPr>
            <a:xfrm>
              <a:off x="8833151" y="3668940"/>
              <a:ext cx="155362" cy="228925"/>
            </a:xfrm>
            <a:custGeom>
              <a:avLst/>
              <a:gdLst/>
              <a:ahLst/>
              <a:cxnLst/>
              <a:rect l="l" t="t" r="r" b="b"/>
              <a:pathLst>
                <a:path w="83" h="123" extrusionOk="0">
                  <a:moveTo>
                    <a:pt x="66" y="123"/>
                  </a:moveTo>
                  <a:cubicBezTo>
                    <a:pt x="67" y="88"/>
                    <a:pt x="73" y="54"/>
                    <a:pt x="83" y="23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9" y="39"/>
                    <a:pt x="1" y="80"/>
                    <a:pt x="0" y="123"/>
                  </a:cubicBezTo>
                  <a:lnTo>
                    <a:pt x="66" y="123"/>
                  </a:lnTo>
                  <a:close/>
                </a:path>
              </a:pathLst>
            </a:custGeom>
            <a:solidFill>
              <a:srgbClr val="29CDF3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<a:noAutofit/>
            </a:bodyPr>
            <a:lstStyle/>
            <a:p>
              <a:pPr algn="ctr" defTabSz="914400"/>
              <a:endParaRPr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108" name="isḻidé"/>
            <p:cNvSpPr/>
            <p:nvPr/>
          </p:nvSpPr>
          <p:spPr>
            <a:xfrm>
              <a:off x="8833151" y="3944653"/>
              <a:ext cx="175409" cy="290751"/>
            </a:xfrm>
            <a:custGeom>
              <a:avLst/>
              <a:gdLst/>
              <a:ahLst/>
              <a:cxnLst/>
              <a:rect l="l" t="t" r="r" b="b"/>
              <a:pathLst>
                <a:path w="94" h="155" extrusionOk="0">
                  <a:moveTo>
                    <a:pt x="0" y="0"/>
                  </a:moveTo>
                  <a:cubicBezTo>
                    <a:pt x="1" y="55"/>
                    <a:pt x="13" y="107"/>
                    <a:pt x="34" y="155"/>
                  </a:cubicBezTo>
                  <a:cubicBezTo>
                    <a:pt x="94" y="127"/>
                    <a:pt x="94" y="127"/>
                    <a:pt x="94" y="127"/>
                  </a:cubicBezTo>
                  <a:cubicBezTo>
                    <a:pt x="77" y="88"/>
                    <a:pt x="67" y="45"/>
                    <a:pt x="6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9CDF3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<a:noAutofit/>
            </a:bodyPr>
            <a:lstStyle/>
            <a:p>
              <a:pPr algn="ctr" defTabSz="914400"/>
              <a:endParaRPr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109" name="išľiḍè"/>
            <p:cNvSpPr/>
            <p:nvPr/>
          </p:nvSpPr>
          <p:spPr>
            <a:xfrm>
              <a:off x="10249777" y="3607114"/>
              <a:ext cx="173737" cy="290751"/>
            </a:xfrm>
            <a:custGeom>
              <a:avLst/>
              <a:gdLst/>
              <a:ahLst/>
              <a:cxnLst/>
              <a:rect l="l" t="t" r="r" b="b"/>
              <a:pathLst>
                <a:path w="93" h="156" extrusionOk="0">
                  <a:moveTo>
                    <a:pt x="93" y="156"/>
                  </a:moveTo>
                  <a:cubicBezTo>
                    <a:pt x="92" y="101"/>
                    <a:pt x="80" y="48"/>
                    <a:pt x="59" y="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6" y="68"/>
                    <a:pt x="26" y="111"/>
                    <a:pt x="28" y="156"/>
                  </a:cubicBezTo>
                  <a:lnTo>
                    <a:pt x="93" y="156"/>
                  </a:lnTo>
                  <a:close/>
                </a:path>
              </a:pathLst>
            </a:custGeom>
            <a:solidFill>
              <a:srgbClr val="29CDF3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<a:noAutofit/>
            </a:bodyPr>
            <a:lstStyle/>
            <a:p>
              <a:pPr algn="ctr" defTabSz="914400"/>
              <a:endParaRPr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110" name="iš1idê"/>
            <p:cNvSpPr/>
            <p:nvPr/>
          </p:nvSpPr>
          <p:spPr>
            <a:xfrm>
              <a:off x="10268152" y="3944653"/>
              <a:ext cx="155362" cy="228925"/>
            </a:xfrm>
            <a:custGeom>
              <a:avLst/>
              <a:gdLst/>
              <a:ahLst/>
              <a:cxnLst/>
              <a:rect l="l" t="t" r="r" b="b"/>
              <a:pathLst>
                <a:path w="83" h="122" extrusionOk="0">
                  <a:moveTo>
                    <a:pt x="18" y="0"/>
                  </a:moveTo>
                  <a:cubicBezTo>
                    <a:pt x="17" y="34"/>
                    <a:pt x="10" y="68"/>
                    <a:pt x="0" y="100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75" y="84"/>
                    <a:pt x="82" y="42"/>
                    <a:pt x="83" y="0"/>
                  </a:cubicBezTo>
                  <a:lnTo>
                    <a:pt x="18" y="0"/>
                  </a:lnTo>
                  <a:close/>
                </a:path>
              </a:pathLst>
            </a:custGeom>
            <a:solidFill>
              <a:srgbClr val="29CDF3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<a:noAutofit/>
            </a:bodyPr>
            <a:lstStyle/>
            <a:p>
              <a:pPr algn="ctr" defTabSz="914400"/>
              <a:endParaRPr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grpSp>
          <p:nvGrpSpPr>
            <p:cNvPr id="111" name="iŝ1idé"/>
            <p:cNvGrpSpPr/>
            <p:nvPr/>
          </p:nvGrpSpPr>
          <p:grpSpPr>
            <a:xfrm rot="20110684">
              <a:off x="9311672" y="3506971"/>
              <a:ext cx="680091" cy="696619"/>
              <a:chOff x="2724150" y="2305051"/>
              <a:chExt cx="646113" cy="661988"/>
            </a:xfrm>
            <a:solidFill>
              <a:schemeClr val="accent1"/>
            </a:solidFill>
          </p:grpSpPr>
          <p:sp>
            <p:nvSpPr>
              <p:cNvPr id="118" name="ïşľiďê"/>
              <p:cNvSpPr/>
              <p:nvPr/>
            </p:nvSpPr>
            <p:spPr>
              <a:xfrm>
                <a:off x="2724150" y="2644776"/>
                <a:ext cx="325438" cy="322263"/>
              </a:xfrm>
              <a:custGeom>
                <a:avLst/>
                <a:gdLst/>
                <a:ahLst/>
                <a:cxnLst/>
                <a:rect l="l" t="t" r="r" b="b"/>
                <a:pathLst>
                  <a:path w="183" h="182" extrusionOk="0">
                    <a:moveTo>
                      <a:pt x="180" y="76"/>
                    </a:moveTo>
                    <a:cubicBezTo>
                      <a:pt x="183" y="101"/>
                      <a:pt x="175" y="128"/>
                      <a:pt x="157" y="147"/>
                    </a:cubicBezTo>
                    <a:cubicBezTo>
                      <a:pt x="124" y="181"/>
                      <a:pt x="69" y="182"/>
                      <a:pt x="35" y="150"/>
                    </a:cubicBezTo>
                    <a:cubicBezTo>
                      <a:pt x="1" y="117"/>
                      <a:pt x="0" y="62"/>
                      <a:pt x="33" y="28"/>
                    </a:cubicBezTo>
                    <a:cubicBezTo>
                      <a:pt x="52" y="9"/>
                      <a:pt x="78" y="0"/>
                      <a:pt x="103" y="3"/>
                    </a:cubicBezTo>
                    <a:cubicBezTo>
                      <a:pt x="61" y="39"/>
                      <a:pt x="61" y="39"/>
                      <a:pt x="61" y="39"/>
                    </a:cubicBezTo>
                    <a:cubicBezTo>
                      <a:pt x="42" y="55"/>
                      <a:pt x="37" y="74"/>
                      <a:pt x="39" y="92"/>
                    </a:cubicBezTo>
                    <a:cubicBezTo>
                      <a:pt x="40" y="105"/>
                      <a:pt x="46" y="118"/>
                      <a:pt x="56" y="128"/>
                    </a:cubicBezTo>
                    <a:cubicBezTo>
                      <a:pt x="67" y="138"/>
                      <a:pt x="80" y="143"/>
                      <a:pt x="94" y="143"/>
                    </a:cubicBezTo>
                    <a:cubicBezTo>
                      <a:pt x="111" y="145"/>
                      <a:pt x="130" y="139"/>
                      <a:pt x="145" y="120"/>
                    </a:cubicBezTo>
                    <a:cubicBezTo>
                      <a:pt x="180" y="76"/>
                      <a:pt x="180" y="76"/>
                      <a:pt x="180" y="76"/>
                    </a:cubicBezTo>
                    <a:close/>
                  </a:path>
                </a:pathLst>
              </a:custGeom>
              <a:solidFill>
                <a:srgbClr val="29CDF3"/>
              </a:solidFill>
              <a:ln>
                <a:noFill/>
              </a:ln>
            </p:spPr>
            <p:txBody>
              <a:bodyPr spcFirstLastPara="1" wrap="square" lIns="91428" tIns="45714" rIns="91428" bIns="45714" anchor="t" anchorCtr="0">
                <a:normAutofit/>
              </a:bodyPr>
              <a:lstStyle/>
              <a:p>
                <a:pPr defTabSz="457200"/>
                <a:endParaRPr sz="900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9" name="iŝľîḑe"/>
              <p:cNvSpPr/>
              <p:nvPr/>
            </p:nvSpPr>
            <p:spPr>
              <a:xfrm>
                <a:off x="2765425" y="2305051"/>
                <a:ext cx="604838" cy="620713"/>
              </a:xfrm>
              <a:custGeom>
                <a:avLst/>
                <a:gdLst/>
                <a:ahLst/>
                <a:cxnLst/>
                <a:rect l="l" t="t" r="r" b="b"/>
                <a:pathLst>
                  <a:path w="341" h="350" extrusionOk="0">
                    <a:moveTo>
                      <a:pt x="341" y="11"/>
                    </a:moveTo>
                    <a:cubicBezTo>
                      <a:pt x="247" y="128"/>
                      <a:pt x="247" y="128"/>
                      <a:pt x="247" y="128"/>
                    </a:cubicBezTo>
                    <a:cubicBezTo>
                      <a:pt x="109" y="300"/>
                      <a:pt x="109" y="300"/>
                      <a:pt x="109" y="300"/>
                    </a:cubicBezTo>
                    <a:cubicBezTo>
                      <a:pt x="70" y="350"/>
                      <a:pt x="0" y="284"/>
                      <a:pt x="49" y="242"/>
                    </a:cubicBezTo>
                    <a:cubicBezTo>
                      <a:pt x="216" y="99"/>
                      <a:pt x="216" y="99"/>
                      <a:pt x="216" y="99"/>
                    </a:cubicBezTo>
                    <a:cubicBezTo>
                      <a:pt x="330" y="0"/>
                      <a:pt x="330" y="0"/>
                      <a:pt x="330" y="0"/>
                    </a:cubicBezTo>
                    <a:cubicBezTo>
                      <a:pt x="341" y="11"/>
                      <a:pt x="341" y="11"/>
                      <a:pt x="341" y="11"/>
                    </a:cubicBezTo>
                    <a:close/>
                  </a:path>
                </a:pathLst>
              </a:custGeom>
              <a:solidFill>
                <a:srgbClr val="29CDF3"/>
              </a:solidFill>
              <a:ln>
                <a:noFill/>
              </a:ln>
            </p:spPr>
            <p:txBody>
              <a:bodyPr spcFirstLastPara="1" wrap="square" lIns="91428" tIns="45714" rIns="91428" bIns="45714" anchor="t" anchorCtr="0">
                <a:normAutofit/>
              </a:bodyPr>
              <a:lstStyle/>
              <a:p>
                <a:pPr defTabSz="457200"/>
                <a:endParaRPr sz="900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25" name="文本框 8"/>
          <p:cNvSpPr txBox="1"/>
          <p:nvPr/>
        </p:nvSpPr>
        <p:spPr>
          <a:xfrm>
            <a:off x="3935095" y="1701165"/>
            <a:ext cx="5910580" cy="1719580"/>
          </a:xfrm>
          <a:prstGeom prst="rect">
            <a:avLst/>
          </a:prstGeom>
          <a:noFill/>
        </p:spPr>
        <p:txBody>
          <a:bodyPr wrap="square" lIns="91440" tIns="45720" rIns="91440" bIns="45720" rtlCol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</a:pPr>
            <a:r>
              <a:rPr lang="en-US" altLang="zh-CN" sz="2800" dirty="0">
                <a:solidFill>
                  <a:schemeClr val="tx2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利用自动伸缩机械臂为高空信号塔换灯泡。</a:t>
            </a:r>
            <a:endParaRPr lang="en-US" altLang="zh-CN" sz="2800" dirty="0">
              <a:solidFill>
                <a:schemeClr val="tx2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6" name="文本框 8"/>
          <p:cNvSpPr txBox="1"/>
          <p:nvPr/>
        </p:nvSpPr>
        <p:spPr>
          <a:xfrm>
            <a:off x="3934460" y="3711575"/>
            <a:ext cx="6119495" cy="2028190"/>
          </a:xfrm>
          <a:prstGeom prst="rect">
            <a:avLst/>
          </a:prstGeom>
          <a:noFill/>
        </p:spPr>
        <p:txBody>
          <a:bodyPr wrap="square" lIns="91440" tIns="45720" rIns="91440" bIns="45720" rtlCol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</a:pPr>
            <a:r>
              <a:rPr lang="en-US" altLang="zh-CN" sz="2800" dirty="0">
                <a:solidFill>
                  <a:schemeClr val="tx2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利用摄像头5G红外成像扫描技术和无人机智能巡检平台等技术对高塔、高楼进行检测</a:t>
            </a:r>
            <a:r>
              <a:rPr lang="zh-CN" altLang="en-US" sz="2800" dirty="0">
                <a:solidFill>
                  <a:schemeClr val="tx2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。</a:t>
            </a:r>
            <a:endParaRPr lang="zh-CN" altLang="en-US" sz="2800" dirty="0">
              <a:solidFill>
                <a:schemeClr val="tx2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" grpId="0"/>
      <p:bldP spid="12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4672330" y="2277110"/>
            <a:ext cx="2845435" cy="2845435"/>
          </a:xfrm>
          <a:prstGeom prst="ellipse">
            <a:avLst/>
          </a:prstGeom>
          <a:gradFill flip="none" rotWithShape="1">
            <a:gsLst>
              <a:gs pos="91000">
                <a:srgbClr val="050D21"/>
              </a:gs>
              <a:gs pos="87000">
                <a:srgbClr val="29CDF3"/>
              </a:gs>
              <a:gs pos="88000">
                <a:srgbClr val="050D21"/>
              </a:gs>
              <a:gs pos="100000">
                <a:srgbClr val="29CDF3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<a:noAutofit/>
          </a:bodyPr>
          <a:lstStyle/>
          <a:p>
            <a:pPr algn="ctr" defTabSz="457200"/>
            <a:endParaRPr lang="zh-CN" altLang="en-US" sz="1800" dirty="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  <p:grpSp>
        <p:nvGrpSpPr>
          <p:cNvPr id="16" name="Group 6"/>
          <p:cNvGrpSpPr/>
          <p:nvPr/>
        </p:nvGrpSpPr>
        <p:grpSpPr>
          <a:xfrm>
            <a:off x="2249608" y="2506818"/>
            <a:ext cx="922978" cy="922976"/>
            <a:chOff x="5647703" y="3391729"/>
            <a:chExt cx="923098" cy="923096"/>
          </a:xfrm>
        </p:grpSpPr>
        <p:sp>
          <p:nvSpPr>
            <p:cNvPr id="17" name="椭圆 16"/>
            <p:cNvSpPr/>
            <p:nvPr/>
          </p:nvSpPr>
          <p:spPr>
            <a:xfrm>
              <a:off x="5647703" y="3391729"/>
              <a:ext cx="923098" cy="923096"/>
            </a:xfrm>
            <a:prstGeom prst="ellipse">
              <a:avLst/>
            </a:prstGeom>
            <a:gradFill flip="none" rotWithShape="1">
              <a:gsLst>
                <a:gs pos="87000">
                  <a:srgbClr val="050D21"/>
                </a:gs>
                <a:gs pos="0">
                  <a:srgbClr val="050D21"/>
                </a:gs>
                <a:gs pos="100000">
                  <a:srgbClr val="E78947"/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28" tIns="45714" rIns="91428" bIns="45714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457200"/>
              <a:endParaRPr lang="zh-CN" altLang="en-US" dirty="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18" name="Oval 5"/>
            <p:cNvSpPr/>
            <p:nvPr/>
          </p:nvSpPr>
          <p:spPr>
            <a:xfrm>
              <a:off x="5892696" y="3656845"/>
              <a:ext cx="433112" cy="392862"/>
            </a:xfrm>
            <a:custGeom>
              <a:avLst/>
              <a:gdLst>
                <a:gd name="connsiteX0" fmla="*/ 247154 w 599460"/>
                <a:gd name="connsiteY0" fmla="*/ 445665 h 543751"/>
                <a:gd name="connsiteX1" fmla="*/ 576993 w 599460"/>
                <a:gd name="connsiteY1" fmla="*/ 445665 h 543751"/>
                <a:gd name="connsiteX2" fmla="*/ 599460 w 599460"/>
                <a:gd name="connsiteY2" fmla="*/ 468070 h 543751"/>
                <a:gd name="connsiteX3" fmla="*/ 576993 w 599460"/>
                <a:gd name="connsiteY3" fmla="*/ 490474 h 543751"/>
                <a:gd name="connsiteX4" fmla="*/ 247154 w 599460"/>
                <a:gd name="connsiteY4" fmla="*/ 490474 h 543751"/>
                <a:gd name="connsiteX5" fmla="*/ 224687 w 599460"/>
                <a:gd name="connsiteY5" fmla="*/ 468070 h 543751"/>
                <a:gd name="connsiteX6" fmla="*/ 247154 w 599460"/>
                <a:gd name="connsiteY6" fmla="*/ 445665 h 543751"/>
                <a:gd name="connsiteX7" fmla="*/ 46399 w 599460"/>
                <a:gd name="connsiteY7" fmla="*/ 393087 h 543751"/>
                <a:gd name="connsiteX8" fmla="*/ 97281 w 599460"/>
                <a:gd name="connsiteY8" fmla="*/ 407918 h 543751"/>
                <a:gd name="connsiteX9" fmla="*/ 183092 w 599460"/>
                <a:gd name="connsiteY9" fmla="*/ 432506 h 543751"/>
                <a:gd name="connsiteX10" fmla="*/ 97281 w 599460"/>
                <a:gd name="connsiteY10" fmla="*/ 543751 h 543751"/>
                <a:gd name="connsiteX11" fmla="*/ 11471 w 599460"/>
                <a:gd name="connsiteY11" fmla="*/ 432506 h 543751"/>
                <a:gd name="connsiteX12" fmla="*/ 46399 w 599460"/>
                <a:gd name="connsiteY12" fmla="*/ 393087 h 543751"/>
                <a:gd name="connsiteX13" fmla="*/ 247154 w 599460"/>
                <a:gd name="connsiteY13" fmla="*/ 249423 h 543751"/>
                <a:gd name="connsiteX14" fmla="*/ 576993 w 599460"/>
                <a:gd name="connsiteY14" fmla="*/ 249423 h 543751"/>
                <a:gd name="connsiteX15" fmla="*/ 599460 w 599460"/>
                <a:gd name="connsiteY15" fmla="*/ 271863 h 543751"/>
                <a:gd name="connsiteX16" fmla="*/ 576993 w 599460"/>
                <a:gd name="connsiteY16" fmla="*/ 294303 h 543751"/>
                <a:gd name="connsiteX17" fmla="*/ 247154 w 599460"/>
                <a:gd name="connsiteY17" fmla="*/ 294303 h 543751"/>
                <a:gd name="connsiteX18" fmla="*/ 224687 w 599460"/>
                <a:gd name="connsiteY18" fmla="*/ 271863 h 543751"/>
                <a:gd name="connsiteX19" fmla="*/ 247154 w 599460"/>
                <a:gd name="connsiteY19" fmla="*/ 249423 h 543751"/>
                <a:gd name="connsiteX20" fmla="*/ 198851 w 599460"/>
                <a:gd name="connsiteY20" fmla="*/ 162727 h 543751"/>
                <a:gd name="connsiteX21" fmla="*/ 223504 w 599460"/>
                <a:gd name="connsiteY21" fmla="*/ 170185 h 543751"/>
                <a:gd name="connsiteX22" fmla="*/ 228286 w 599460"/>
                <a:gd name="connsiteY22" fmla="*/ 217202 h 543751"/>
                <a:gd name="connsiteX23" fmla="*/ 123336 w 599460"/>
                <a:gd name="connsiteY23" fmla="*/ 346318 h 543751"/>
                <a:gd name="connsiteX24" fmla="*/ 100386 w 599460"/>
                <a:gd name="connsiteY24" fmla="*/ 358489 h 543751"/>
                <a:gd name="connsiteX25" fmla="*/ 97278 w 599460"/>
                <a:gd name="connsiteY25" fmla="*/ 358728 h 543751"/>
                <a:gd name="connsiteX26" fmla="*/ 75762 w 599460"/>
                <a:gd name="connsiteY26" fmla="*/ 350852 h 543751"/>
                <a:gd name="connsiteX27" fmla="*/ 11931 w 599460"/>
                <a:gd name="connsiteY27" fmla="*/ 297631 h 543751"/>
                <a:gd name="connsiteX28" fmla="*/ 7867 w 599460"/>
                <a:gd name="connsiteY28" fmla="*/ 250375 h 543751"/>
                <a:gd name="connsiteX29" fmla="*/ 55202 w 599460"/>
                <a:gd name="connsiteY29" fmla="*/ 246080 h 543751"/>
                <a:gd name="connsiteX30" fmla="*/ 92736 w 599460"/>
                <a:gd name="connsiteY30" fmla="*/ 277583 h 543751"/>
                <a:gd name="connsiteX31" fmla="*/ 176169 w 599460"/>
                <a:gd name="connsiteY31" fmla="*/ 174958 h 543751"/>
                <a:gd name="connsiteX32" fmla="*/ 198851 w 599460"/>
                <a:gd name="connsiteY32" fmla="*/ 162727 h 543751"/>
                <a:gd name="connsiteX33" fmla="*/ 247154 w 599460"/>
                <a:gd name="connsiteY33" fmla="*/ 53251 h 543751"/>
                <a:gd name="connsiteX34" fmla="*/ 576993 w 599460"/>
                <a:gd name="connsiteY34" fmla="*/ 53251 h 543751"/>
                <a:gd name="connsiteX35" fmla="*/ 599460 w 599460"/>
                <a:gd name="connsiteY35" fmla="*/ 75691 h 543751"/>
                <a:gd name="connsiteX36" fmla="*/ 576993 w 599460"/>
                <a:gd name="connsiteY36" fmla="*/ 98131 h 543751"/>
                <a:gd name="connsiteX37" fmla="*/ 247154 w 599460"/>
                <a:gd name="connsiteY37" fmla="*/ 98131 h 543751"/>
                <a:gd name="connsiteX38" fmla="*/ 224687 w 599460"/>
                <a:gd name="connsiteY38" fmla="*/ 75691 h 543751"/>
                <a:gd name="connsiteX39" fmla="*/ 247154 w 599460"/>
                <a:gd name="connsiteY39" fmla="*/ 53251 h 543751"/>
                <a:gd name="connsiteX40" fmla="*/ 46399 w 599460"/>
                <a:gd name="connsiteY40" fmla="*/ 739 h 543751"/>
                <a:gd name="connsiteX41" fmla="*/ 97281 w 599460"/>
                <a:gd name="connsiteY41" fmla="*/ 15563 h 543751"/>
                <a:gd name="connsiteX42" fmla="*/ 183092 w 599460"/>
                <a:gd name="connsiteY42" fmla="*/ 40141 h 543751"/>
                <a:gd name="connsiteX43" fmla="*/ 97281 w 599460"/>
                <a:gd name="connsiteY43" fmla="*/ 151337 h 543751"/>
                <a:gd name="connsiteX44" fmla="*/ 11471 w 599460"/>
                <a:gd name="connsiteY44" fmla="*/ 40141 h 543751"/>
                <a:gd name="connsiteX45" fmla="*/ 46399 w 599460"/>
                <a:gd name="connsiteY45" fmla="*/ 739 h 543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9460" h="543751">
                  <a:moveTo>
                    <a:pt x="247154" y="445665"/>
                  </a:moveTo>
                  <a:lnTo>
                    <a:pt x="576993" y="445665"/>
                  </a:lnTo>
                  <a:cubicBezTo>
                    <a:pt x="589422" y="445665"/>
                    <a:pt x="599460" y="455676"/>
                    <a:pt x="599460" y="468070"/>
                  </a:cubicBezTo>
                  <a:cubicBezTo>
                    <a:pt x="599460" y="480463"/>
                    <a:pt x="589422" y="490474"/>
                    <a:pt x="576993" y="490474"/>
                  </a:cubicBezTo>
                  <a:lnTo>
                    <a:pt x="247154" y="490474"/>
                  </a:lnTo>
                  <a:cubicBezTo>
                    <a:pt x="234726" y="490474"/>
                    <a:pt x="224687" y="480463"/>
                    <a:pt x="224687" y="468070"/>
                  </a:cubicBezTo>
                  <a:cubicBezTo>
                    <a:pt x="224687" y="455676"/>
                    <a:pt x="234726" y="445665"/>
                    <a:pt x="247154" y="445665"/>
                  </a:cubicBezTo>
                  <a:close/>
                  <a:moveTo>
                    <a:pt x="46399" y="393087"/>
                  </a:moveTo>
                  <a:cubicBezTo>
                    <a:pt x="63937" y="390133"/>
                    <a:pt x="84135" y="396220"/>
                    <a:pt x="97281" y="407918"/>
                  </a:cubicBezTo>
                  <a:cubicBezTo>
                    <a:pt x="123574" y="384523"/>
                    <a:pt x="178073" y="383568"/>
                    <a:pt x="183092" y="432506"/>
                  </a:cubicBezTo>
                  <a:cubicBezTo>
                    <a:pt x="189546" y="495290"/>
                    <a:pt x="97281" y="543751"/>
                    <a:pt x="97281" y="543751"/>
                  </a:cubicBezTo>
                  <a:cubicBezTo>
                    <a:pt x="97281" y="543751"/>
                    <a:pt x="5017" y="495290"/>
                    <a:pt x="11471" y="432506"/>
                  </a:cubicBezTo>
                  <a:cubicBezTo>
                    <a:pt x="13980" y="408037"/>
                    <a:pt x="28860" y="396041"/>
                    <a:pt x="46399" y="393087"/>
                  </a:cubicBezTo>
                  <a:close/>
                  <a:moveTo>
                    <a:pt x="247154" y="249423"/>
                  </a:moveTo>
                  <a:lnTo>
                    <a:pt x="576993" y="249423"/>
                  </a:lnTo>
                  <a:cubicBezTo>
                    <a:pt x="589422" y="249423"/>
                    <a:pt x="599460" y="259449"/>
                    <a:pt x="599460" y="271863"/>
                  </a:cubicBezTo>
                  <a:cubicBezTo>
                    <a:pt x="599460" y="284277"/>
                    <a:pt x="589422" y="294303"/>
                    <a:pt x="576993" y="294303"/>
                  </a:cubicBezTo>
                  <a:lnTo>
                    <a:pt x="247154" y="294303"/>
                  </a:lnTo>
                  <a:cubicBezTo>
                    <a:pt x="234726" y="294303"/>
                    <a:pt x="224687" y="284277"/>
                    <a:pt x="224687" y="271863"/>
                  </a:cubicBezTo>
                  <a:cubicBezTo>
                    <a:pt x="224687" y="259449"/>
                    <a:pt x="234726" y="249423"/>
                    <a:pt x="247154" y="249423"/>
                  </a:cubicBezTo>
                  <a:close/>
                  <a:moveTo>
                    <a:pt x="198851" y="162727"/>
                  </a:moveTo>
                  <a:cubicBezTo>
                    <a:pt x="207427" y="161832"/>
                    <a:pt x="216332" y="164219"/>
                    <a:pt x="223504" y="170185"/>
                  </a:cubicBezTo>
                  <a:cubicBezTo>
                    <a:pt x="237848" y="181641"/>
                    <a:pt x="240000" y="202882"/>
                    <a:pt x="228286" y="217202"/>
                  </a:cubicBezTo>
                  <a:lnTo>
                    <a:pt x="123336" y="346318"/>
                  </a:lnTo>
                  <a:cubicBezTo>
                    <a:pt x="117837" y="353239"/>
                    <a:pt x="109470" y="357773"/>
                    <a:pt x="100386" y="358489"/>
                  </a:cubicBezTo>
                  <a:cubicBezTo>
                    <a:pt x="99429" y="358728"/>
                    <a:pt x="98473" y="358728"/>
                    <a:pt x="97278" y="358728"/>
                  </a:cubicBezTo>
                  <a:cubicBezTo>
                    <a:pt x="89389" y="358728"/>
                    <a:pt x="81738" y="356103"/>
                    <a:pt x="75762" y="350852"/>
                  </a:cubicBezTo>
                  <a:lnTo>
                    <a:pt x="11931" y="297631"/>
                  </a:lnTo>
                  <a:cubicBezTo>
                    <a:pt x="-2174" y="285697"/>
                    <a:pt x="-4086" y="264457"/>
                    <a:pt x="7867" y="250375"/>
                  </a:cubicBezTo>
                  <a:cubicBezTo>
                    <a:pt x="19820" y="236056"/>
                    <a:pt x="40858" y="234146"/>
                    <a:pt x="55202" y="246080"/>
                  </a:cubicBezTo>
                  <a:lnTo>
                    <a:pt x="92736" y="277583"/>
                  </a:lnTo>
                  <a:lnTo>
                    <a:pt x="176169" y="174958"/>
                  </a:lnTo>
                  <a:cubicBezTo>
                    <a:pt x="182027" y="167798"/>
                    <a:pt x="190274" y="163622"/>
                    <a:pt x="198851" y="162727"/>
                  </a:cubicBezTo>
                  <a:close/>
                  <a:moveTo>
                    <a:pt x="247154" y="53251"/>
                  </a:moveTo>
                  <a:lnTo>
                    <a:pt x="576993" y="53251"/>
                  </a:lnTo>
                  <a:cubicBezTo>
                    <a:pt x="589422" y="53251"/>
                    <a:pt x="599460" y="63277"/>
                    <a:pt x="599460" y="75691"/>
                  </a:cubicBezTo>
                  <a:cubicBezTo>
                    <a:pt x="599460" y="88105"/>
                    <a:pt x="589422" y="98131"/>
                    <a:pt x="576993" y="98131"/>
                  </a:cubicBezTo>
                  <a:lnTo>
                    <a:pt x="247154" y="98131"/>
                  </a:lnTo>
                  <a:cubicBezTo>
                    <a:pt x="234726" y="98131"/>
                    <a:pt x="224687" y="88105"/>
                    <a:pt x="224687" y="75691"/>
                  </a:cubicBezTo>
                  <a:cubicBezTo>
                    <a:pt x="224687" y="63277"/>
                    <a:pt x="234726" y="53251"/>
                    <a:pt x="247154" y="53251"/>
                  </a:cubicBezTo>
                  <a:close/>
                  <a:moveTo>
                    <a:pt x="46399" y="739"/>
                  </a:moveTo>
                  <a:cubicBezTo>
                    <a:pt x="63937" y="-2214"/>
                    <a:pt x="84135" y="3871"/>
                    <a:pt x="97281" y="15563"/>
                  </a:cubicBezTo>
                  <a:cubicBezTo>
                    <a:pt x="123574" y="-7822"/>
                    <a:pt x="178073" y="-8776"/>
                    <a:pt x="183092" y="40141"/>
                  </a:cubicBezTo>
                  <a:cubicBezTo>
                    <a:pt x="189546" y="102897"/>
                    <a:pt x="97281" y="151337"/>
                    <a:pt x="97281" y="151337"/>
                  </a:cubicBezTo>
                  <a:cubicBezTo>
                    <a:pt x="97281" y="151337"/>
                    <a:pt x="5017" y="102897"/>
                    <a:pt x="11471" y="40141"/>
                  </a:cubicBezTo>
                  <a:cubicBezTo>
                    <a:pt x="13980" y="15682"/>
                    <a:pt x="28860" y="3692"/>
                    <a:pt x="46399" y="739"/>
                  </a:cubicBezTo>
                  <a:close/>
                </a:path>
              </a:pathLst>
            </a:custGeom>
            <a:solidFill>
              <a:srgbClr val="E789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28" tIns="45714" rIns="91428" bIns="45714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457200"/>
              <a:endParaRPr lang="zh-CN" altLang="en-US" dirty="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Group 7"/>
          <p:cNvGrpSpPr/>
          <p:nvPr/>
        </p:nvGrpSpPr>
        <p:grpSpPr>
          <a:xfrm>
            <a:off x="9017826" y="2506818"/>
            <a:ext cx="922978" cy="922976"/>
            <a:chOff x="5647703" y="3391729"/>
            <a:chExt cx="923098" cy="923096"/>
          </a:xfrm>
        </p:grpSpPr>
        <p:sp>
          <p:nvSpPr>
            <p:cNvPr id="20" name="椭圆 19"/>
            <p:cNvSpPr/>
            <p:nvPr/>
          </p:nvSpPr>
          <p:spPr>
            <a:xfrm>
              <a:off x="5647703" y="3391729"/>
              <a:ext cx="923098" cy="923096"/>
            </a:xfrm>
            <a:prstGeom prst="ellipse">
              <a:avLst/>
            </a:prstGeom>
            <a:gradFill flip="none" rotWithShape="1">
              <a:gsLst>
                <a:gs pos="87000">
                  <a:srgbClr val="050D21"/>
                </a:gs>
                <a:gs pos="0">
                  <a:srgbClr val="050D21"/>
                </a:gs>
                <a:gs pos="100000">
                  <a:srgbClr val="E78947"/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28" tIns="45714" rIns="91428" bIns="45714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457200"/>
              <a:endParaRPr lang="zh-CN" altLang="en-US" dirty="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21" name="Oval 9"/>
            <p:cNvSpPr/>
            <p:nvPr/>
          </p:nvSpPr>
          <p:spPr>
            <a:xfrm>
              <a:off x="5892696" y="3671069"/>
              <a:ext cx="433112" cy="364414"/>
            </a:xfrm>
            <a:custGeom>
              <a:avLst/>
              <a:gdLst>
                <a:gd name="connsiteX0" fmla="*/ 491732 w 609050"/>
                <a:gd name="connsiteY0" fmla="*/ 464941 h 512446"/>
                <a:gd name="connsiteX1" fmla="*/ 481173 w 609050"/>
                <a:gd name="connsiteY1" fmla="*/ 475479 h 512446"/>
                <a:gd name="connsiteX2" fmla="*/ 491732 w 609050"/>
                <a:gd name="connsiteY2" fmla="*/ 486101 h 512446"/>
                <a:gd name="connsiteX3" fmla="*/ 555168 w 609050"/>
                <a:gd name="connsiteY3" fmla="*/ 486101 h 512446"/>
                <a:gd name="connsiteX4" fmla="*/ 565726 w 609050"/>
                <a:gd name="connsiteY4" fmla="*/ 475479 h 512446"/>
                <a:gd name="connsiteX5" fmla="*/ 555168 w 609050"/>
                <a:gd name="connsiteY5" fmla="*/ 464941 h 512446"/>
                <a:gd name="connsiteX6" fmla="*/ 29916 w 609050"/>
                <a:gd name="connsiteY6" fmla="*/ 445621 h 512446"/>
                <a:gd name="connsiteX7" fmla="*/ 579134 w 609050"/>
                <a:gd name="connsiteY7" fmla="*/ 445621 h 512446"/>
                <a:gd name="connsiteX8" fmla="*/ 609050 w 609050"/>
                <a:gd name="connsiteY8" fmla="*/ 475563 h 512446"/>
                <a:gd name="connsiteX9" fmla="*/ 609050 w 609050"/>
                <a:gd name="connsiteY9" fmla="*/ 482588 h 512446"/>
                <a:gd name="connsiteX10" fmla="*/ 579134 w 609050"/>
                <a:gd name="connsiteY10" fmla="*/ 512446 h 512446"/>
                <a:gd name="connsiteX11" fmla="*/ 29916 w 609050"/>
                <a:gd name="connsiteY11" fmla="*/ 512446 h 512446"/>
                <a:gd name="connsiteX12" fmla="*/ 0 w 609050"/>
                <a:gd name="connsiteY12" fmla="*/ 482588 h 512446"/>
                <a:gd name="connsiteX13" fmla="*/ 0 w 609050"/>
                <a:gd name="connsiteY13" fmla="*/ 475563 h 512446"/>
                <a:gd name="connsiteX14" fmla="*/ 29916 w 609050"/>
                <a:gd name="connsiteY14" fmla="*/ 445621 h 512446"/>
                <a:gd name="connsiteX15" fmla="*/ 58946 w 609050"/>
                <a:gd name="connsiteY15" fmla="*/ 57153 h 512446"/>
                <a:gd name="connsiteX16" fmla="*/ 58946 w 609050"/>
                <a:gd name="connsiteY16" fmla="*/ 356223 h 512446"/>
                <a:gd name="connsiteX17" fmla="*/ 550175 w 609050"/>
                <a:gd name="connsiteY17" fmla="*/ 356223 h 512446"/>
                <a:gd name="connsiteX18" fmla="*/ 550175 w 609050"/>
                <a:gd name="connsiteY18" fmla="*/ 57153 h 512446"/>
                <a:gd name="connsiteX19" fmla="*/ 80147 w 609050"/>
                <a:gd name="connsiteY19" fmla="*/ 0 h 512446"/>
                <a:gd name="connsiteX20" fmla="*/ 529057 w 609050"/>
                <a:gd name="connsiteY20" fmla="*/ 0 h 512446"/>
                <a:gd name="connsiteX21" fmla="*/ 575650 w 609050"/>
                <a:gd name="connsiteY21" fmla="*/ 19414 h 512446"/>
                <a:gd name="connsiteX22" fmla="*/ 595007 w 609050"/>
                <a:gd name="connsiteY22" fmla="*/ 65939 h 512446"/>
                <a:gd name="connsiteX23" fmla="*/ 595007 w 609050"/>
                <a:gd name="connsiteY23" fmla="*/ 355972 h 512446"/>
                <a:gd name="connsiteX24" fmla="*/ 575650 w 609050"/>
                <a:gd name="connsiteY24" fmla="*/ 402497 h 512446"/>
                <a:gd name="connsiteX25" fmla="*/ 529057 w 609050"/>
                <a:gd name="connsiteY25" fmla="*/ 421911 h 512446"/>
                <a:gd name="connsiteX26" fmla="*/ 80147 w 609050"/>
                <a:gd name="connsiteY26" fmla="*/ 421911 h 512446"/>
                <a:gd name="connsiteX27" fmla="*/ 33555 w 609050"/>
                <a:gd name="connsiteY27" fmla="*/ 402497 h 512446"/>
                <a:gd name="connsiteX28" fmla="*/ 14113 w 609050"/>
                <a:gd name="connsiteY28" fmla="*/ 355972 h 512446"/>
                <a:gd name="connsiteX29" fmla="*/ 14113 w 609050"/>
                <a:gd name="connsiteY29" fmla="*/ 65939 h 512446"/>
                <a:gd name="connsiteX30" fmla="*/ 33555 w 609050"/>
                <a:gd name="connsiteY30" fmla="*/ 19414 h 512446"/>
                <a:gd name="connsiteX31" fmla="*/ 80147 w 609050"/>
                <a:gd name="connsiteY31" fmla="*/ 0 h 5124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09050" h="512446">
                  <a:moveTo>
                    <a:pt x="491732" y="464941"/>
                  </a:moveTo>
                  <a:cubicBezTo>
                    <a:pt x="485950" y="464941"/>
                    <a:pt x="481173" y="469708"/>
                    <a:pt x="481173" y="475479"/>
                  </a:cubicBezTo>
                  <a:cubicBezTo>
                    <a:pt x="481173" y="481333"/>
                    <a:pt x="485950" y="486101"/>
                    <a:pt x="491732" y="486101"/>
                  </a:cubicBezTo>
                  <a:lnTo>
                    <a:pt x="555168" y="486101"/>
                  </a:lnTo>
                  <a:cubicBezTo>
                    <a:pt x="561033" y="486101"/>
                    <a:pt x="565726" y="481333"/>
                    <a:pt x="565726" y="475479"/>
                  </a:cubicBezTo>
                  <a:cubicBezTo>
                    <a:pt x="565726" y="469708"/>
                    <a:pt x="561033" y="464941"/>
                    <a:pt x="555168" y="464941"/>
                  </a:cubicBezTo>
                  <a:close/>
                  <a:moveTo>
                    <a:pt x="29916" y="445621"/>
                  </a:moveTo>
                  <a:lnTo>
                    <a:pt x="579134" y="445621"/>
                  </a:lnTo>
                  <a:cubicBezTo>
                    <a:pt x="595642" y="445621"/>
                    <a:pt x="609050" y="459003"/>
                    <a:pt x="609050" y="475563"/>
                  </a:cubicBezTo>
                  <a:lnTo>
                    <a:pt x="609050" y="482588"/>
                  </a:lnTo>
                  <a:cubicBezTo>
                    <a:pt x="609050" y="499064"/>
                    <a:pt x="595642" y="512446"/>
                    <a:pt x="579134" y="512446"/>
                  </a:cubicBezTo>
                  <a:lnTo>
                    <a:pt x="29916" y="512446"/>
                  </a:lnTo>
                  <a:cubicBezTo>
                    <a:pt x="13408" y="512446"/>
                    <a:pt x="0" y="499064"/>
                    <a:pt x="0" y="482588"/>
                  </a:cubicBezTo>
                  <a:lnTo>
                    <a:pt x="0" y="475563"/>
                  </a:lnTo>
                  <a:cubicBezTo>
                    <a:pt x="0" y="459003"/>
                    <a:pt x="13408" y="445621"/>
                    <a:pt x="29916" y="445621"/>
                  </a:cubicBezTo>
                  <a:close/>
                  <a:moveTo>
                    <a:pt x="58946" y="57153"/>
                  </a:moveTo>
                  <a:lnTo>
                    <a:pt x="58946" y="356223"/>
                  </a:lnTo>
                  <a:lnTo>
                    <a:pt x="550175" y="356223"/>
                  </a:lnTo>
                  <a:lnTo>
                    <a:pt x="550175" y="57153"/>
                  </a:lnTo>
                  <a:close/>
                  <a:moveTo>
                    <a:pt x="80147" y="0"/>
                  </a:moveTo>
                  <a:lnTo>
                    <a:pt x="529057" y="0"/>
                  </a:lnTo>
                  <a:cubicBezTo>
                    <a:pt x="547158" y="0"/>
                    <a:pt x="562745" y="6443"/>
                    <a:pt x="575650" y="19414"/>
                  </a:cubicBezTo>
                  <a:cubicBezTo>
                    <a:pt x="588555" y="32300"/>
                    <a:pt x="595007" y="47781"/>
                    <a:pt x="595007" y="65939"/>
                  </a:cubicBezTo>
                  <a:lnTo>
                    <a:pt x="595007" y="355972"/>
                  </a:lnTo>
                  <a:cubicBezTo>
                    <a:pt x="595007" y="374130"/>
                    <a:pt x="588555" y="389611"/>
                    <a:pt x="575650" y="402497"/>
                  </a:cubicBezTo>
                  <a:cubicBezTo>
                    <a:pt x="562745" y="415468"/>
                    <a:pt x="547158" y="421911"/>
                    <a:pt x="529057" y="421911"/>
                  </a:cubicBezTo>
                  <a:lnTo>
                    <a:pt x="80147" y="421911"/>
                  </a:lnTo>
                  <a:cubicBezTo>
                    <a:pt x="61962" y="421911"/>
                    <a:pt x="46460" y="415468"/>
                    <a:pt x="33555" y="402497"/>
                  </a:cubicBezTo>
                  <a:cubicBezTo>
                    <a:pt x="20566" y="389611"/>
                    <a:pt x="14113" y="374046"/>
                    <a:pt x="14113" y="355972"/>
                  </a:cubicBezTo>
                  <a:lnTo>
                    <a:pt x="14113" y="65939"/>
                  </a:lnTo>
                  <a:cubicBezTo>
                    <a:pt x="14113" y="47781"/>
                    <a:pt x="20566" y="32300"/>
                    <a:pt x="33555" y="19414"/>
                  </a:cubicBezTo>
                  <a:cubicBezTo>
                    <a:pt x="46460" y="6443"/>
                    <a:pt x="61962" y="0"/>
                    <a:pt x="80147" y="0"/>
                  </a:cubicBezTo>
                  <a:close/>
                </a:path>
              </a:pathLst>
            </a:custGeom>
            <a:solidFill>
              <a:srgbClr val="E789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28" tIns="45714" rIns="91428" bIns="45714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457200"/>
              <a:endParaRPr lang="zh-CN" altLang="en-US" dirty="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403152" y="1078907"/>
            <a:ext cx="3384109" cy="95449"/>
            <a:chOff x="3745734" y="1030077"/>
            <a:chExt cx="5066292" cy="190922"/>
          </a:xfrm>
          <a:gradFill>
            <a:gsLst>
              <a:gs pos="0">
                <a:srgbClr val="050D21"/>
              </a:gs>
              <a:gs pos="100000">
                <a:srgbClr val="79F3FA"/>
              </a:gs>
            </a:gsLst>
            <a:lin ang="2700000" scaled="1"/>
          </a:gradFill>
        </p:grpSpPr>
        <p:sp>
          <p:nvSpPr>
            <p:cNvPr id="12" name="梯形 11"/>
            <p:cNvSpPr/>
            <p:nvPr/>
          </p:nvSpPr>
          <p:spPr>
            <a:xfrm>
              <a:off x="3745734" y="1030077"/>
              <a:ext cx="1222506" cy="190922"/>
            </a:xfrm>
            <a:prstGeom prst="trapezoid">
              <a:avLst>
                <a:gd name="adj" fmla="val 100789"/>
              </a:avLst>
            </a:prstGeom>
            <a:gradFill>
              <a:gsLst>
                <a:gs pos="0">
                  <a:srgbClr val="050D21"/>
                </a:gs>
                <a:gs pos="100000">
                  <a:srgbClr val="29CDF3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13" name="梯形 12"/>
            <p:cNvSpPr/>
            <p:nvPr/>
          </p:nvSpPr>
          <p:spPr>
            <a:xfrm>
              <a:off x="5026996" y="1030077"/>
              <a:ext cx="1222506" cy="190922"/>
            </a:xfrm>
            <a:prstGeom prst="trapezoid">
              <a:avLst>
                <a:gd name="adj" fmla="val 100789"/>
              </a:avLst>
            </a:prstGeom>
            <a:gradFill flip="none" rotWithShape="1">
              <a:gsLst>
                <a:gs pos="0">
                  <a:srgbClr val="050D21"/>
                </a:gs>
                <a:gs pos="100000">
                  <a:srgbClr val="E78947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14" name="梯形 13"/>
            <p:cNvSpPr/>
            <p:nvPr/>
          </p:nvSpPr>
          <p:spPr>
            <a:xfrm>
              <a:off x="6308258" y="1030077"/>
              <a:ext cx="1222506" cy="190922"/>
            </a:xfrm>
            <a:prstGeom prst="trapezoid">
              <a:avLst>
                <a:gd name="adj" fmla="val 100789"/>
              </a:avLst>
            </a:prstGeom>
            <a:gradFill>
              <a:gsLst>
                <a:gs pos="0">
                  <a:srgbClr val="050D21"/>
                </a:gs>
                <a:gs pos="100000">
                  <a:srgbClr val="29CDF3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15" name="梯形 14"/>
            <p:cNvSpPr/>
            <p:nvPr/>
          </p:nvSpPr>
          <p:spPr>
            <a:xfrm>
              <a:off x="7589520" y="1030077"/>
              <a:ext cx="1222506" cy="190922"/>
            </a:xfrm>
            <a:prstGeom prst="trapezoid">
              <a:avLst>
                <a:gd name="adj" fmla="val 100789"/>
              </a:avLst>
            </a:prstGeom>
            <a:gradFill flip="none" rotWithShape="1">
              <a:gsLst>
                <a:gs pos="0">
                  <a:srgbClr val="050D21"/>
                </a:gs>
                <a:gs pos="100000">
                  <a:srgbClr val="E78947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4917337" y="394888"/>
            <a:ext cx="2355739" cy="5835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defTabSz="457200"/>
            <a:r>
              <a:rPr lang="zh-CN" altLang="en-US" sz="3200" dirty="0">
                <a:solidFill>
                  <a:schemeClr val="accent2"/>
                </a:solidFill>
                <a:cs typeface="+mn-ea"/>
                <a:sym typeface="+mn-lt"/>
              </a:rPr>
              <a:t>工作流程</a:t>
            </a:r>
            <a:endParaRPr lang="zh-CN" altLang="en-US" sz="3200" dirty="0">
              <a:solidFill>
                <a:schemeClr val="accent2"/>
              </a:solidFill>
              <a:latin typeface="锐字锐线梦想黑简1.0" panose="02010604000000000000" pitchFamily="2" charset="-122"/>
              <a:ea typeface="锐字锐线梦想黑简1.0" panose="02010604000000000000" pitchFamily="2" charset="-122"/>
              <a:cs typeface="+mn-ea"/>
              <a:sym typeface="+mn-lt"/>
            </a:endParaRPr>
          </a:p>
        </p:txBody>
      </p:sp>
      <p:sp>
        <p:nvSpPr>
          <p:cNvPr id="5" name="Freeform 7"/>
          <p:cNvSpPr/>
          <p:nvPr>
            <p:custDataLst>
              <p:tags r:id="rId1"/>
            </p:custDataLst>
          </p:nvPr>
        </p:nvSpPr>
        <p:spPr bwMode="auto">
          <a:xfrm>
            <a:off x="4759325" y="2420620"/>
            <a:ext cx="2700655" cy="2515870"/>
          </a:xfrm>
          <a:prstGeom prst="ellipse">
            <a:avLst/>
          </a:prstGeom>
          <a:blipFill dpi="0" rotWithShape="1">
            <a:blip r:embed="rId2" cstate="screen"/>
            <a:srcRect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p>
            <a:endParaRPr lang="zh-CN" altLang="en-US" sz="2135" dirty="0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53465" y="3789680"/>
            <a:ext cx="40633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dirty="0">
                <a:gradFill>
                  <a:gsLst>
                    <a:gs pos="50000">
                      <a:srgbClr val="EBA874"/>
                    </a:gs>
                    <a:gs pos="0">
                      <a:srgbClr val="F2C5A2"/>
                    </a:gs>
                    <a:gs pos="100000">
                      <a:srgbClr val="E48B45"/>
                    </a:gs>
                  </a:gsLst>
                  <a:lin scaled="1"/>
                </a:gradFill>
                <a:cs typeface="+mn-ea"/>
                <a:sym typeface="+mn-lt"/>
              </a:rPr>
              <a:t>①、</a:t>
            </a:r>
            <a:r>
              <a:rPr lang="zh-CN" altLang="en-US" sz="2800">
                <a:gradFill>
                  <a:gsLst>
                    <a:gs pos="50000">
                      <a:srgbClr val="EBA874"/>
                    </a:gs>
                    <a:gs pos="0">
                      <a:srgbClr val="F2C5A2"/>
                    </a:gs>
                    <a:gs pos="100000">
                      <a:srgbClr val="E48B45"/>
                    </a:gs>
                  </a:gsLst>
                  <a:lin scaled="1"/>
                </a:gradFill>
              </a:rPr>
              <a:t>信号塔换检灯泡</a:t>
            </a:r>
            <a:endParaRPr lang="zh-CN" altLang="en-US" sz="2800">
              <a:gradFill>
                <a:gsLst>
                  <a:gs pos="50000">
                    <a:srgbClr val="EBA874"/>
                  </a:gs>
                  <a:gs pos="0">
                    <a:srgbClr val="F2C5A2"/>
                  </a:gs>
                  <a:gs pos="100000">
                    <a:srgbClr val="E48B45"/>
                  </a:gs>
                </a:gsLst>
                <a:lin scaled="1"/>
              </a:gra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183245" y="3789045"/>
            <a:ext cx="4438650" cy="4857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gradFill>
                  <a:gsLst>
                    <a:gs pos="50000">
                      <a:srgbClr val="EBA874"/>
                    </a:gs>
                    <a:gs pos="0">
                      <a:srgbClr val="F2C5A2"/>
                    </a:gs>
                    <a:gs pos="100000">
                      <a:srgbClr val="E48B45"/>
                    </a:gs>
                  </a:gsLst>
                  <a:lin scaled="1"/>
                </a:gradFill>
                <a:sym typeface="+mn-ea"/>
              </a:rPr>
              <a:t>②、</a:t>
            </a:r>
            <a:r>
              <a:rPr lang="en-US" altLang="zh-CN" sz="2800">
                <a:gradFill>
                  <a:gsLst>
                    <a:gs pos="50000">
                      <a:srgbClr val="EBA874"/>
                    </a:gs>
                    <a:gs pos="0">
                      <a:srgbClr val="F2C5A2"/>
                    </a:gs>
                    <a:gs pos="100000">
                      <a:srgbClr val="E48B45"/>
                    </a:gs>
                  </a:gsLst>
                  <a:lin scaled="1"/>
                </a:gradFill>
              </a:rPr>
              <a:t>5G</a:t>
            </a:r>
            <a:r>
              <a:rPr lang="zh-CN" altLang="en-US" sz="2800">
                <a:gradFill>
                  <a:gsLst>
                    <a:gs pos="50000">
                      <a:srgbClr val="EBA874"/>
                    </a:gs>
                    <a:gs pos="0">
                      <a:srgbClr val="F2C5A2"/>
                    </a:gs>
                    <a:gs pos="100000">
                      <a:srgbClr val="E48B45"/>
                    </a:gs>
                  </a:gsLst>
                  <a:lin scaled="1"/>
                </a:gradFill>
              </a:rPr>
              <a:t>红外探伤</a:t>
            </a:r>
            <a:endParaRPr lang="zh-CN" altLang="en-US" sz="2800">
              <a:gradFill>
                <a:gsLst>
                  <a:gs pos="50000">
                    <a:srgbClr val="EBA874"/>
                  </a:gs>
                  <a:gs pos="0">
                    <a:srgbClr val="F2C5A2"/>
                  </a:gs>
                  <a:gs pos="100000">
                    <a:srgbClr val="E48B45"/>
                  </a:gs>
                </a:gsLst>
                <a:lin scaled="1"/>
              </a:gra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" name="文本框 8"/>
          <p:cNvSpPr txBox="1"/>
          <p:nvPr/>
        </p:nvSpPr>
        <p:spPr>
          <a:xfrm>
            <a:off x="762635" y="614045"/>
            <a:ext cx="708025" cy="606425"/>
          </a:xfrm>
          <a:prstGeom prst="rect">
            <a:avLst/>
          </a:prstGeom>
          <a:solidFill>
            <a:schemeClr val="tx1"/>
          </a:solidFill>
        </p:spPr>
        <p:txBody>
          <a:bodyPr wrap="square" lIns="91440" tIns="45720" rIns="91440" bIns="45720" rtlCol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FFFF00"/>
                </a:solidFill>
                <a:cs typeface="+mn-ea"/>
                <a:sym typeface="+mn-lt"/>
              </a:rPr>
              <a:t>①</a:t>
            </a:r>
            <a:endParaRPr lang="zh-CN" altLang="en-US" sz="2400" dirty="0">
              <a:solidFill>
                <a:srgbClr val="FFFF00"/>
              </a:solidFill>
              <a:cs typeface="+mn-ea"/>
              <a:sym typeface="+mn-lt"/>
            </a:endParaRPr>
          </a:p>
        </p:txBody>
      </p:sp>
      <p:sp>
        <p:nvSpPr>
          <p:cNvPr id="105" name="流程图: 终止 1"/>
          <p:cNvSpPr/>
          <p:nvPr/>
        </p:nvSpPr>
        <p:spPr>
          <a:xfrm>
            <a:off x="1967865" y="631190"/>
            <a:ext cx="1438910" cy="447040"/>
          </a:xfrm>
          <a:prstGeom prst="flowChartTerminator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algn="ctr" eaLnBrk="1"/>
            <a:r>
              <a:rPr lang="en-US" altLang="zh-CN" sz="1050" kern="100">
                <a:solidFill>
                  <a:srgbClr val="FFFFFF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开始</a:t>
            </a:r>
            <a:endParaRPr lang="en-US" altLang="zh-CN" sz="1200" kern="100"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106" name="流程图: 终止 3"/>
          <p:cNvSpPr/>
          <p:nvPr/>
        </p:nvSpPr>
        <p:spPr>
          <a:xfrm rot="10800000" flipV="1">
            <a:off x="9249093" y="5629910"/>
            <a:ext cx="1358900" cy="421640"/>
          </a:xfrm>
          <a:prstGeom prst="flowChartTerminator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algn="ctr" eaLnBrk="1"/>
            <a:r>
              <a:rPr lang="en-US" altLang="zh-CN" sz="1050" kern="100">
                <a:solidFill>
                  <a:srgbClr val="FFFFFF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结束</a:t>
            </a:r>
            <a:endParaRPr lang="en-US" altLang="zh-CN" sz="1200" kern="100"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107" name="流程图: 过程 4" descr="7b0a20202020227461726765744964223a202270726f636573734f6e6c696e6554657874426f78220a7d0a"/>
          <p:cNvSpPr/>
          <p:nvPr/>
        </p:nvSpPr>
        <p:spPr>
          <a:xfrm rot="10800000" flipV="1">
            <a:off x="1145223" y="1289050"/>
            <a:ext cx="3093085" cy="401320"/>
          </a:xfrm>
          <a:prstGeom prst="flowChartProcess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algn="ctr" eaLnBrk="1"/>
            <a:r>
              <a:rPr lang="en-US" altLang="zh-CN" sz="1050" kern="100">
                <a:solidFill>
                  <a:srgbClr val="FFFFFF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利用北醒激光雷达传感器精准定高</a:t>
            </a:r>
            <a:endParaRPr lang="en-US" altLang="zh-CN" sz="1200" kern="100"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108" name="流程图: 决策 5"/>
          <p:cNvSpPr/>
          <p:nvPr/>
        </p:nvSpPr>
        <p:spPr>
          <a:xfrm rot="10800000" flipV="1">
            <a:off x="1020763" y="1868170"/>
            <a:ext cx="3353435" cy="1041400"/>
          </a:xfrm>
          <a:prstGeom prst="flowChartDecision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algn="just" eaLnBrk="1"/>
            <a:r>
              <a:rPr lang="en-US" altLang="zh-CN" sz="1050" kern="100">
                <a:solidFill>
                  <a:srgbClr val="FFFFFF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用下方云台摄像头观察是否在灯塔灯泡上方五米处</a:t>
            </a:r>
            <a:endParaRPr lang="en-US" altLang="zh-CN" sz="1200" kern="100"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109" name="流程图: 过程 6"/>
          <p:cNvSpPr/>
          <p:nvPr/>
        </p:nvSpPr>
        <p:spPr>
          <a:xfrm rot="10800000" flipV="1">
            <a:off x="2022793" y="3129280"/>
            <a:ext cx="1362075" cy="387985"/>
          </a:xfrm>
          <a:prstGeom prst="flowChartProcess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algn="ctr" eaLnBrk="1"/>
            <a:r>
              <a:rPr lang="en-US" altLang="zh-CN" sz="1050" kern="100">
                <a:solidFill>
                  <a:srgbClr val="FFFFFF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放出机械臂</a:t>
            </a:r>
            <a:endParaRPr lang="en-US" altLang="zh-CN" sz="1200" kern="100"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110" name="流程图: 决策 7"/>
          <p:cNvSpPr/>
          <p:nvPr/>
        </p:nvSpPr>
        <p:spPr>
          <a:xfrm rot="10800000" flipV="1">
            <a:off x="1274128" y="5491480"/>
            <a:ext cx="2874645" cy="991870"/>
          </a:xfrm>
          <a:prstGeom prst="flowChartDecision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algn="ctr" eaLnBrk="1"/>
            <a:r>
              <a:rPr lang="en-US" altLang="zh-CN" sz="1050" kern="100">
                <a:solidFill>
                  <a:srgbClr val="FFFFFF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判断灯泡是否既不会松脱也不会被夹碎</a:t>
            </a:r>
            <a:endParaRPr lang="en-US" altLang="zh-CN" sz="1200" kern="100"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111" name="流程图: 过程 8"/>
          <p:cNvSpPr/>
          <p:nvPr/>
        </p:nvSpPr>
        <p:spPr>
          <a:xfrm rot="10800000" flipV="1">
            <a:off x="1186498" y="4903470"/>
            <a:ext cx="3048635" cy="389255"/>
          </a:xfrm>
          <a:prstGeom prst="flowChartProcess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algn="ctr" eaLnBrk="1"/>
            <a:r>
              <a:rPr lang="en-US" altLang="zh-CN" sz="1050" kern="100">
                <a:solidFill>
                  <a:srgbClr val="FFFFFF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借助力感应探头，用合适的力度夹住灯泡</a:t>
            </a:r>
            <a:endParaRPr lang="en-US" altLang="zh-CN" sz="1200" kern="100"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112" name="流程图: 过程 10"/>
          <p:cNvSpPr/>
          <p:nvPr/>
        </p:nvSpPr>
        <p:spPr>
          <a:xfrm rot="10800000" flipV="1">
            <a:off x="4768533" y="1127760"/>
            <a:ext cx="2926715" cy="407670"/>
          </a:xfrm>
          <a:prstGeom prst="flowChartProcess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algn="ctr" eaLnBrk="1"/>
            <a:r>
              <a:rPr lang="en-US" altLang="zh-CN" sz="1050" kern="100">
                <a:solidFill>
                  <a:srgbClr val="FFFFFF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利用扭矩控制柔性软指机械手旋转5圈取下灯泡</a:t>
            </a:r>
            <a:endParaRPr lang="en-US" altLang="zh-CN" sz="1200" kern="100"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113" name="流程图: 决策 11"/>
          <p:cNvSpPr/>
          <p:nvPr/>
        </p:nvSpPr>
        <p:spPr>
          <a:xfrm rot="10800000" flipV="1">
            <a:off x="4736148" y="4680585"/>
            <a:ext cx="3035935" cy="971550"/>
          </a:xfrm>
          <a:prstGeom prst="flowChartDecision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algn="ctr" eaLnBrk="1"/>
            <a:r>
              <a:rPr lang="en-US" altLang="zh-CN" sz="1050" kern="100">
                <a:solidFill>
                  <a:srgbClr val="FFFFFF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判断灯泡是否既不会松脱也不会被夹碎</a:t>
            </a:r>
            <a:endParaRPr lang="en-US" altLang="zh-CN" sz="1200" kern="100"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  <a:p>
            <a:pPr marL="0" algn="ctr" eaLnBrk="1"/>
            <a:r>
              <a:rPr lang="en-US" altLang="zh-CN" sz="1050" kern="100">
                <a:solidFill>
                  <a:srgbClr val="FFFFFF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 </a:t>
            </a:r>
            <a:endParaRPr lang="en-US" altLang="zh-CN" sz="1200" kern="100"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114" name="流程图: 过程 12"/>
          <p:cNvSpPr/>
          <p:nvPr/>
        </p:nvSpPr>
        <p:spPr>
          <a:xfrm rot="10800000" flipV="1">
            <a:off x="4884738" y="3002915"/>
            <a:ext cx="2712720" cy="503555"/>
          </a:xfrm>
          <a:prstGeom prst="flowChartProcess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algn="ctr" eaLnBrk="1"/>
            <a:r>
              <a:rPr lang="en-US" altLang="zh-CN" sz="1050" kern="100">
                <a:solidFill>
                  <a:srgbClr val="FFFFFF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无人机用柔性软指机械手夹着灯泡飞下地面，放下旧灯泡</a:t>
            </a:r>
            <a:endParaRPr lang="en-US" altLang="zh-CN" sz="1200" kern="100"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115" name="流程图: 过程 15"/>
          <p:cNvSpPr/>
          <p:nvPr/>
        </p:nvSpPr>
        <p:spPr>
          <a:xfrm rot="10800000" flipV="1">
            <a:off x="4804093" y="3951605"/>
            <a:ext cx="2877185" cy="363220"/>
          </a:xfrm>
          <a:prstGeom prst="flowChartProcess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algn="ctr" eaLnBrk="1"/>
            <a:r>
              <a:rPr lang="en-US" altLang="zh-CN" sz="1050" kern="100">
                <a:solidFill>
                  <a:srgbClr val="FFFFFF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借助力感应探头，用合适的力度夹住新灯泡</a:t>
            </a:r>
            <a:endParaRPr lang="en-US" altLang="zh-CN" sz="1200" kern="100"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  <a:p>
            <a:pPr marL="0" algn="ctr" eaLnBrk="1"/>
            <a:r>
              <a:rPr lang="en-US" altLang="zh-CN" sz="1050" kern="100">
                <a:solidFill>
                  <a:srgbClr val="FFFFFF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 </a:t>
            </a:r>
            <a:endParaRPr lang="en-US" altLang="zh-CN" sz="1200" kern="100"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116" name="流程图: 过程 16"/>
          <p:cNvSpPr/>
          <p:nvPr/>
        </p:nvSpPr>
        <p:spPr>
          <a:xfrm rot="10800000" flipV="1">
            <a:off x="8383588" y="1073150"/>
            <a:ext cx="3017520" cy="382270"/>
          </a:xfrm>
          <a:prstGeom prst="flowChartProcess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algn="ctr" eaLnBrk="1"/>
            <a:r>
              <a:rPr lang="en-US" altLang="zh-CN" sz="1050" kern="100">
                <a:solidFill>
                  <a:srgbClr val="FFFFFF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利用北醒激光雷达传感器精准定高</a:t>
            </a:r>
            <a:endParaRPr lang="en-US" altLang="zh-CN" sz="1200" kern="100"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  <a:p>
            <a:pPr marL="0" algn="ctr" eaLnBrk="1"/>
            <a:r>
              <a:rPr lang="en-US" altLang="zh-CN" sz="1050" kern="100">
                <a:solidFill>
                  <a:srgbClr val="FFFFFF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 </a:t>
            </a:r>
            <a:endParaRPr lang="en-US" altLang="zh-CN" sz="1200" kern="100"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117" name="流程图: 过程 17"/>
          <p:cNvSpPr/>
          <p:nvPr/>
        </p:nvSpPr>
        <p:spPr>
          <a:xfrm rot="10800000" flipV="1">
            <a:off x="8334693" y="3075940"/>
            <a:ext cx="3143885" cy="413385"/>
          </a:xfrm>
          <a:prstGeom prst="flowChartProcess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algn="ctr" eaLnBrk="1"/>
            <a:r>
              <a:rPr lang="en-US" altLang="zh-CN" sz="1050" kern="100">
                <a:solidFill>
                  <a:srgbClr val="FFFFFF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用机械臂上红外精准摄像头找到灯泡准确位置</a:t>
            </a:r>
            <a:endParaRPr lang="en-US" altLang="zh-CN" sz="1200" kern="100"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118" name="流程图: 过程 18"/>
          <p:cNvSpPr/>
          <p:nvPr/>
        </p:nvSpPr>
        <p:spPr>
          <a:xfrm rot="10800000" flipV="1">
            <a:off x="8463598" y="4967605"/>
            <a:ext cx="2910840" cy="395605"/>
          </a:xfrm>
          <a:prstGeom prst="flowChartProcess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algn="ctr" eaLnBrk="1"/>
            <a:r>
              <a:rPr lang="en-US" altLang="zh-CN" sz="1050" kern="100">
                <a:solidFill>
                  <a:srgbClr val="FFFFFF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利用扭矩控制柔性软指机械手旋转5圈拧紧灯泡</a:t>
            </a:r>
            <a:r>
              <a:rPr lang="en-US" altLang="zh-CN" sz="1050" kern="100">
                <a:solidFill>
                  <a:srgbClr val="FFFFFF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气囊机械爪</a:t>
            </a:r>
            <a:endParaRPr lang="en-US" altLang="zh-CN" sz="1200" kern="100"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119" name="流程图: 决策 21"/>
          <p:cNvSpPr/>
          <p:nvPr/>
        </p:nvSpPr>
        <p:spPr>
          <a:xfrm rot="10800000" flipV="1">
            <a:off x="1134110" y="3702050"/>
            <a:ext cx="3141345" cy="1010920"/>
          </a:xfrm>
          <a:prstGeom prst="flowChartDecision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algn="ctr" eaLnBrk="1"/>
            <a:r>
              <a:rPr lang="en-US" altLang="zh-CN" sz="1050" kern="100">
                <a:solidFill>
                  <a:srgbClr val="FFFFFF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用机械臂上红外精准摄像头能否找到灯泡准确位置</a:t>
            </a:r>
            <a:endParaRPr lang="en-US" altLang="zh-CN" sz="1200" kern="100"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120" name="流程图: 决策 22"/>
          <p:cNvSpPr/>
          <p:nvPr/>
        </p:nvSpPr>
        <p:spPr>
          <a:xfrm rot="10800000" flipV="1">
            <a:off x="4510088" y="1853565"/>
            <a:ext cx="3452495" cy="833120"/>
          </a:xfrm>
          <a:prstGeom prst="flowChartDecision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algn="ctr" eaLnBrk="1"/>
            <a:r>
              <a:rPr lang="en-US" altLang="zh-CN" sz="1050" kern="100">
                <a:solidFill>
                  <a:srgbClr val="FFFFFF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判断灯泡是否成功取下</a:t>
            </a:r>
            <a:endParaRPr lang="en-US" altLang="zh-CN" sz="1200" kern="100"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121" name="流程图: 决策 25"/>
          <p:cNvSpPr/>
          <p:nvPr/>
        </p:nvSpPr>
        <p:spPr>
          <a:xfrm rot="10800000" flipV="1">
            <a:off x="8189913" y="1671955"/>
            <a:ext cx="3420745" cy="1144270"/>
          </a:xfrm>
          <a:prstGeom prst="flowChartDecision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algn="ctr" eaLnBrk="1"/>
            <a:r>
              <a:rPr lang="en-US" altLang="zh-CN" sz="1050" kern="100">
                <a:solidFill>
                  <a:srgbClr val="FFFFFF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用下方云台摄像头观察是否在灯塔灯泡上方五米处</a:t>
            </a:r>
            <a:endParaRPr lang="en-US" altLang="zh-CN" sz="1200" kern="100"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cxnSp>
        <p:nvCxnSpPr>
          <p:cNvPr id="122" name="肘形连接符 41"/>
          <p:cNvCxnSpPr>
            <a:stCxn id="108" idx="3"/>
            <a:endCxn id="107" idx="3"/>
          </p:cNvCxnSpPr>
          <p:nvPr/>
        </p:nvCxnSpPr>
        <p:spPr>
          <a:xfrm rot="10800000" flipH="1">
            <a:off x="1021080" y="1489710"/>
            <a:ext cx="124460" cy="899160"/>
          </a:xfrm>
          <a:prstGeom prst="bentConnector3">
            <a:avLst>
              <a:gd name="adj1" fmla="val -191327"/>
            </a:avLst>
          </a:prstGeom>
          <a:solidFill>
            <a:schemeClr val="tx1"/>
          </a:solidFill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肘形连接符 42"/>
          <p:cNvCxnSpPr>
            <a:stCxn id="119" idx="3"/>
            <a:endCxn id="109" idx="3"/>
          </p:cNvCxnSpPr>
          <p:nvPr/>
        </p:nvCxnSpPr>
        <p:spPr>
          <a:xfrm rot="10800000" flipH="1">
            <a:off x="1134110" y="3323590"/>
            <a:ext cx="889000" cy="883920"/>
          </a:xfrm>
          <a:prstGeom prst="bentConnector3">
            <a:avLst>
              <a:gd name="adj1" fmla="val -26786"/>
            </a:avLst>
          </a:prstGeom>
          <a:solidFill>
            <a:schemeClr val="tx1"/>
          </a:solidFill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肘形连接符 2"/>
          <p:cNvCxnSpPr>
            <a:stCxn id="110" idx="3"/>
            <a:endCxn id="111" idx="3"/>
          </p:cNvCxnSpPr>
          <p:nvPr/>
        </p:nvCxnSpPr>
        <p:spPr>
          <a:xfrm rot="10800000">
            <a:off x="1186815" y="5098415"/>
            <a:ext cx="87630" cy="889000"/>
          </a:xfrm>
          <a:prstGeom prst="bentConnector3">
            <a:avLst>
              <a:gd name="adj1" fmla="val 371739"/>
            </a:avLst>
          </a:prstGeom>
          <a:solidFill>
            <a:schemeClr val="tx1"/>
          </a:solidFill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直接箭头连接符 59"/>
          <p:cNvCxnSpPr>
            <a:stCxn id="107" idx="2"/>
            <a:endCxn id="108" idx="0"/>
          </p:cNvCxnSpPr>
          <p:nvPr/>
        </p:nvCxnSpPr>
        <p:spPr>
          <a:xfrm>
            <a:off x="2691448" y="1690370"/>
            <a:ext cx="5715" cy="177800"/>
          </a:xfrm>
          <a:prstGeom prst="straightConnector1">
            <a:avLst/>
          </a:prstGeom>
          <a:solidFill>
            <a:schemeClr val="tx1"/>
          </a:solidFill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直接箭头连接符 103"/>
          <p:cNvCxnSpPr>
            <a:stCxn id="105" idx="2"/>
            <a:endCxn id="107" idx="0"/>
          </p:cNvCxnSpPr>
          <p:nvPr/>
        </p:nvCxnSpPr>
        <p:spPr>
          <a:xfrm>
            <a:off x="2687003" y="1078230"/>
            <a:ext cx="4445" cy="210820"/>
          </a:xfrm>
          <a:prstGeom prst="straightConnector1">
            <a:avLst/>
          </a:prstGeom>
          <a:solidFill>
            <a:schemeClr val="tx1"/>
          </a:solidFill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直接箭头连接符 104"/>
          <p:cNvCxnSpPr>
            <a:stCxn id="108" idx="2"/>
            <a:endCxn id="109" idx="0"/>
          </p:cNvCxnSpPr>
          <p:nvPr/>
        </p:nvCxnSpPr>
        <p:spPr>
          <a:xfrm>
            <a:off x="2697163" y="2909570"/>
            <a:ext cx="6350" cy="219710"/>
          </a:xfrm>
          <a:prstGeom prst="straightConnector1">
            <a:avLst/>
          </a:prstGeom>
          <a:solidFill>
            <a:schemeClr val="tx1"/>
          </a:solidFill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直接箭头连接符 105"/>
          <p:cNvCxnSpPr>
            <a:stCxn id="109" idx="2"/>
            <a:endCxn id="119" idx="0"/>
          </p:cNvCxnSpPr>
          <p:nvPr/>
        </p:nvCxnSpPr>
        <p:spPr>
          <a:xfrm>
            <a:off x="2703513" y="3517265"/>
            <a:ext cx="635" cy="184785"/>
          </a:xfrm>
          <a:prstGeom prst="straightConnector1">
            <a:avLst/>
          </a:prstGeom>
          <a:solidFill>
            <a:schemeClr val="tx1"/>
          </a:solidFill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直接箭头连接符 106"/>
          <p:cNvCxnSpPr>
            <a:stCxn id="119" idx="2"/>
            <a:endCxn id="111" idx="0"/>
          </p:cNvCxnSpPr>
          <p:nvPr/>
        </p:nvCxnSpPr>
        <p:spPr>
          <a:xfrm>
            <a:off x="2704148" y="4712970"/>
            <a:ext cx="6350" cy="190500"/>
          </a:xfrm>
          <a:prstGeom prst="straightConnector1">
            <a:avLst/>
          </a:prstGeom>
          <a:solidFill>
            <a:schemeClr val="tx1"/>
          </a:solidFill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直接箭头连接符 107"/>
          <p:cNvCxnSpPr>
            <a:stCxn id="111" idx="2"/>
            <a:endCxn id="110" idx="0"/>
          </p:cNvCxnSpPr>
          <p:nvPr/>
        </p:nvCxnSpPr>
        <p:spPr>
          <a:xfrm>
            <a:off x="2710498" y="5292725"/>
            <a:ext cx="635" cy="198755"/>
          </a:xfrm>
          <a:prstGeom prst="straightConnector1">
            <a:avLst/>
          </a:prstGeom>
          <a:solidFill>
            <a:schemeClr val="tx1"/>
          </a:solidFill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直接箭头连接符 109"/>
          <p:cNvCxnSpPr>
            <a:stCxn id="112" idx="2"/>
            <a:endCxn id="120" idx="0"/>
          </p:cNvCxnSpPr>
          <p:nvPr/>
        </p:nvCxnSpPr>
        <p:spPr>
          <a:xfrm>
            <a:off x="6231573" y="1535430"/>
            <a:ext cx="4445" cy="318135"/>
          </a:xfrm>
          <a:prstGeom prst="straightConnector1">
            <a:avLst/>
          </a:prstGeom>
          <a:solidFill>
            <a:schemeClr val="tx1"/>
          </a:solidFill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直接箭头连接符 35"/>
          <p:cNvCxnSpPr>
            <a:stCxn id="120" idx="2"/>
            <a:endCxn id="114" idx="0"/>
          </p:cNvCxnSpPr>
          <p:nvPr/>
        </p:nvCxnSpPr>
        <p:spPr>
          <a:xfrm>
            <a:off x="6236018" y="2686685"/>
            <a:ext cx="5080" cy="316230"/>
          </a:xfrm>
          <a:prstGeom prst="straightConnector1">
            <a:avLst/>
          </a:prstGeom>
          <a:solidFill>
            <a:schemeClr val="tx1"/>
          </a:solidFill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直接箭头连接符 39"/>
          <p:cNvCxnSpPr>
            <a:stCxn id="115" idx="2"/>
            <a:endCxn id="113" idx="0"/>
          </p:cNvCxnSpPr>
          <p:nvPr/>
        </p:nvCxnSpPr>
        <p:spPr>
          <a:xfrm>
            <a:off x="6242368" y="4314825"/>
            <a:ext cx="11430" cy="365760"/>
          </a:xfrm>
          <a:prstGeom prst="straightConnector1">
            <a:avLst/>
          </a:prstGeom>
          <a:solidFill>
            <a:schemeClr val="tx1"/>
          </a:solidFill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直接箭头连接符 44"/>
          <p:cNvCxnSpPr>
            <a:stCxn id="121" idx="2"/>
            <a:endCxn id="117" idx="0"/>
          </p:cNvCxnSpPr>
          <p:nvPr/>
        </p:nvCxnSpPr>
        <p:spPr>
          <a:xfrm>
            <a:off x="9899968" y="2816225"/>
            <a:ext cx="6350" cy="259715"/>
          </a:xfrm>
          <a:prstGeom prst="straightConnector1">
            <a:avLst/>
          </a:prstGeom>
          <a:solidFill>
            <a:schemeClr val="tx1"/>
          </a:solidFill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直接箭头连接符 47"/>
          <p:cNvCxnSpPr>
            <a:stCxn id="118" idx="2"/>
            <a:endCxn id="106" idx="0"/>
          </p:cNvCxnSpPr>
          <p:nvPr/>
        </p:nvCxnSpPr>
        <p:spPr>
          <a:xfrm>
            <a:off x="9919018" y="5363210"/>
            <a:ext cx="9525" cy="266700"/>
          </a:xfrm>
          <a:prstGeom prst="straightConnector1">
            <a:avLst/>
          </a:prstGeom>
          <a:solidFill>
            <a:schemeClr val="tx1"/>
          </a:solidFill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流程图: 决策 48"/>
          <p:cNvSpPr/>
          <p:nvPr/>
        </p:nvSpPr>
        <p:spPr>
          <a:xfrm>
            <a:off x="8182293" y="3751580"/>
            <a:ext cx="3455035" cy="926465"/>
          </a:xfrm>
          <a:prstGeom prst="flowChartDecision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algn="ctr" eaLnBrk="1"/>
            <a:r>
              <a:rPr lang="en-US" altLang="zh-CN" sz="1050" kern="100">
                <a:solidFill>
                  <a:srgbClr val="FFFFFF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通过机械臂上红外摄像头判断是否找准</a:t>
            </a:r>
            <a:endParaRPr lang="en-US" altLang="zh-CN" sz="1200" kern="100"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cxnSp>
        <p:nvCxnSpPr>
          <p:cNvPr id="137" name="直接箭头连接符 51"/>
          <p:cNvCxnSpPr>
            <a:stCxn id="136" idx="2"/>
            <a:endCxn id="118" idx="0"/>
          </p:cNvCxnSpPr>
          <p:nvPr/>
        </p:nvCxnSpPr>
        <p:spPr>
          <a:xfrm>
            <a:off x="9910128" y="4678045"/>
            <a:ext cx="8890" cy="289560"/>
          </a:xfrm>
          <a:prstGeom prst="straightConnector1">
            <a:avLst/>
          </a:prstGeom>
          <a:solidFill>
            <a:schemeClr val="tx1"/>
          </a:solidFill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8" name="文本框 53"/>
          <p:cNvSpPr txBox="1"/>
          <p:nvPr/>
        </p:nvSpPr>
        <p:spPr>
          <a:xfrm>
            <a:off x="6229668" y="2655570"/>
            <a:ext cx="914400" cy="914400"/>
          </a:xfrm>
          <a:prstGeom prst="rect">
            <a:avLst/>
          </a:prstGeom>
          <a:noFill/>
          <a:ln w="635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marL="0" algn="just" eaLnBrk="1"/>
            <a:r>
              <a:rPr lang="en-US" altLang="zh-CN" sz="1050" kern="100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是</a:t>
            </a:r>
            <a:endParaRPr lang="en-US" altLang="zh-CN" sz="1050" kern="10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139" name="文本框 54"/>
          <p:cNvSpPr txBox="1"/>
          <p:nvPr/>
        </p:nvSpPr>
        <p:spPr>
          <a:xfrm>
            <a:off x="501333" y="1758950"/>
            <a:ext cx="914400" cy="914400"/>
          </a:xfrm>
          <a:prstGeom prst="rect">
            <a:avLst/>
          </a:prstGeom>
          <a:noFill/>
          <a:ln w="635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marL="0" algn="just" eaLnBrk="1"/>
            <a:r>
              <a:rPr lang="en-US" altLang="zh-CN" sz="1050" kern="100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否</a:t>
            </a:r>
            <a:endParaRPr lang="en-US" altLang="zh-CN" sz="1050" kern="10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140" name="文本框 55"/>
          <p:cNvSpPr txBox="1"/>
          <p:nvPr/>
        </p:nvSpPr>
        <p:spPr>
          <a:xfrm>
            <a:off x="4106863" y="5721985"/>
            <a:ext cx="914400" cy="914400"/>
          </a:xfrm>
          <a:prstGeom prst="rect">
            <a:avLst/>
          </a:prstGeom>
          <a:noFill/>
          <a:ln w="6350">
            <a:noFill/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marL="0" algn="just" eaLnBrk="1"/>
            <a:r>
              <a:rPr lang="en-US" altLang="zh-CN" sz="1050" kern="100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是</a:t>
            </a:r>
            <a:endParaRPr lang="en-US" altLang="zh-CN" sz="1050" kern="10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141" name="文本框 56"/>
          <p:cNvSpPr txBox="1"/>
          <p:nvPr/>
        </p:nvSpPr>
        <p:spPr>
          <a:xfrm>
            <a:off x="11530013" y="3506470"/>
            <a:ext cx="914400" cy="914400"/>
          </a:xfrm>
          <a:prstGeom prst="rect">
            <a:avLst/>
          </a:prstGeom>
          <a:noFill/>
          <a:ln w="6350">
            <a:noFill/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marL="0" algn="just" eaLnBrk="1"/>
            <a:r>
              <a:rPr lang="zh-CN" altLang="en-US" sz="1050" kern="100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否</a:t>
            </a:r>
            <a:endParaRPr lang="zh-CN" altLang="en-US" sz="1050" kern="10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142" name="文本框 57"/>
          <p:cNvSpPr txBox="1"/>
          <p:nvPr/>
        </p:nvSpPr>
        <p:spPr>
          <a:xfrm>
            <a:off x="9914573" y="4678045"/>
            <a:ext cx="914400" cy="914400"/>
          </a:xfrm>
          <a:prstGeom prst="rect">
            <a:avLst/>
          </a:prstGeom>
          <a:noFill/>
          <a:ln w="635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marL="0" algn="just" eaLnBrk="1"/>
            <a:r>
              <a:rPr lang="en-US" altLang="zh-CN" sz="1050" kern="100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是</a:t>
            </a:r>
            <a:endParaRPr lang="en-US" altLang="zh-CN" sz="1050" kern="10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143" name="文本框 58"/>
          <p:cNvSpPr txBox="1"/>
          <p:nvPr/>
        </p:nvSpPr>
        <p:spPr>
          <a:xfrm>
            <a:off x="7709218" y="4880610"/>
            <a:ext cx="914400" cy="914400"/>
          </a:xfrm>
          <a:prstGeom prst="rect">
            <a:avLst/>
          </a:prstGeom>
          <a:noFill/>
          <a:ln w="6350">
            <a:noFill/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marL="0" algn="just" eaLnBrk="1"/>
            <a:r>
              <a:rPr lang="en-US" altLang="zh-CN" sz="1050" kern="100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是</a:t>
            </a:r>
            <a:endParaRPr lang="en-US" altLang="zh-CN" sz="1050" kern="10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144" name="文本框 61"/>
          <p:cNvSpPr txBox="1"/>
          <p:nvPr/>
        </p:nvSpPr>
        <p:spPr>
          <a:xfrm>
            <a:off x="9892348" y="2795270"/>
            <a:ext cx="914400" cy="914400"/>
          </a:xfrm>
          <a:prstGeom prst="rect">
            <a:avLst/>
          </a:prstGeom>
          <a:noFill/>
          <a:ln w="635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marL="0" algn="just" eaLnBrk="1"/>
            <a:r>
              <a:rPr lang="en-US" altLang="zh-CN" sz="1050" kern="100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是</a:t>
            </a:r>
            <a:endParaRPr lang="en-US" altLang="zh-CN" sz="1050" kern="10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145" name="文本框 62"/>
          <p:cNvSpPr txBox="1"/>
          <p:nvPr/>
        </p:nvSpPr>
        <p:spPr>
          <a:xfrm>
            <a:off x="617538" y="3599815"/>
            <a:ext cx="914400" cy="914400"/>
          </a:xfrm>
          <a:prstGeom prst="rect">
            <a:avLst/>
          </a:prstGeom>
          <a:noFill/>
          <a:ln w="635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marL="0" algn="just" eaLnBrk="1"/>
            <a:r>
              <a:rPr lang="en-US" altLang="zh-CN" sz="1050" kern="100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否</a:t>
            </a:r>
            <a:endParaRPr lang="en-US" altLang="zh-CN" sz="1050" kern="10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146" name="文本框 63"/>
          <p:cNvSpPr txBox="1"/>
          <p:nvPr/>
        </p:nvSpPr>
        <p:spPr>
          <a:xfrm>
            <a:off x="8156258" y="1580515"/>
            <a:ext cx="914400" cy="914400"/>
          </a:xfrm>
          <a:prstGeom prst="rect">
            <a:avLst/>
          </a:prstGeom>
          <a:noFill/>
          <a:ln w="635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marL="0" algn="just" eaLnBrk="1"/>
            <a:r>
              <a:rPr lang="en-US" altLang="zh-CN" sz="1050" kern="100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否</a:t>
            </a:r>
            <a:endParaRPr lang="en-US" altLang="zh-CN" sz="1050" kern="10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147" name="文本框 64"/>
          <p:cNvSpPr txBox="1"/>
          <p:nvPr/>
        </p:nvSpPr>
        <p:spPr>
          <a:xfrm>
            <a:off x="659448" y="5356225"/>
            <a:ext cx="914400" cy="914400"/>
          </a:xfrm>
          <a:prstGeom prst="rect">
            <a:avLst/>
          </a:prstGeom>
          <a:noFill/>
          <a:ln w="635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marL="0" algn="just" eaLnBrk="1"/>
            <a:r>
              <a:rPr lang="en-US" altLang="zh-CN" sz="1050" kern="100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否</a:t>
            </a:r>
            <a:endParaRPr lang="en-US" altLang="zh-CN" sz="1050" kern="10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cxnSp>
        <p:nvCxnSpPr>
          <p:cNvPr id="148" name="肘形连接符 19"/>
          <p:cNvCxnSpPr>
            <a:stCxn id="136" idx="3"/>
            <a:endCxn id="117" idx="1"/>
          </p:cNvCxnSpPr>
          <p:nvPr/>
        </p:nvCxnSpPr>
        <p:spPr>
          <a:xfrm flipH="1" flipV="1">
            <a:off x="11478895" y="3282950"/>
            <a:ext cx="158750" cy="932180"/>
          </a:xfrm>
          <a:prstGeom prst="bentConnector3">
            <a:avLst>
              <a:gd name="adj1" fmla="val -150000"/>
            </a:avLst>
          </a:prstGeom>
          <a:solidFill>
            <a:schemeClr val="tx1"/>
          </a:solidFill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直接箭头连接符 20"/>
          <p:cNvCxnSpPr>
            <a:stCxn id="117" idx="2"/>
            <a:endCxn id="136" idx="0"/>
          </p:cNvCxnSpPr>
          <p:nvPr/>
        </p:nvCxnSpPr>
        <p:spPr>
          <a:xfrm>
            <a:off x="9906318" y="3489325"/>
            <a:ext cx="3810" cy="262255"/>
          </a:xfrm>
          <a:prstGeom prst="straightConnector1">
            <a:avLst/>
          </a:prstGeom>
          <a:solidFill>
            <a:schemeClr val="tx1"/>
          </a:solidFill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肘形连接符 135"/>
          <p:cNvCxnSpPr>
            <a:stCxn id="120" idx="1"/>
            <a:endCxn id="112" idx="1"/>
          </p:cNvCxnSpPr>
          <p:nvPr/>
        </p:nvCxnSpPr>
        <p:spPr>
          <a:xfrm flipH="1" flipV="1">
            <a:off x="7695565" y="1331595"/>
            <a:ext cx="267335" cy="938530"/>
          </a:xfrm>
          <a:prstGeom prst="bentConnector3">
            <a:avLst>
              <a:gd name="adj1" fmla="val -89074"/>
            </a:avLst>
          </a:prstGeom>
          <a:solidFill>
            <a:schemeClr val="tx1"/>
          </a:solidFill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直接箭头连接符 136"/>
          <p:cNvCxnSpPr>
            <a:stCxn id="114" idx="2"/>
            <a:endCxn id="115" idx="0"/>
          </p:cNvCxnSpPr>
          <p:nvPr/>
        </p:nvCxnSpPr>
        <p:spPr>
          <a:xfrm>
            <a:off x="6241098" y="3506470"/>
            <a:ext cx="1270" cy="445135"/>
          </a:xfrm>
          <a:prstGeom prst="straightConnector1">
            <a:avLst/>
          </a:prstGeom>
          <a:solidFill>
            <a:schemeClr val="tx1"/>
          </a:solidFill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肘形连接符 157"/>
          <p:cNvCxnSpPr>
            <a:stCxn id="113" idx="3"/>
            <a:endCxn id="115" idx="3"/>
          </p:cNvCxnSpPr>
          <p:nvPr/>
        </p:nvCxnSpPr>
        <p:spPr>
          <a:xfrm rot="10800000" flipH="1">
            <a:off x="4736465" y="4133215"/>
            <a:ext cx="67945" cy="1033145"/>
          </a:xfrm>
          <a:prstGeom prst="bentConnector3">
            <a:avLst>
              <a:gd name="adj1" fmla="val -350467"/>
            </a:avLst>
          </a:prstGeom>
          <a:solidFill>
            <a:schemeClr val="tx1"/>
          </a:solidFill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肘形连接符 159"/>
          <p:cNvCxnSpPr/>
          <p:nvPr/>
        </p:nvCxnSpPr>
        <p:spPr>
          <a:xfrm flipV="1">
            <a:off x="7709535" y="1145540"/>
            <a:ext cx="674370" cy="4020820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直接箭头连接符 160"/>
          <p:cNvCxnSpPr>
            <a:stCxn id="116" idx="2"/>
            <a:endCxn id="121" idx="0"/>
          </p:cNvCxnSpPr>
          <p:nvPr/>
        </p:nvCxnSpPr>
        <p:spPr>
          <a:xfrm>
            <a:off x="9892665" y="1455420"/>
            <a:ext cx="7620" cy="216535"/>
          </a:xfrm>
          <a:prstGeom prst="straightConnector1">
            <a:avLst/>
          </a:prstGeom>
          <a:solidFill>
            <a:schemeClr val="tx1"/>
          </a:solidFill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2" name="肘形连接符 161"/>
          <p:cNvCxnSpPr>
            <a:stCxn id="121" idx="1"/>
            <a:endCxn id="116" idx="1"/>
          </p:cNvCxnSpPr>
          <p:nvPr/>
        </p:nvCxnSpPr>
        <p:spPr>
          <a:xfrm flipH="1" flipV="1">
            <a:off x="11401425" y="1264285"/>
            <a:ext cx="209550" cy="979805"/>
          </a:xfrm>
          <a:prstGeom prst="bentConnector3">
            <a:avLst>
              <a:gd name="adj1" fmla="val -113636"/>
            </a:avLst>
          </a:prstGeom>
          <a:solidFill>
            <a:schemeClr val="tx1"/>
          </a:solidFill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" name="文本框 56"/>
          <p:cNvSpPr txBox="1"/>
          <p:nvPr/>
        </p:nvSpPr>
        <p:spPr>
          <a:xfrm>
            <a:off x="11530013" y="1535430"/>
            <a:ext cx="914400" cy="914400"/>
          </a:xfrm>
          <a:prstGeom prst="rect">
            <a:avLst/>
          </a:prstGeom>
          <a:noFill/>
          <a:ln w="6350">
            <a:noFill/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p>
            <a:pPr marL="0" algn="just" eaLnBrk="1"/>
            <a:r>
              <a:rPr lang="zh-CN" altLang="en-US" sz="1050" kern="100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否</a:t>
            </a:r>
            <a:endParaRPr lang="zh-CN" altLang="en-US" sz="1050" kern="10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164" name="文本框 56"/>
          <p:cNvSpPr txBox="1"/>
          <p:nvPr/>
        </p:nvSpPr>
        <p:spPr>
          <a:xfrm>
            <a:off x="4433253" y="4496435"/>
            <a:ext cx="914400" cy="914400"/>
          </a:xfrm>
          <a:prstGeom prst="rect">
            <a:avLst/>
          </a:prstGeom>
          <a:noFill/>
          <a:ln w="6350">
            <a:noFill/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marL="0" algn="just" eaLnBrk="1"/>
            <a:r>
              <a:rPr lang="zh-CN" altLang="en-US" sz="1050" kern="100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否</a:t>
            </a:r>
            <a:endParaRPr lang="zh-CN" altLang="en-US" sz="1050" kern="10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165" name="文本框 53"/>
          <p:cNvSpPr txBox="1"/>
          <p:nvPr/>
        </p:nvSpPr>
        <p:spPr>
          <a:xfrm>
            <a:off x="2729548" y="2865120"/>
            <a:ext cx="914400" cy="914400"/>
          </a:xfrm>
          <a:prstGeom prst="rect">
            <a:avLst/>
          </a:prstGeom>
          <a:noFill/>
          <a:ln w="635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p>
            <a:pPr marL="0" algn="just" eaLnBrk="1"/>
            <a:r>
              <a:rPr lang="en-US" altLang="zh-CN" sz="1050" kern="100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是</a:t>
            </a:r>
            <a:endParaRPr lang="en-US" altLang="zh-CN" sz="1050" kern="10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166" name="文本框 53"/>
          <p:cNvSpPr txBox="1"/>
          <p:nvPr/>
        </p:nvSpPr>
        <p:spPr>
          <a:xfrm>
            <a:off x="2729548" y="4653280"/>
            <a:ext cx="914400" cy="914400"/>
          </a:xfrm>
          <a:prstGeom prst="rect">
            <a:avLst/>
          </a:prstGeom>
          <a:noFill/>
          <a:ln w="635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marL="0" algn="just" eaLnBrk="1"/>
            <a:r>
              <a:rPr lang="en-US" altLang="zh-CN" sz="1050" kern="100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是</a:t>
            </a:r>
            <a:endParaRPr lang="en-US" altLang="zh-CN" sz="1050" kern="10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cxnSp>
        <p:nvCxnSpPr>
          <p:cNvPr id="168" name="肘形连接符 167"/>
          <p:cNvCxnSpPr>
            <a:stCxn id="110" idx="1"/>
            <a:endCxn id="112" idx="3"/>
          </p:cNvCxnSpPr>
          <p:nvPr/>
        </p:nvCxnSpPr>
        <p:spPr>
          <a:xfrm flipV="1">
            <a:off x="4149090" y="1331595"/>
            <a:ext cx="619760" cy="4655820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0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3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6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9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2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5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8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1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4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7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0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3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6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9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2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5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8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1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4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7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0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3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6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9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2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5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8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1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4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7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24" grpId="1" bldLvl="0" animBg="1"/>
      <p:bldP spid="105" grpId="0" bldLvl="0" animBg="1"/>
      <p:bldP spid="106" grpId="0" bldLvl="0" animBg="1"/>
      <p:bldP spid="107" grpId="0" bldLvl="0" animBg="1"/>
      <p:bldP spid="108" grpId="0" bldLvl="0" animBg="1"/>
      <p:bldP spid="109" grpId="0" bldLvl="0" animBg="1"/>
      <p:bldP spid="110" grpId="0" bldLvl="0" animBg="1"/>
      <p:bldP spid="111" grpId="0" bldLvl="0" animBg="1"/>
      <p:bldP spid="112" grpId="0" bldLvl="0" animBg="1"/>
      <p:bldP spid="113" grpId="0" bldLvl="0" animBg="1"/>
      <p:bldP spid="114" grpId="0" bldLvl="0" animBg="1"/>
      <p:bldP spid="115" grpId="0" bldLvl="0" animBg="1"/>
      <p:bldP spid="116" grpId="0" bldLvl="0" animBg="1"/>
      <p:bldP spid="117" grpId="0" bldLvl="0" animBg="1"/>
      <p:bldP spid="118" grpId="0" bldLvl="0" animBg="1"/>
      <p:bldP spid="119" grpId="0" bldLvl="0" animBg="1"/>
      <p:bldP spid="120" grpId="0" bldLvl="0" animBg="1"/>
      <p:bldP spid="121" grpId="0" bldLvl="0" animBg="1"/>
      <p:bldP spid="136" grpId="0" bldLvl="0" animBg="1"/>
      <p:bldP spid="138" grpId="0" bldLvl="0" animBg="1"/>
      <p:bldP spid="139" grpId="0" bldLvl="0" animBg="1"/>
      <p:bldP spid="140" grpId="0" animBg="1"/>
      <p:bldP spid="142" grpId="0" bldLvl="0" animBg="1"/>
      <p:bldP spid="143" grpId="0" animBg="1"/>
      <p:bldP spid="144" grpId="0" bldLvl="0" animBg="1"/>
      <p:bldP spid="145" grpId="0" bldLvl="0" animBg="1"/>
      <p:bldP spid="146" grpId="0" bldLvl="0" animBg="1"/>
      <p:bldP spid="147" grpId="0" bldLvl="0" animBg="1"/>
      <p:bldP spid="164" grpId="0" animBg="1"/>
      <p:bldP spid="165" grpId="0" bldLvl="0" animBg="1"/>
      <p:bldP spid="16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流程图: 终止 24"/>
          <p:cNvSpPr/>
          <p:nvPr/>
        </p:nvSpPr>
        <p:spPr>
          <a:xfrm>
            <a:off x="3047365" y="419735"/>
            <a:ext cx="1543685" cy="455295"/>
          </a:xfrm>
          <a:prstGeom prst="flowChartTerminator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algn="ctr"/>
            <a:r>
              <a:rPr lang="en-US" altLang="zh-CN" sz="105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开始</a:t>
            </a:r>
            <a:endParaRPr lang="en-US" altLang="zh-CN" sz="1050" kern="100"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7" name="流程图: 终止 26"/>
          <p:cNvSpPr/>
          <p:nvPr/>
        </p:nvSpPr>
        <p:spPr>
          <a:xfrm>
            <a:off x="7997825" y="5266690"/>
            <a:ext cx="1727835" cy="499745"/>
          </a:xfrm>
          <a:prstGeom prst="flowChartTerminator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algn="ctr"/>
            <a:r>
              <a:rPr lang="en-US" altLang="zh-CN" sz="105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结束</a:t>
            </a:r>
            <a:endParaRPr lang="en-US" altLang="zh-CN" sz="1050" kern="100"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10" name="流程图: 过程 28"/>
          <p:cNvSpPr/>
          <p:nvPr/>
        </p:nvSpPr>
        <p:spPr>
          <a:xfrm>
            <a:off x="2620645" y="1153795"/>
            <a:ext cx="2390775" cy="762000"/>
          </a:xfrm>
          <a:prstGeom prst="flowChartProcess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algn="ctr"/>
            <a:r>
              <a:rPr lang="en-US" altLang="zh-CN" sz="105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通过手柄及下方摄像头操控无人机到达建筑物顶部</a:t>
            </a:r>
            <a:endParaRPr lang="en-US" altLang="zh-CN" sz="1050" kern="100"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20" name="流程图: 过程 29"/>
          <p:cNvSpPr/>
          <p:nvPr/>
        </p:nvSpPr>
        <p:spPr>
          <a:xfrm>
            <a:off x="7419340" y="3964305"/>
            <a:ext cx="2873375" cy="905510"/>
          </a:xfrm>
          <a:prstGeom prst="flowChartProcess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marL="0" indent="0" algn="just"/>
            <a:r>
              <a:rPr lang="en-US" altLang="zh-CN" sz="140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检测出问题后生成报告反应给相关部门拟定下一步整治和维修方案</a:t>
            </a:r>
            <a:endParaRPr lang="en-US" altLang="zh-CN" sz="1400" kern="100"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  <a:p>
            <a:pPr algn="ctr"/>
            <a:r>
              <a:rPr lang="en-US" altLang="zh-CN" sz="105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 </a:t>
            </a:r>
            <a:endParaRPr lang="en-US" altLang="zh-CN" sz="1050" kern="100"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22" name="流程图: 过程 30"/>
          <p:cNvSpPr/>
          <p:nvPr/>
        </p:nvSpPr>
        <p:spPr>
          <a:xfrm>
            <a:off x="6801485" y="2484755"/>
            <a:ext cx="4109720" cy="1038860"/>
          </a:xfrm>
          <a:prstGeom prst="flowChartProcess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algn="ctr"/>
            <a:r>
              <a:rPr lang="en-US" altLang="zh-CN" sz="140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通过对比照热图上的光斑以及摄像头反映回的现场照片，就可以精准确定渗漏水点、钢管等问题</a:t>
            </a:r>
            <a:endParaRPr lang="en-US" altLang="zh-CN" sz="1050" kern="100"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23" name="流程图: 过程 31"/>
          <p:cNvSpPr/>
          <p:nvPr/>
        </p:nvSpPr>
        <p:spPr>
          <a:xfrm>
            <a:off x="7334885" y="1033780"/>
            <a:ext cx="3042285" cy="1040765"/>
          </a:xfrm>
          <a:prstGeom prst="flowChartProcess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algn="ctr"/>
            <a:r>
              <a:rPr lang="en-US" altLang="zh-CN" sz="140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对应的热力图和三维数字模型就显示在了无人机智能巡检平台上</a:t>
            </a:r>
            <a:endParaRPr lang="en-US" altLang="zh-CN" sz="1050" kern="100"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24" name="流程图: 过程 32"/>
          <p:cNvSpPr/>
          <p:nvPr/>
        </p:nvSpPr>
        <p:spPr>
          <a:xfrm>
            <a:off x="2592070" y="3976370"/>
            <a:ext cx="2466975" cy="915670"/>
          </a:xfrm>
          <a:prstGeom prst="flowChartProcess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algn="ctr"/>
            <a:r>
              <a:rPr lang="en-US" altLang="zh-CN" sz="140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利用机翼连杆上摄像头</a:t>
            </a:r>
            <a:r>
              <a:rPr lang="en-US" altLang="zh-CN" sz="140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5</a:t>
            </a:r>
            <a:r>
              <a:rPr lang="en-US" altLang="zh-CN" sz="140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G</a:t>
            </a:r>
            <a:r>
              <a:rPr lang="en-US" altLang="zh-CN" sz="140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红外成像扫描</a:t>
            </a:r>
            <a:r>
              <a:rPr lang="en-US" altLang="zh-CN" sz="140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技术检测建筑物</a:t>
            </a:r>
            <a:endParaRPr lang="en-US" altLang="zh-CN" sz="1050" kern="100"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26" name="流程图: 决策 33"/>
          <p:cNvSpPr/>
          <p:nvPr/>
        </p:nvSpPr>
        <p:spPr>
          <a:xfrm>
            <a:off x="2507615" y="5287645"/>
            <a:ext cx="2636520" cy="1083310"/>
          </a:xfrm>
          <a:prstGeom prst="flowChartDecision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algn="ctr"/>
            <a:r>
              <a:rPr lang="en-US" altLang="zh-CN" sz="105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观察无人机智能巡检平台是否成像</a:t>
            </a:r>
            <a:endParaRPr lang="en-US" altLang="zh-CN" sz="1050" kern="100"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28" name="流程图: 决策 38"/>
          <p:cNvSpPr/>
          <p:nvPr/>
        </p:nvSpPr>
        <p:spPr>
          <a:xfrm>
            <a:off x="1796415" y="2149475"/>
            <a:ext cx="4047490" cy="1586230"/>
          </a:xfrm>
          <a:prstGeom prst="flowChartDecision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algn="ctr"/>
            <a:r>
              <a:rPr lang="en-US" altLang="zh-CN" sz="1050" kern="100">
                <a:solidFill>
                  <a:srgbClr val="FFFFFF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利用北醒激光雷达传感器</a:t>
            </a:r>
            <a:r>
              <a:rPr lang="en-US" altLang="zh-CN" sz="105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判断是否精准定高且与建筑物间隔5米左右</a:t>
            </a:r>
            <a:endParaRPr lang="en-US" altLang="zh-CN" sz="1050" kern="100"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  <a:p>
            <a:pPr algn="ctr"/>
            <a:r>
              <a:rPr lang="en-US" altLang="zh-CN" sz="105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 </a:t>
            </a:r>
            <a:endParaRPr lang="en-US" altLang="zh-CN" sz="1050" kern="100"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cxnSp>
        <p:nvCxnSpPr>
          <p:cNvPr id="29" name="直接箭头连接符 45"/>
          <p:cNvCxnSpPr>
            <a:stCxn id="2" idx="2"/>
            <a:endCxn id="10" idx="0"/>
          </p:cNvCxnSpPr>
          <p:nvPr/>
        </p:nvCxnSpPr>
        <p:spPr>
          <a:xfrm flipH="1">
            <a:off x="3816350" y="875030"/>
            <a:ext cx="3175" cy="278765"/>
          </a:xfrm>
          <a:prstGeom prst="straightConnector1">
            <a:avLst/>
          </a:prstGeom>
          <a:solidFill>
            <a:schemeClr val="tx1"/>
          </a:solidFill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箭头连接符 46"/>
          <p:cNvCxnSpPr>
            <a:stCxn id="10" idx="2"/>
            <a:endCxn id="28" idx="0"/>
          </p:cNvCxnSpPr>
          <p:nvPr/>
        </p:nvCxnSpPr>
        <p:spPr>
          <a:xfrm>
            <a:off x="3816350" y="1915795"/>
            <a:ext cx="3810" cy="233680"/>
          </a:xfrm>
          <a:prstGeom prst="straightConnector1">
            <a:avLst/>
          </a:prstGeom>
          <a:solidFill>
            <a:schemeClr val="tx1"/>
          </a:solidFill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箭头连接符 49"/>
          <p:cNvCxnSpPr>
            <a:stCxn id="28" idx="2"/>
            <a:endCxn id="24" idx="0"/>
          </p:cNvCxnSpPr>
          <p:nvPr/>
        </p:nvCxnSpPr>
        <p:spPr>
          <a:xfrm>
            <a:off x="3820160" y="3735705"/>
            <a:ext cx="5715" cy="240665"/>
          </a:xfrm>
          <a:prstGeom prst="straightConnector1">
            <a:avLst/>
          </a:prstGeom>
          <a:solidFill>
            <a:schemeClr val="tx1"/>
          </a:solidFill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箭头连接符 52"/>
          <p:cNvCxnSpPr>
            <a:stCxn id="24" idx="2"/>
            <a:endCxn id="26" idx="0"/>
          </p:cNvCxnSpPr>
          <p:nvPr/>
        </p:nvCxnSpPr>
        <p:spPr>
          <a:xfrm>
            <a:off x="3825875" y="4892040"/>
            <a:ext cx="0" cy="395605"/>
          </a:xfrm>
          <a:prstGeom prst="straightConnector1">
            <a:avLst/>
          </a:prstGeom>
          <a:solidFill>
            <a:schemeClr val="tx1"/>
          </a:solidFill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箭头连接符 76"/>
          <p:cNvCxnSpPr>
            <a:stCxn id="22" idx="2"/>
            <a:endCxn id="20" idx="0"/>
          </p:cNvCxnSpPr>
          <p:nvPr/>
        </p:nvCxnSpPr>
        <p:spPr>
          <a:xfrm>
            <a:off x="8856345" y="3523615"/>
            <a:ext cx="0" cy="440690"/>
          </a:xfrm>
          <a:prstGeom prst="straightConnector1">
            <a:avLst/>
          </a:prstGeom>
          <a:solidFill>
            <a:schemeClr val="tx1"/>
          </a:solidFill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箭头连接符 77"/>
          <p:cNvCxnSpPr>
            <a:stCxn id="20" idx="2"/>
            <a:endCxn id="7" idx="0"/>
          </p:cNvCxnSpPr>
          <p:nvPr/>
        </p:nvCxnSpPr>
        <p:spPr>
          <a:xfrm>
            <a:off x="8856345" y="4869815"/>
            <a:ext cx="5715" cy="396875"/>
          </a:xfrm>
          <a:prstGeom prst="straightConnector1">
            <a:avLst/>
          </a:prstGeom>
          <a:solidFill>
            <a:schemeClr val="tx1"/>
          </a:solidFill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肘形连接符 78"/>
          <p:cNvCxnSpPr>
            <a:stCxn id="28" idx="1"/>
            <a:endCxn id="10" idx="1"/>
          </p:cNvCxnSpPr>
          <p:nvPr/>
        </p:nvCxnSpPr>
        <p:spPr>
          <a:xfrm rot="10800000" flipH="1">
            <a:off x="1796415" y="1534795"/>
            <a:ext cx="824230" cy="1407795"/>
          </a:xfrm>
          <a:prstGeom prst="bentConnector3">
            <a:avLst>
              <a:gd name="adj1" fmla="val -28891"/>
            </a:avLst>
          </a:prstGeom>
          <a:solidFill>
            <a:schemeClr val="tx1"/>
          </a:solidFill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肘形连接符 79"/>
          <p:cNvCxnSpPr>
            <a:stCxn id="26" idx="1"/>
            <a:endCxn id="24" idx="1"/>
          </p:cNvCxnSpPr>
          <p:nvPr/>
        </p:nvCxnSpPr>
        <p:spPr>
          <a:xfrm rot="10800000" flipH="1">
            <a:off x="2507615" y="4434205"/>
            <a:ext cx="84455" cy="1395095"/>
          </a:xfrm>
          <a:prstGeom prst="bentConnector3">
            <a:avLst>
              <a:gd name="adj1" fmla="val -281955"/>
            </a:avLst>
          </a:prstGeom>
          <a:solidFill>
            <a:schemeClr val="tx1"/>
          </a:solidFill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87"/>
          <p:cNvSpPr txBox="1"/>
          <p:nvPr/>
        </p:nvSpPr>
        <p:spPr>
          <a:xfrm>
            <a:off x="3923665" y="3691255"/>
            <a:ext cx="831850" cy="742950"/>
          </a:xfrm>
          <a:prstGeom prst="rect">
            <a:avLst/>
          </a:prstGeom>
          <a:noFill/>
          <a:ln w="635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p>
            <a:pPr algn="just"/>
            <a:r>
              <a:rPr lang="en-US" altLang="zh-CN" sz="1050" kern="100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是</a:t>
            </a:r>
            <a:endParaRPr lang="en-US" altLang="zh-CN" sz="1050" kern="10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40" name="文本框 88"/>
          <p:cNvSpPr txBox="1"/>
          <p:nvPr/>
        </p:nvSpPr>
        <p:spPr>
          <a:xfrm>
            <a:off x="1884680" y="5104765"/>
            <a:ext cx="831850" cy="742950"/>
          </a:xfrm>
          <a:prstGeom prst="rect">
            <a:avLst/>
          </a:prstGeom>
          <a:noFill/>
          <a:ln w="635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p>
            <a:pPr algn="just"/>
            <a:r>
              <a:rPr lang="en-US" altLang="zh-CN" sz="1050" kern="100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否</a:t>
            </a:r>
            <a:endParaRPr lang="en-US" altLang="zh-CN" sz="1050" kern="10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41" name="文本框 89"/>
          <p:cNvSpPr txBox="1"/>
          <p:nvPr/>
        </p:nvSpPr>
        <p:spPr>
          <a:xfrm>
            <a:off x="1235075" y="2199640"/>
            <a:ext cx="831850" cy="742950"/>
          </a:xfrm>
          <a:prstGeom prst="rect">
            <a:avLst/>
          </a:prstGeom>
          <a:noFill/>
          <a:ln w="635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p>
            <a:pPr algn="just"/>
            <a:r>
              <a:rPr lang="en-US" altLang="zh-CN" sz="1050" kern="100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否</a:t>
            </a:r>
            <a:endParaRPr lang="en-US" altLang="zh-CN" sz="1050" kern="10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cxnSp>
        <p:nvCxnSpPr>
          <p:cNvPr id="42" name="肘形连接符 14"/>
          <p:cNvCxnSpPr>
            <a:stCxn id="26" idx="3"/>
            <a:endCxn id="23" idx="1"/>
          </p:cNvCxnSpPr>
          <p:nvPr/>
        </p:nvCxnSpPr>
        <p:spPr>
          <a:xfrm flipV="1">
            <a:off x="5144135" y="1554480"/>
            <a:ext cx="2190750" cy="4274820"/>
          </a:xfrm>
          <a:prstGeom prst="bentConnector3">
            <a:avLst>
              <a:gd name="adj1" fmla="val 50000"/>
            </a:avLst>
          </a:prstGeom>
          <a:solidFill>
            <a:schemeClr val="tx1"/>
          </a:solidFill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箭头连接符 42"/>
          <p:cNvCxnSpPr>
            <a:stCxn id="23" idx="2"/>
            <a:endCxn id="22" idx="0"/>
          </p:cNvCxnSpPr>
          <p:nvPr/>
        </p:nvCxnSpPr>
        <p:spPr>
          <a:xfrm>
            <a:off x="8856345" y="2074545"/>
            <a:ext cx="0" cy="410210"/>
          </a:xfrm>
          <a:prstGeom prst="straightConnector1">
            <a:avLst/>
          </a:prstGeom>
          <a:solidFill>
            <a:schemeClr val="tx1"/>
          </a:solidFill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文本框 86"/>
          <p:cNvSpPr txBox="1"/>
          <p:nvPr/>
        </p:nvSpPr>
        <p:spPr>
          <a:xfrm>
            <a:off x="5843905" y="5516245"/>
            <a:ext cx="831850" cy="742950"/>
          </a:xfrm>
          <a:prstGeom prst="rect">
            <a:avLst/>
          </a:prstGeom>
          <a:noFill/>
          <a:ln w="635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p>
            <a:pPr algn="just"/>
            <a:r>
              <a:rPr lang="en-US" altLang="zh-CN" sz="1050" kern="100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是</a:t>
            </a:r>
            <a:endParaRPr lang="en-US" altLang="zh-CN" sz="1050" kern="10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1035050" y="657860"/>
            <a:ext cx="761365" cy="5607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FFF00"/>
                </a:solidFill>
              </a:rPr>
              <a:t>②</a:t>
            </a:r>
            <a:endParaRPr lang="zh-CN" altLang="en-US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0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3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6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9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2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5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8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1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4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7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0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3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6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7" grpId="0" bldLvl="0" animBg="1"/>
      <p:bldP spid="10" grpId="0" bldLvl="0" animBg="1"/>
      <p:bldP spid="20" grpId="0" bldLvl="0" animBg="1"/>
      <p:bldP spid="22" grpId="0" bldLvl="0" animBg="1"/>
      <p:bldP spid="23" grpId="0" bldLvl="0" animBg="1"/>
      <p:bldP spid="24" grpId="0" bldLvl="0" animBg="1"/>
      <p:bldP spid="26" grpId="0" bldLvl="0" animBg="1"/>
      <p:bldP spid="28" grpId="0" bldLvl="0" animBg="1"/>
      <p:bldP spid="39" grpId="0" bldLvl="0" animBg="1"/>
      <p:bldP spid="40" grpId="0" bldLvl="0" animBg="1"/>
      <p:bldP spid="41" grpId="0" bldLvl="0" animBg="1"/>
      <p:bldP spid="44" grpId="0" bldLvl="0" animBg="1"/>
      <p:bldP spid="4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1257935" y="367665"/>
            <a:ext cx="2923540" cy="3653790"/>
          </a:xfrm>
          <a:prstGeom prst="ellipse">
            <a:avLst/>
          </a:prstGeom>
          <a:gradFill flip="none" rotWithShape="1">
            <a:gsLst>
              <a:gs pos="91000">
                <a:srgbClr val="050D21"/>
              </a:gs>
              <a:gs pos="87000">
                <a:srgbClr val="29CDF3"/>
              </a:gs>
              <a:gs pos="88000">
                <a:srgbClr val="050D21"/>
              </a:gs>
              <a:gs pos="100000">
                <a:srgbClr val="29CDF3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 dirty="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5093970" y="774065"/>
            <a:ext cx="2600325" cy="3175635"/>
          </a:xfrm>
          <a:prstGeom prst="ellipse">
            <a:avLst/>
          </a:prstGeom>
          <a:gradFill flip="none" rotWithShape="1">
            <a:gsLst>
              <a:gs pos="91000">
                <a:srgbClr val="050D21"/>
              </a:gs>
              <a:gs pos="87000">
                <a:srgbClr val="E78947"/>
              </a:gs>
              <a:gs pos="88000">
                <a:srgbClr val="050D21"/>
              </a:gs>
              <a:gs pos="100000">
                <a:srgbClr val="E78947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<a:noAutofit/>
          </a:bodyPr>
          <a:lstStyle/>
          <a:p>
            <a:pPr algn="ctr" defTabSz="457200"/>
            <a:endParaRPr lang="zh-CN" altLang="en-US" sz="1800" dirty="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8570595" y="1454150"/>
            <a:ext cx="2409190" cy="2567305"/>
          </a:xfrm>
          <a:prstGeom prst="ellipse">
            <a:avLst/>
          </a:prstGeom>
          <a:gradFill flip="none" rotWithShape="1">
            <a:gsLst>
              <a:gs pos="91000">
                <a:srgbClr val="050D21"/>
              </a:gs>
              <a:gs pos="87000">
                <a:srgbClr val="29CDF3"/>
              </a:gs>
              <a:gs pos="88000">
                <a:srgbClr val="050D21"/>
              </a:gs>
              <a:gs pos="100000">
                <a:srgbClr val="29CDF3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 dirty="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>
            <p:custDataLst>
              <p:tags r:id="rId1"/>
            </p:custDataLst>
          </p:nvPr>
        </p:nvSpPr>
        <p:spPr>
          <a:xfrm>
            <a:off x="1368425" y="487680"/>
            <a:ext cx="2736850" cy="3471545"/>
          </a:xfrm>
          <a:prstGeom prst="ellipse">
            <a:avLst/>
          </a:prstGeom>
          <a:blipFill rotWithShape="1">
            <a:blip r:embed="rId2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 dirty="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187315" y="852805"/>
            <a:ext cx="2446655" cy="3068955"/>
          </a:xfrm>
          <a:prstGeom prst="ellipse">
            <a:avLst/>
          </a:prstGeom>
          <a:blipFill rotWithShape="1">
            <a:blip r:embed="rId3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<a:noAutofit/>
          </a:bodyPr>
          <a:lstStyle/>
          <a:p>
            <a:pPr algn="ctr" defTabSz="457200"/>
            <a:endParaRPr lang="zh-CN" altLang="en-US" sz="1800" dirty="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8639810" y="1536065"/>
            <a:ext cx="2301240" cy="2385060"/>
          </a:xfrm>
          <a:prstGeom prst="ellipse">
            <a:avLst/>
          </a:prstGeom>
          <a:blipFill rotWithShape="1">
            <a:blip r:embed="rId4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 dirty="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2049054" y="3604751"/>
            <a:ext cx="1026143" cy="1026141"/>
          </a:xfrm>
          <a:prstGeom prst="ellipse">
            <a:avLst/>
          </a:prstGeom>
          <a:gradFill flip="none" rotWithShape="1">
            <a:gsLst>
              <a:gs pos="87000">
                <a:srgbClr val="050D21"/>
              </a:gs>
              <a:gs pos="0">
                <a:srgbClr val="050D21"/>
              </a:gs>
              <a:gs pos="100000">
                <a:srgbClr val="29CDF3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<a:noAutofit/>
          </a:bodyPr>
          <a:lstStyle/>
          <a:p>
            <a:pPr algn="ctr" defTabSz="457200"/>
            <a:endParaRPr lang="zh-CN" altLang="en-US" sz="1800" dirty="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5597467" y="3532996"/>
            <a:ext cx="1026143" cy="1026141"/>
          </a:xfrm>
          <a:prstGeom prst="ellipse">
            <a:avLst/>
          </a:prstGeom>
          <a:gradFill flip="none" rotWithShape="1">
            <a:gsLst>
              <a:gs pos="87000">
                <a:srgbClr val="050D21"/>
              </a:gs>
              <a:gs pos="0">
                <a:srgbClr val="050D21"/>
              </a:gs>
              <a:gs pos="100000">
                <a:srgbClr val="E78947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<a:noAutofit/>
          </a:bodyPr>
          <a:lstStyle/>
          <a:p>
            <a:pPr algn="ctr" defTabSz="457200"/>
            <a:endParaRPr lang="zh-CN" altLang="en-US" sz="1800" dirty="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9074126" y="3604751"/>
            <a:ext cx="1026143" cy="1026141"/>
          </a:xfrm>
          <a:prstGeom prst="ellipse">
            <a:avLst/>
          </a:prstGeom>
          <a:gradFill flip="none" rotWithShape="1">
            <a:gsLst>
              <a:gs pos="87000">
                <a:srgbClr val="050D21"/>
              </a:gs>
              <a:gs pos="0">
                <a:srgbClr val="050D21"/>
              </a:gs>
              <a:gs pos="100000">
                <a:srgbClr val="29CDF3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<a:noAutofit/>
          </a:bodyPr>
          <a:lstStyle/>
          <a:p>
            <a:pPr algn="ctr" defTabSz="457200"/>
            <a:endParaRPr lang="zh-CN" altLang="en-US" sz="1800" dirty="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19" name="Oval 10"/>
          <p:cNvSpPr/>
          <p:nvPr/>
        </p:nvSpPr>
        <p:spPr>
          <a:xfrm>
            <a:off x="2360114" y="3877091"/>
            <a:ext cx="404023" cy="481460"/>
          </a:xfrm>
          <a:custGeom>
            <a:avLst/>
            <a:gdLst>
              <a:gd name="T0" fmla="*/ 481 w 481"/>
              <a:gd name="T1" fmla="*/ 453 h 574"/>
              <a:gd name="T2" fmla="*/ 480 w 481"/>
              <a:gd name="T3" fmla="*/ 455 h 574"/>
              <a:gd name="T4" fmla="*/ 241 w 481"/>
              <a:gd name="T5" fmla="*/ 574 h 574"/>
              <a:gd name="T6" fmla="*/ 2 w 481"/>
              <a:gd name="T7" fmla="*/ 455 h 574"/>
              <a:gd name="T8" fmla="*/ 0 w 481"/>
              <a:gd name="T9" fmla="*/ 453 h 574"/>
              <a:gd name="T10" fmla="*/ 1 w 481"/>
              <a:gd name="T11" fmla="*/ 450 h 574"/>
              <a:gd name="T12" fmla="*/ 119 w 481"/>
              <a:gd name="T13" fmla="*/ 269 h 574"/>
              <a:gd name="T14" fmla="*/ 123 w 481"/>
              <a:gd name="T15" fmla="*/ 266 h 574"/>
              <a:gd name="T16" fmla="*/ 127 w 481"/>
              <a:gd name="T17" fmla="*/ 270 h 574"/>
              <a:gd name="T18" fmla="*/ 241 w 481"/>
              <a:gd name="T19" fmla="*/ 319 h 574"/>
              <a:gd name="T20" fmla="*/ 355 w 481"/>
              <a:gd name="T21" fmla="*/ 270 h 574"/>
              <a:gd name="T22" fmla="*/ 359 w 481"/>
              <a:gd name="T23" fmla="*/ 266 h 574"/>
              <a:gd name="T24" fmla="*/ 363 w 481"/>
              <a:gd name="T25" fmla="*/ 269 h 574"/>
              <a:gd name="T26" fmla="*/ 481 w 481"/>
              <a:gd name="T27" fmla="*/ 450 h 574"/>
              <a:gd name="T28" fmla="*/ 481 w 481"/>
              <a:gd name="T29" fmla="*/ 453 h 574"/>
              <a:gd name="T30" fmla="*/ 241 w 481"/>
              <a:gd name="T31" fmla="*/ 287 h 574"/>
              <a:gd name="T32" fmla="*/ 384 w 481"/>
              <a:gd name="T33" fmla="*/ 143 h 574"/>
              <a:gd name="T34" fmla="*/ 241 w 481"/>
              <a:gd name="T35" fmla="*/ 0 h 574"/>
              <a:gd name="T36" fmla="*/ 98 w 481"/>
              <a:gd name="T37" fmla="*/ 143 h 574"/>
              <a:gd name="T38" fmla="*/ 241 w 481"/>
              <a:gd name="T39" fmla="*/ 287 h 574"/>
              <a:gd name="T40" fmla="*/ 340 w 481"/>
              <a:gd name="T41" fmla="*/ 478 h 574"/>
              <a:gd name="T42" fmla="*/ 414 w 481"/>
              <a:gd name="T43" fmla="*/ 405 h 574"/>
              <a:gd name="T44" fmla="*/ 414 w 481"/>
              <a:gd name="T45" fmla="*/ 375 h 574"/>
              <a:gd name="T46" fmla="*/ 384 w 481"/>
              <a:gd name="T47" fmla="*/ 375 h 574"/>
              <a:gd name="T48" fmla="*/ 325 w 481"/>
              <a:gd name="T49" fmla="*/ 433 h 574"/>
              <a:gd name="T50" fmla="*/ 289 w 481"/>
              <a:gd name="T51" fmla="*/ 397 h 574"/>
              <a:gd name="T52" fmla="*/ 259 w 481"/>
              <a:gd name="T53" fmla="*/ 397 h 574"/>
              <a:gd name="T54" fmla="*/ 259 w 481"/>
              <a:gd name="T55" fmla="*/ 427 h 574"/>
              <a:gd name="T56" fmla="*/ 311 w 481"/>
              <a:gd name="T57" fmla="*/ 478 h 574"/>
              <a:gd name="T58" fmla="*/ 325 w 481"/>
              <a:gd name="T59" fmla="*/ 484 h 574"/>
              <a:gd name="T60" fmla="*/ 340 w 481"/>
              <a:gd name="T61" fmla="*/ 478 h 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481" h="574">
                <a:moveTo>
                  <a:pt x="481" y="453"/>
                </a:moveTo>
                <a:lnTo>
                  <a:pt x="480" y="455"/>
                </a:lnTo>
                <a:cubicBezTo>
                  <a:pt x="416" y="532"/>
                  <a:pt x="331" y="574"/>
                  <a:pt x="241" y="574"/>
                </a:cubicBezTo>
                <a:cubicBezTo>
                  <a:pt x="151" y="574"/>
                  <a:pt x="66" y="532"/>
                  <a:pt x="2" y="455"/>
                </a:cubicBezTo>
                <a:lnTo>
                  <a:pt x="0" y="453"/>
                </a:lnTo>
                <a:lnTo>
                  <a:pt x="1" y="450"/>
                </a:lnTo>
                <a:cubicBezTo>
                  <a:pt x="13" y="370"/>
                  <a:pt x="55" y="305"/>
                  <a:pt x="119" y="269"/>
                </a:cubicBezTo>
                <a:lnTo>
                  <a:pt x="123" y="266"/>
                </a:lnTo>
                <a:lnTo>
                  <a:pt x="127" y="270"/>
                </a:lnTo>
                <a:cubicBezTo>
                  <a:pt x="157" y="301"/>
                  <a:pt x="197" y="319"/>
                  <a:pt x="241" y="319"/>
                </a:cubicBezTo>
                <a:cubicBezTo>
                  <a:pt x="284" y="319"/>
                  <a:pt x="325" y="301"/>
                  <a:pt x="355" y="270"/>
                </a:cubicBezTo>
                <a:lnTo>
                  <a:pt x="359" y="266"/>
                </a:lnTo>
                <a:lnTo>
                  <a:pt x="363" y="269"/>
                </a:lnTo>
                <a:cubicBezTo>
                  <a:pt x="427" y="305"/>
                  <a:pt x="469" y="370"/>
                  <a:pt x="481" y="450"/>
                </a:cubicBezTo>
                <a:lnTo>
                  <a:pt x="481" y="453"/>
                </a:lnTo>
                <a:close/>
                <a:moveTo>
                  <a:pt x="241" y="287"/>
                </a:moveTo>
                <a:cubicBezTo>
                  <a:pt x="320" y="287"/>
                  <a:pt x="384" y="222"/>
                  <a:pt x="384" y="143"/>
                </a:cubicBezTo>
                <a:cubicBezTo>
                  <a:pt x="384" y="64"/>
                  <a:pt x="320" y="0"/>
                  <a:pt x="241" y="0"/>
                </a:cubicBezTo>
                <a:cubicBezTo>
                  <a:pt x="162" y="0"/>
                  <a:pt x="98" y="64"/>
                  <a:pt x="98" y="143"/>
                </a:cubicBezTo>
                <a:cubicBezTo>
                  <a:pt x="98" y="222"/>
                  <a:pt x="162" y="287"/>
                  <a:pt x="241" y="287"/>
                </a:cubicBezTo>
                <a:close/>
                <a:moveTo>
                  <a:pt x="340" y="478"/>
                </a:moveTo>
                <a:lnTo>
                  <a:pt x="414" y="405"/>
                </a:lnTo>
                <a:cubicBezTo>
                  <a:pt x="422" y="396"/>
                  <a:pt x="422" y="383"/>
                  <a:pt x="414" y="375"/>
                </a:cubicBezTo>
                <a:cubicBezTo>
                  <a:pt x="406" y="367"/>
                  <a:pt x="392" y="367"/>
                  <a:pt x="384" y="375"/>
                </a:cubicBezTo>
                <a:lnTo>
                  <a:pt x="325" y="433"/>
                </a:lnTo>
                <a:lnTo>
                  <a:pt x="289" y="397"/>
                </a:lnTo>
                <a:cubicBezTo>
                  <a:pt x="281" y="389"/>
                  <a:pt x="267" y="389"/>
                  <a:pt x="259" y="397"/>
                </a:cubicBezTo>
                <a:cubicBezTo>
                  <a:pt x="251" y="405"/>
                  <a:pt x="251" y="418"/>
                  <a:pt x="259" y="427"/>
                </a:cubicBezTo>
                <a:lnTo>
                  <a:pt x="311" y="478"/>
                </a:lnTo>
                <a:cubicBezTo>
                  <a:pt x="315" y="482"/>
                  <a:pt x="320" y="484"/>
                  <a:pt x="325" y="484"/>
                </a:cubicBezTo>
                <a:cubicBezTo>
                  <a:pt x="331" y="484"/>
                  <a:pt x="336" y="482"/>
                  <a:pt x="340" y="478"/>
                </a:cubicBezTo>
                <a:close/>
              </a:path>
            </a:pathLst>
          </a:custGeom>
          <a:solidFill>
            <a:srgbClr val="79F3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28" tIns="45714" rIns="91428" bIns="45714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200"/>
            <a:endParaRPr lang="zh-CN" altLang="en-US" dirty="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20" name="Oval 11"/>
          <p:cNvSpPr/>
          <p:nvPr/>
        </p:nvSpPr>
        <p:spPr>
          <a:xfrm>
            <a:off x="5869808" y="3805802"/>
            <a:ext cx="481460" cy="480532"/>
          </a:xfrm>
          <a:custGeom>
            <a:avLst/>
            <a:gdLst>
              <a:gd name="connsiteX0" fmla="*/ 579996 w 605912"/>
              <a:gd name="connsiteY0" fmla="*/ 331577 h 604745"/>
              <a:gd name="connsiteX1" fmla="*/ 599400 w 605912"/>
              <a:gd name="connsiteY1" fmla="*/ 361244 h 604745"/>
              <a:gd name="connsiteX2" fmla="*/ 590394 w 605912"/>
              <a:gd name="connsiteY2" fmla="*/ 401201 h 604745"/>
              <a:gd name="connsiteX3" fmla="*/ 335366 w 605912"/>
              <a:gd name="connsiteY3" fmla="*/ 603027 h 604745"/>
              <a:gd name="connsiteX4" fmla="*/ 58427 w 605912"/>
              <a:gd name="connsiteY4" fmla="*/ 480652 h 604745"/>
              <a:gd name="connsiteX5" fmla="*/ 50814 w 605912"/>
              <a:gd name="connsiteY5" fmla="*/ 515510 h 604745"/>
              <a:gd name="connsiteX6" fmla="*/ 19806 w 605912"/>
              <a:gd name="connsiteY6" fmla="*/ 536091 h 604745"/>
              <a:gd name="connsiteX7" fmla="*/ 495 w 605912"/>
              <a:gd name="connsiteY7" fmla="*/ 506517 h 604745"/>
              <a:gd name="connsiteX8" fmla="*/ 22405 w 605912"/>
              <a:gd name="connsiteY8" fmla="*/ 404909 h 604745"/>
              <a:gd name="connsiteX9" fmla="*/ 53413 w 605912"/>
              <a:gd name="connsiteY9" fmla="*/ 385626 h 604745"/>
              <a:gd name="connsiteX10" fmla="*/ 153772 w 605912"/>
              <a:gd name="connsiteY10" fmla="*/ 407505 h 604745"/>
              <a:gd name="connsiteX11" fmla="*/ 173083 w 605912"/>
              <a:gd name="connsiteY11" fmla="*/ 437079 h 604745"/>
              <a:gd name="connsiteX12" fmla="*/ 143467 w 605912"/>
              <a:gd name="connsiteY12" fmla="*/ 456362 h 604745"/>
              <a:gd name="connsiteX13" fmla="*/ 95841 w 605912"/>
              <a:gd name="connsiteY13" fmla="*/ 445794 h 604745"/>
              <a:gd name="connsiteX14" fmla="*/ 330167 w 605912"/>
              <a:gd name="connsiteY14" fmla="*/ 552779 h 604745"/>
              <a:gd name="connsiteX15" fmla="*/ 539704 w 605912"/>
              <a:gd name="connsiteY15" fmla="*/ 392208 h 604745"/>
              <a:gd name="connsiteX16" fmla="*/ 550381 w 605912"/>
              <a:gd name="connsiteY16" fmla="*/ 350861 h 604745"/>
              <a:gd name="connsiteX17" fmla="*/ 579996 w 605912"/>
              <a:gd name="connsiteY17" fmla="*/ 331577 h 604745"/>
              <a:gd name="connsiteX18" fmla="*/ 551796 w 605912"/>
              <a:gd name="connsiteY18" fmla="*/ 173561 h 604745"/>
              <a:gd name="connsiteX19" fmla="*/ 585238 w 605912"/>
              <a:gd name="connsiteY19" fmla="*/ 187651 h 604745"/>
              <a:gd name="connsiteX20" fmla="*/ 605767 w 605912"/>
              <a:gd name="connsiteY20" fmla="*/ 269970 h 604745"/>
              <a:gd name="connsiteX21" fmla="*/ 582637 w 605912"/>
              <a:gd name="connsiteY21" fmla="*/ 299542 h 604745"/>
              <a:gd name="connsiteX22" fmla="*/ 554211 w 605912"/>
              <a:gd name="connsiteY22" fmla="*/ 275069 h 604745"/>
              <a:gd name="connsiteX23" fmla="*/ 537490 w 605912"/>
              <a:gd name="connsiteY23" fmla="*/ 206933 h 604745"/>
              <a:gd name="connsiteX24" fmla="*/ 551796 w 605912"/>
              <a:gd name="connsiteY24" fmla="*/ 173561 h 604745"/>
              <a:gd name="connsiteX25" fmla="*/ 322443 w 605912"/>
              <a:gd name="connsiteY25" fmla="*/ 100626 h 604745"/>
              <a:gd name="connsiteX26" fmla="*/ 348253 w 605912"/>
              <a:gd name="connsiteY26" fmla="*/ 126390 h 604745"/>
              <a:gd name="connsiteX27" fmla="*/ 348253 w 605912"/>
              <a:gd name="connsiteY27" fmla="*/ 302105 h 604745"/>
              <a:gd name="connsiteX28" fmla="*/ 322443 w 605912"/>
              <a:gd name="connsiteY28" fmla="*/ 327776 h 604745"/>
              <a:gd name="connsiteX29" fmla="*/ 203790 w 605912"/>
              <a:gd name="connsiteY29" fmla="*/ 327776 h 604745"/>
              <a:gd name="connsiteX30" fmla="*/ 177979 w 605912"/>
              <a:gd name="connsiteY30" fmla="*/ 302105 h 604745"/>
              <a:gd name="connsiteX31" fmla="*/ 203790 w 605912"/>
              <a:gd name="connsiteY31" fmla="*/ 276341 h 604745"/>
              <a:gd name="connsiteX32" fmla="*/ 296725 w 605912"/>
              <a:gd name="connsiteY32" fmla="*/ 276341 h 604745"/>
              <a:gd name="connsiteX33" fmla="*/ 296725 w 605912"/>
              <a:gd name="connsiteY33" fmla="*/ 126390 h 604745"/>
              <a:gd name="connsiteX34" fmla="*/ 322443 w 605912"/>
              <a:gd name="connsiteY34" fmla="*/ 100626 h 604745"/>
              <a:gd name="connsiteX35" fmla="*/ 92559 w 605912"/>
              <a:gd name="connsiteY35" fmla="*/ 94430 h 604745"/>
              <a:gd name="connsiteX36" fmla="*/ 111053 w 605912"/>
              <a:gd name="connsiteY36" fmla="*/ 100399 h 604745"/>
              <a:gd name="connsiteX37" fmla="*/ 113652 w 605912"/>
              <a:gd name="connsiteY37" fmla="*/ 136379 h 604745"/>
              <a:gd name="connsiteX38" fmla="*/ 93139 w 605912"/>
              <a:gd name="connsiteY38" fmla="*/ 163271 h 604745"/>
              <a:gd name="connsiteX39" fmla="*/ 57125 w 605912"/>
              <a:gd name="connsiteY39" fmla="*/ 170967 h 604745"/>
              <a:gd name="connsiteX40" fmla="*/ 49328 w 605912"/>
              <a:gd name="connsiteY40" fmla="*/ 136379 h 604745"/>
              <a:gd name="connsiteX41" fmla="*/ 75039 w 605912"/>
              <a:gd name="connsiteY41" fmla="*/ 102996 h 604745"/>
              <a:gd name="connsiteX42" fmla="*/ 92559 w 605912"/>
              <a:gd name="connsiteY42" fmla="*/ 94430 h 604745"/>
              <a:gd name="connsiteX43" fmla="*/ 454317 w 605912"/>
              <a:gd name="connsiteY43" fmla="*/ 48612 h 604745"/>
              <a:gd name="connsiteX44" fmla="*/ 473157 w 605912"/>
              <a:gd name="connsiteY44" fmla="*/ 52646 h 604745"/>
              <a:gd name="connsiteX45" fmla="*/ 537512 w 605912"/>
              <a:gd name="connsiteY45" fmla="*/ 111896 h 604745"/>
              <a:gd name="connsiteX46" fmla="*/ 533704 w 605912"/>
              <a:gd name="connsiteY46" fmla="*/ 147872 h 604745"/>
              <a:gd name="connsiteX47" fmla="*/ 498880 w 605912"/>
              <a:gd name="connsiteY47" fmla="*/ 143977 h 604745"/>
              <a:gd name="connsiteX48" fmla="*/ 444833 w 605912"/>
              <a:gd name="connsiteY48" fmla="*/ 93814 h 604745"/>
              <a:gd name="connsiteX49" fmla="*/ 438333 w 605912"/>
              <a:gd name="connsiteY49" fmla="*/ 59043 h 604745"/>
              <a:gd name="connsiteX50" fmla="*/ 454317 w 605912"/>
              <a:gd name="connsiteY50" fmla="*/ 48612 h 604745"/>
              <a:gd name="connsiteX51" fmla="*/ 220720 w 605912"/>
              <a:gd name="connsiteY51" fmla="*/ 11442 h 604745"/>
              <a:gd name="connsiteX52" fmla="*/ 251724 w 605912"/>
              <a:gd name="connsiteY52" fmla="*/ 29418 h 604745"/>
              <a:gd name="connsiteX53" fmla="*/ 233623 w 605912"/>
              <a:gd name="connsiteY53" fmla="*/ 60368 h 604745"/>
              <a:gd name="connsiteX54" fmla="*/ 166693 w 605912"/>
              <a:gd name="connsiteY54" fmla="*/ 89834 h 604745"/>
              <a:gd name="connsiteX55" fmla="*/ 133275 w 605912"/>
              <a:gd name="connsiteY55" fmla="*/ 80846 h 604745"/>
              <a:gd name="connsiteX56" fmla="*/ 140887 w 605912"/>
              <a:gd name="connsiteY56" fmla="*/ 46097 h 604745"/>
              <a:gd name="connsiteX57" fmla="*/ 220720 w 605912"/>
              <a:gd name="connsiteY57" fmla="*/ 11442 h 604745"/>
              <a:gd name="connsiteX58" fmla="*/ 309640 w 605912"/>
              <a:gd name="connsiteY58" fmla="*/ 0 h 604745"/>
              <a:gd name="connsiteX59" fmla="*/ 395899 w 605912"/>
              <a:gd name="connsiteY59" fmla="*/ 14101 h 604745"/>
              <a:gd name="connsiteX60" fmla="*/ 412612 w 605912"/>
              <a:gd name="connsiteY60" fmla="*/ 46292 h 604745"/>
              <a:gd name="connsiteX61" fmla="*/ 380393 w 605912"/>
              <a:gd name="connsiteY61" fmla="*/ 61692 h 604745"/>
              <a:gd name="connsiteX62" fmla="*/ 308247 w 605912"/>
              <a:gd name="connsiteY62" fmla="*/ 50096 h 604745"/>
              <a:gd name="connsiteX63" fmla="*/ 283827 w 605912"/>
              <a:gd name="connsiteY63" fmla="*/ 24491 h 604745"/>
              <a:gd name="connsiteX64" fmla="*/ 309640 w 605912"/>
              <a:gd name="connsiteY64" fmla="*/ 0 h 6047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605912" h="604745">
                <a:moveTo>
                  <a:pt x="579996" y="331577"/>
                </a:moveTo>
                <a:cubicBezTo>
                  <a:pt x="594201" y="334173"/>
                  <a:pt x="603206" y="347060"/>
                  <a:pt x="599400" y="361244"/>
                </a:cubicBezTo>
                <a:cubicBezTo>
                  <a:pt x="597450" y="371071"/>
                  <a:pt x="591601" y="397956"/>
                  <a:pt x="590394" y="401201"/>
                </a:cubicBezTo>
                <a:cubicBezTo>
                  <a:pt x="551773" y="511709"/>
                  <a:pt x="452436" y="590418"/>
                  <a:pt x="335366" y="603027"/>
                </a:cubicBezTo>
                <a:cubicBezTo>
                  <a:pt x="219224" y="615542"/>
                  <a:pt x="115801" y="558156"/>
                  <a:pt x="58427" y="480652"/>
                </a:cubicBezTo>
                <a:lnTo>
                  <a:pt x="50814" y="515510"/>
                </a:lnTo>
                <a:cubicBezTo>
                  <a:pt x="46822" y="528397"/>
                  <a:pt x="35588" y="537667"/>
                  <a:pt x="19806" y="536091"/>
                </a:cubicBezTo>
                <a:cubicBezTo>
                  <a:pt x="5694" y="533496"/>
                  <a:pt x="-2104" y="519404"/>
                  <a:pt x="495" y="506517"/>
                </a:cubicBezTo>
                <a:lnTo>
                  <a:pt x="22405" y="404909"/>
                </a:lnTo>
                <a:cubicBezTo>
                  <a:pt x="26862" y="385626"/>
                  <a:pt x="46915" y="384421"/>
                  <a:pt x="53413" y="385626"/>
                </a:cubicBezTo>
                <a:lnTo>
                  <a:pt x="153772" y="407505"/>
                </a:lnTo>
                <a:cubicBezTo>
                  <a:pt x="167884" y="410101"/>
                  <a:pt x="175682" y="424193"/>
                  <a:pt x="173083" y="437079"/>
                </a:cubicBezTo>
                <a:cubicBezTo>
                  <a:pt x="170483" y="451171"/>
                  <a:pt x="156372" y="458958"/>
                  <a:pt x="143467" y="456362"/>
                </a:cubicBezTo>
                <a:lnTo>
                  <a:pt x="95841" y="445794"/>
                </a:lnTo>
                <a:cubicBezTo>
                  <a:pt x="147924" y="520702"/>
                  <a:pt x="237792" y="562420"/>
                  <a:pt x="330167" y="552779"/>
                </a:cubicBezTo>
                <a:cubicBezTo>
                  <a:pt x="424027" y="542766"/>
                  <a:pt x="505725" y="480559"/>
                  <a:pt x="539704" y="392208"/>
                </a:cubicBezTo>
                <a:cubicBezTo>
                  <a:pt x="539890" y="389613"/>
                  <a:pt x="547781" y="362542"/>
                  <a:pt x="550381" y="350861"/>
                </a:cubicBezTo>
                <a:cubicBezTo>
                  <a:pt x="552980" y="336769"/>
                  <a:pt x="565885" y="327776"/>
                  <a:pt x="579996" y="331577"/>
                </a:cubicBezTo>
                <a:close/>
                <a:moveTo>
                  <a:pt x="551796" y="173561"/>
                </a:moveTo>
                <a:cubicBezTo>
                  <a:pt x="564615" y="168369"/>
                  <a:pt x="578735" y="174766"/>
                  <a:pt x="585238" y="187651"/>
                </a:cubicBezTo>
                <a:cubicBezTo>
                  <a:pt x="595456" y="213329"/>
                  <a:pt x="603166" y="241696"/>
                  <a:pt x="605767" y="269970"/>
                </a:cubicBezTo>
                <a:cubicBezTo>
                  <a:pt x="605767" y="269970"/>
                  <a:pt x="609204" y="296019"/>
                  <a:pt x="582637" y="299542"/>
                </a:cubicBezTo>
                <a:cubicBezTo>
                  <a:pt x="555697" y="303713"/>
                  <a:pt x="554211" y="275069"/>
                  <a:pt x="554211" y="275069"/>
                </a:cubicBezTo>
                <a:cubicBezTo>
                  <a:pt x="551610" y="251893"/>
                  <a:pt x="546594" y="228811"/>
                  <a:pt x="537490" y="206933"/>
                </a:cubicBezTo>
                <a:cubicBezTo>
                  <a:pt x="532288" y="194048"/>
                  <a:pt x="538791" y="179957"/>
                  <a:pt x="551796" y="173561"/>
                </a:cubicBezTo>
                <a:close/>
                <a:moveTo>
                  <a:pt x="322443" y="100626"/>
                </a:moveTo>
                <a:cubicBezTo>
                  <a:pt x="336555" y="100626"/>
                  <a:pt x="348253" y="112303"/>
                  <a:pt x="348253" y="126390"/>
                </a:cubicBezTo>
                <a:lnTo>
                  <a:pt x="348253" y="302105"/>
                </a:lnTo>
                <a:cubicBezTo>
                  <a:pt x="346953" y="316192"/>
                  <a:pt x="336555" y="327776"/>
                  <a:pt x="322443" y="327776"/>
                </a:cubicBezTo>
                <a:lnTo>
                  <a:pt x="203790" y="327776"/>
                </a:lnTo>
                <a:cubicBezTo>
                  <a:pt x="189492" y="327776"/>
                  <a:pt x="177979" y="316192"/>
                  <a:pt x="177979" y="302105"/>
                </a:cubicBezTo>
                <a:cubicBezTo>
                  <a:pt x="177979" y="288018"/>
                  <a:pt x="189677" y="276341"/>
                  <a:pt x="203790" y="276341"/>
                </a:cubicBezTo>
                <a:lnTo>
                  <a:pt x="296725" y="276341"/>
                </a:lnTo>
                <a:lnTo>
                  <a:pt x="296725" y="126390"/>
                </a:lnTo>
                <a:cubicBezTo>
                  <a:pt x="296725" y="112303"/>
                  <a:pt x="308331" y="100626"/>
                  <a:pt x="322443" y="100626"/>
                </a:cubicBezTo>
                <a:close/>
                <a:moveTo>
                  <a:pt x="92559" y="94430"/>
                </a:moveTo>
                <a:cubicBezTo>
                  <a:pt x="99149" y="93931"/>
                  <a:pt x="105902" y="95856"/>
                  <a:pt x="111053" y="100399"/>
                </a:cubicBezTo>
                <a:cubicBezTo>
                  <a:pt x="121356" y="109395"/>
                  <a:pt x="122656" y="126086"/>
                  <a:pt x="113652" y="136379"/>
                </a:cubicBezTo>
                <a:cubicBezTo>
                  <a:pt x="105948" y="145281"/>
                  <a:pt x="99544" y="154276"/>
                  <a:pt x="93139" y="163271"/>
                </a:cubicBezTo>
                <a:cubicBezTo>
                  <a:pt x="76988" y="181353"/>
                  <a:pt x="62323" y="173564"/>
                  <a:pt x="57125" y="170967"/>
                </a:cubicBezTo>
                <a:cubicBezTo>
                  <a:pt x="45615" y="163178"/>
                  <a:pt x="41717" y="147878"/>
                  <a:pt x="49328" y="136379"/>
                </a:cubicBezTo>
                <a:cubicBezTo>
                  <a:pt x="56939" y="124881"/>
                  <a:pt x="66036" y="113197"/>
                  <a:pt x="75039" y="102996"/>
                </a:cubicBezTo>
                <a:cubicBezTo>
                  <a:pt x="79541" y="97849"/>
                  <a:pt x="85969" y="94928"/>
                  <a:pt x="92559" y="94430"/>
                </a:cubicBezTo>
                <a:close/>
                <a:moveTo>
                  <a:pt x="454317" y="48612"/>
                </a:moveTo>
                <a:cubicBezTo>
                  <a:pt x="460597" y="47500"/>
                  <a:pt x="467353" y="48798"/>
                  <a:pt x="473157" y="52646"/>
                </a:cubicBezTo>
                <a:cubicBezTo>
                  <a:pt x="497580" y="69428"/>
                  <a:pt x="519496" y="90013"/>
                  <a:pt x="537512" y="111896"/>
                </a:cubicBezTo>
                <a:cubicBezTo>
                  <a:pt x="546612" y="122095"/>
                  <a:pt x="544012" y="138785"/>
                  <a:pt x="533704" y="147872"/>
                </a:cubicBezTo>
                <a:cubicBezTo>
                  <a:pt x="529897" y="152415"/>
                  <a:pt x="510395" y="158349"/>
                  <a:pt x="498880" y="143977"/>
                </a:cubicBezTo>
                <a:cubicBezTo>
                  <a:pt x="483465" y="124691"/>
                  <a:pt x="465356" y="107908"/>
                  <a:pt x="444833" y="93814"/>
                </a:cubicBezTo>
                <a:cubicBezTo>
                  <a:pt x="433132" y="86026"/>
                  <a:pt x="430532" y="70726"/>
                  <a:pt x="438333" y="59043"/>
                </a:cubicBezTo>
                <a:cubicBezTo>
                  <a:pt x="442233" y="53248"/>
                  <a:pt x="448037" y="49725"/>
                  <a:pt x="454317" y="48612"/>
                </a:cubicBezTo>
                <a:close/>
                <a:moveTo>
                  <a:pt x="220720" y="11442"/>
                </a:moveTo>
                <a:cubicBezTo>
                  <a:pt x="233623" y="7550"/>
                  <a:pt x="247826" y="15333"/>
                  <a:pt x="251724" y="29418"/>
                </a:cubicBezTo>
                <a:cubicBezTo>
                  <a:pt x="255530" y="42298"/>
                  <a:pt x="247733" y="56476"/>
                  <a:pt x="233623" y="60368"/>
                </a:cubicBezTo>
                <a:cubicBezTo>
                  <a:pt x="210509" y="66761"/>
                  <a:pt x="187209" y="77047"/>
                  <a:pt x="166693" y="89834"/>
                </a:cubicBezTo>
                <a:cubicBezTo>
                  <a:pt x="149242" y="96321"/>
                  <a:pt x="138288" y="88630"/>
                  <a:pt x="133275" y="80846"/>
                </a:cubicBezTo>
                <a:cubicBezTo>
                  <a:pt x="125478" y="69263"/>
                  <a:pt x="129284" y="53789"/>
                  <a:pt x="140887" y="46097"/>
                </a:cubicBezTo>
                <a:cubicBezTo>
                  <a:pt x="165394" y="30715"/>
                  <a:pt x="192407" y="19040"/>
                  <a:pt x="220720" y="11442"/>
                </a:cubicBezTo>
                <a:close/>
                <a:moveTo>
                  <a:pt x="309640" y="0"/>
                </a:moveTo>
                <a:cubicBezTo>
                  <a:pt x="339167" y="0"/>
                  <a:pt x="367579" y="5102"/>
                  <a:pt x="395899" y="14101"/>
                </a:cubicBezTo>
                <a:cubicBezTo>
                  <a:pt x="408805" y="17904"/>
                  <a:pt x="416419" y="32191"/>
                  <a:pt x="412612" y="46292"/>
                </a:cubicBezTo>
                <a:cubicBezTo>
                  <a:pt x="407413" y="56497"/>
                  <a:pt x="395992" y="66331"/>
                  <a:pt x="380393" y="61692"/>
                </a:cubicBezTo>
                <a:cubicBezTo>
                  <a:pt x="357180" y="53899"/>
                  <a:pt x="332760" y="50096"/>
                  <a:pt x="308247" y="50096"/>
                </a:cubicBezTo>
                <a:cubicBezTo>
                  <a:pt x="294134" y="50096"/>
                  <a:pt x="283827" y="38685"/>
                  <a:pt x="283827" y="24491"/>
                </a:cubicBezTo>
                <a:cubicBezTo>
                  <a:pt x="283827" y="10297"/>
                  <a:pt x="295527" y="0"/>
                  <a:pt x="309640" y="0"/>
                </a:cubicBezTo>
                <a:close/>
              </a:path>
            </a:pathLst>
          </a:custGeom>
          <a:solidFill>
            <a:srgbClr val="E789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28" tIns="45714" rIns="91428" bIns="45714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200"/>
            <a:endParaRPr lang="zh-CN" altLang="en-US" dirty="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21" name="Oval 12"/>
          <p:cNvSpPr/>
          <p:nvPr/>
        </p:nvSpPr>
        <p:spPr>
          <a:xfrm>
            <a:off x="9346467" y="3915275"/>
            <a:ext cx="481460" cy="405094"/>
          </a:xfrm>
          <a:custGeom>
            <a:avLst/>
            <a:gdLst>
              <a:gd name="connsiteX0" fmla="*/ 491732 w 609050"/>
              <a:gd name="connsiteY0" fmla="*/ 464941 h 512446"/>
              <a:gd name="connsiteX1" fmla="*/ 481173 w 609050"/>
              <a:gd name="connsiteY1" fmla="*/ 475479 h 512446"/>
              <a:gd name="connsiteX2" fmla="*/ 491732 w 609050"/>
              <a:gd name="connsiteY2" fmla="*/ 486101 h 512446"/>
              <a:gd name="connsiteX3" fmla="*/ 555168 w 609050"/>
              <a:gd name="connsiteY3" fmla="*/ 486101 h 512446"/>
              <a:gd name="connsiteX4" fmla="*/ 565726 w 609050"/>
              <a:gd name="connsiteY4" fmla="*/ 475479 h 512446"/>
              <a:gd name="connsiteX5" fmla="*/ 555168 w 609050"/>
              <a:gd name="connsiteY5" fmla="*/ 464941 h 512446"/>
              <a:gd name="connsiteX6" fmla="*/ 29916 w 609050"/>
              <a:gd name="connsiteY6" fmla="*/ 445621 h 512446"/>
              <a:gd name="connsiteX7" fmla="*/ 579134 w 609050"/>
              <a:gd name="connsiteY7" fmla="*/ 445621 h 512446"/>
              <a:gd name="connsiteX8" fmla="*/ 609050 w 609050"/>
              <a:gd name="connsiteY8" fmla="*/ 475563 h 512446"/>
              <a:gd name="connsiteX9" fmla="*/ 609050 w 609050"/>
              <a:gd name="connsiteY9" fmla="*/ 482588 h 512446"/>
              <a:gd name="connsiteX10" fmla="*/ 579134 w 609050"/>
              <a:gd name="connsiteY10" fmla="*/ 512446 h 512446"/>
              <a:gd name="connsiteX11" fmla="*/ 29916 w 609050"/>
              <a:gd name="connsiteY11" fmla="*/ 512446 h 512446"/>
              <a:gd name="connsiteX12" fmla="*/ 0 w 609050"/>
              <a:gd name="connsiteY12" fmla="*/ 482588 h 512446"/>
              <a:gd name="connsiteX13" fmla="*/ 0 w 609050"/>
              <a:gd name="connsiteY13" fmla="*/ 475563 h 512446"/>
              <a:gd name="connsiteX14" fmla="*/ 29916 w 609050"/>
              <a:gd name="connsiteY14" fmla="*/ 445621 h 512446"/>
              <a:gd name="connsiteX15" fmla="*/ 58946 w 609050"/>
              <a:gd name="connsiteY15" fmla="*/ 57153 h 512446"/>
              <a:gd name="connsiteX16" fmla="*/ 58946 w 609050"/>
              <a:gd name="connsiteY16" fmla="*/ 356223 h 512446"/>
              <a:gd name="connsiteX17" fmla="*/ 550175 w 609050"/>
              <a:gd name="connsiteY17" fmla="*/ 356223 h 512446"/>
              <a:gd name="connsiteX18" fmla="*/ 550175 w 609050"/>
              <a:gd name="connsiteY18" fmla="*/ 57153 h 512446"/>
              <a:gd name="connsiteX19" fmla="*/ 80147 w 609050"/>
              <a:gd name="connsiteY19" fmla="*/ 0 h 512446"/>
              <a:gd name="connsiteX20" fmla="*/ 529057 w 609050"/>
              <a:gd name="connsiteY20" fmla="*/ 0 h 512446"/>
              <a:gd name="connsiteX21" fmla="*/ 575650 w 609050"/>
              <a:gd name="connsiteY21" fmla="*/ 19414 h 512446"/>
              <a:gd name="connsiteX22" fmla="*/ 595007 w 609050"/>
              <a:gd name="connsiteY22" fmla="*/ 65939 h 512446"/>
              <a:gd name="connsiteX23" fmla="*/ 595007 w 609050"/>
              <a:gd name="connsiteY23" fmla="*/ 355972 h 512446"/>
              <a:gd name="connsiteX24" fmla="*/ 575650 w 609050"/>
              <a:gd name="connsiteY24" fmla="*/ 402497 h 512446"/>
              <a:gd name="connsiteX25" fmla="*/ 529057 w 609050"/>
              <a:gd name="connsiteY25" fmla="*/ 421911 h 512446"/>
              <a:gd name="connsiteX26" fmla="*/ 80147 w 609050"/>
              <a:gd name="connsiteY26" fmla="*/ 421911 h 512446"/>
              <a:gd name="connsiteX27" fmla="*/ 33555 w 609050"/>
              <a:gd name="connsiteY27" fmla="*/ 402497 h 512446"/>
              <a:gd name="connsiteX28" fmla="*/ 14113 w 609050"/>
              <a:gd name="connsiteY28" fmla="*/ 355972 h 512446"/>
              <a:gd name="connsiteX29" fmla="*/ 14113 w 609050"/>
              <a:gd name="connsiteY29" fmla="*/ 65939 h 512446"/>
              <a:gd name="connsiteX30" fmla="*/ 33555 w 609050"/>
              <a:gd name="connsiteY30" fmla="*/ 19414 h 512446"/>
              <a:gd name="connsiteX31" fmla="*/ 80147 w 609050"/>
              <a:gd name="connsiteY31" fmla="*/ 0 h 512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609050" h="512446">
                <a:moveTo>
                  <a:pt x="491732" y="464941"/>
                </a:moveTo>
                <a:cubicBezTo>
                  <a:pt x="485950" y="464941"/>
                  <a:pt x="481173" y="469708"/>
                  <a:pt x="481173" y="475479"/>
                </a:cubicBezTo>
                <a:cubicBezTo>
                  <a:pt x="481173" y="481333"/>
                  <a:pt x="485950" y="486101"/>
                  <a:pt x="491732" y="486101"/>
                </a:cubicBezTo>
                <a:lnTo>
                  <a:pt x="555168" y="486101"/>
                </a:lnTo>
                <a:cubicBezTo>
                  <a:pt x="561033" y="486101"/>
                  <a:pt x="565726" y="481333"/>
                  <a:pt x="565726" y="475479"/>
                </a:cubicBezTo>
                <a:cubicBezTo>
                  <a:pt x="565726" y="469708"/>
                  <a:pt x="561033" y="464941"/>
                  <a:pt x="555168" y="464941"/>
                </a:cubicBezTo>
                <a:close/>
                <a:moveTo>
                  <a:pt x="29916" y="445621"/>
                </a:moveTo>
                <a:lnTo>
                  <a:pt x="579134" y="445621"/>
                </a:lnTo>
                <a:cubicBezTo>
                  <a:pt x="595642" y="445621"/>
                  <a:pt x="609050" y="459003"/>
                  <a:pt x="609050" y="475563"/>
                </a:cubicBezTo>
                <a:lnTo>
                  <a:pt x="609050" y="482588"/>
                </a:lnTo>
                <a:cubicBezTo>
                  <a:pt x="609050" y="499064"/>
                  <a:pt x="595642" y="512446"/>
                  <a:pt x="579134" y="512446"/>
                </a:cubicBezTo>
                <a:lnTo>
                  <a:pt x="29916" y="512446"/>
                </a:lnTo>
                <a:cubicBezTo>
                  <a:pt x="13408" y="512446"/>
                  <a:pt x="0" y="499064"/>
                  <a:pt x="0" y="482588"/>
                </a:cubicBezTo>
                <a:lnTo>
                  <a:pt x="0" y="475563"/>
                </a:lnTo>
                <a:cubicBezTo>
                  <a:pt x="0" y="459003"/>
                  <a:pt x="13408" y="445621"/>
                  <a:pt x="29916" y="445621"/>
                </a:cubicBezTo>
                <a:close/>
                <a:moveTo>
                  <a:pt x="58946" y="57153"/>
                </a:moveTo>
                <a:lnTo>
                  <a:pt x="58946" y="356223"/>
                </a:lnTo>
                <a:lnTo>
                  <a:pt x="550175" y="356223"/>
                </a:lnTo>
                <a:lnTo>
                  <a:pt x="550175" y="57153"/>
                </a:lnTo>
                <a:close/>
                <a:moveTo>
                  <a:pt x="80147" y="0"/>
                </a:moveTo>
                <a:lnTo>
                  <a:pt x="529057" y="0"/>
                </a:lnTo>
                <a:cubicBezTo>
                  <a:pt x="547158" y="0"/>
                  <a:pt x="562745" y="6443"/>
                  <a:pt x="575650" y="19414"/>
                </a:cubicBezTo>
                <a:cubicBezTo>
                  <a:pt x="588555" y="32300"/>
                  <a:pt x="595007" y="47781"/>
                  <a:pt x="595007" y="65939"/>
                </a:cubicBezTo>
                <a:lnTo>
                  <a:pt x="595007" y="355972"/>
                </a:lnTo>
                <a:cubicBezTo>
                  <a:pt x="595007" y="374130"/>
                  <a:pt x="588555" y="389611"/>
                  <a:pt x="575650" y="402497"/>
                </a:cubicBezTo>
                <a:cubicBezTo>
                  <a:pt x="562745" y="415468"/>
                  <a:pt x="547158" y="421911"/>
                  <a:pt x="529057" y="421911"/>
                </a:cubicBezTo>
                <a:lnTo>
                  <a:pt x="80147" y="421911"/>
                </a:lnTo>
                <a:cubicBezTo>
                  <a:pt x="61962" y="421911"/>
                  <a:pt x="46460" y="415468"/>
                  <a:pt x="33555" y="402497"/>
                </a:cubicBezTo>
                <a:cubicBezTo>
                  <a:pt x="20566" y="389611"/>
                  <a:pt x="14113" y="374046"/>
                  <a:pt x="14113" y="355972"/>
                </a:cubicBezTo>
                <a:lnTo>
                  <a:pt x="14113" y="65939"/>
                </a:lnTo>
                <a:cubicBezTo>
                  <a:pt x="14113" y="47781"/>
                  <a:pt x="20566" y="32300"/>
                  <a:pt x="33555" y="19414"/>
                </a:cubicBezTo>
                <a:cubicBezTo>
                  <a:pt x="46460" y="6443"/>
                  <a:pt x="61962" y="0"/>
                  <a:pt x="80147" y="0"/>
                </a:cubicBezTo>
                <a:close/>
              </a:path>
            </a:pathLst>
          </a:custGeom>
          <a:solidFill>
            <a:srgbClr val="79F3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28" tIns="45714" rIns="91428" bIns="45714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200"/>
            <a:endParaRPr lang="zh-CN" altLang="en-US" dirty="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8220772" y="1089067"/>
            <a:ext cx="3384109" cy="95449"/>
            <a:chOff x="3745734" y="1030077"/>
            <a:chExt cx="5066292" cy="190922"/>
          </a:xfrm>
          <a:gradFill>
            <a:gsLst>
              <a:gs pos="0">
                <a:srgbClr val="050D21"/>
              </a:gs>
              <a:gs pos="100000">
                <a:srgbClr val="79F3FA"/>
              </a:gs>
            </a:gsLst>
            <a:lin ang="2700000" scaled="1"/>
          </a:gradFill>
        </p:grpSpPr>
        <p:sp>
          <p:nvSpPr>
            <p:cNvPr id="15" name="梯形 14"/>
            <p:cNvSpPr/>
            <p:nvPr/>
          </p:nvSpPr>
          <p:spPr>
            <a:xfrm>
              <a:off x="3745734" y="1030077"/>
              <a:ext cx="1222506" cy="190922"/>
            </a:xfrm>
            <a:prstGeom prst="trapezoid">
              <a:avLst>
                <a:gd name="adj" fmla="val 100789"/>
              </a:avLst>
            </a:prstGeom>
            <a:gradFill>
              <a:gsLst>
                <a:gs pos="0">
                  <a:srgbClr val="050D21"/>
                </a:gs>
                <a:gs pos="100000">
                  <a:srgbClr val="29CDF3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16" name="梯形 15"/>
            <p:cNvSpPr/>
            <p:nvPr/>
          </p:nvSpPr>
          <p:spPr>
            <a:xfrm>
              <a:off x="5026996" y="1030077"/>
              <a:ext cx="1222506" cy="190922"/>
            </a:xfrm>
            <a:prstGeom prst="trapezoid">
              <a:avLst>
                <a:gd name="adj" fmla="val 100789"/>
              </a:avLst>
            </a:prstGeom>
            <a:gradFill flip="none" rotWithShape="1">
              <a:gsLst>
                <a:gs pos="0">
                  <a:srgbClr val="050D21"/>
                </a:gs>
                <a:gs pos="100000">
                  <a:srgbClr val="E78947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17" name="梯形 16"/>
            <p:cNvSpPr/>
            <p:nvPr/>
          </p:nvSpPr>
          <p:spPr>
            <a:xfrm>
              <a:off x="6308258" y="1030077"/>
              <a:ext cx="1222506" cy="190922"/>
            </a:xfrm>
            <a:prstGeom prst="trapezoid">
              <a:avLst>
                <a:gd name="adj" fmla="val 100789"/>
              </a:avLst>
            </a:prstGeom>
            <a:gradFill>
              <a:gsLst>
                <a:gs pos="0">
                  <a:srgbClr val="050D21"/>
                </a:gs>
                <a:gs pos="100000">
                  <a:srgbClr val="29CDF3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18" name="梯形 17"/>
            <p:cNvSpPr/>
            <p:nvPr/>
          </p:nvSpPr>
          <p:spPr>
            <a:xfrm>
              <a:off x="7589520" y="1030077"/>
              <a:ext cx="1222506" cy="190922"/>
            </a:xfrm>
            <a:prstGeom prst="trapezoid">
              <a:avLst>
                <a:gd name="adj" fmla="val 100789"/>
              </a:avLst>
            </a:prstGeom>
            <a:gradFill flip="none" rotWithShape="1">
              <a:gsLst>
                <a:gs pos="0">
                  <a:srgbClr val="050D21"/>
                </a:gs>
                <a:gs pos="100000">
                  <a:srgbClr val="E78947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76764" y="4599062"/>
            <a:ext cx="3305175" cy="1793876"/>
            <a:chOff x="1771133" y="4698688"/>
            <a:chExt cx="2973270" cy="1613736"/>
          </a:xfrm>
        </p:grpSpPr>
        <p:sp>
          <p:nvSpPr>
            <p:cNvPr id="23" name="文本框 22"/>
            <p:cNvSpPr txBox="1"/>
            <p:nvPr/>
          </p:nvSpPr>
          <p:spPr bwMode="auto">
            <a:xfrm>
              <a:off x="2593138" y="4698688"/>
              <a:ext cx="1531477" cy="572376"/>
            </a:xfrm>
            <a:prstGeom prst="rect">
              <a:avLst/>
            </a:prstGeom>
            <a:noFill/>
          </p:spPr>
          <p:txBody>
            <a:bodyPr wrap="square" rtlCol="0">
              <a:no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algn="ctr">
                <a:defRPr>
                  <a:gradFill>
                    <a:gsLst>
                      <a:gs pos="0">
                        <a:srgbClr val="29CDF3"/>
                      </a:gs>
                      <a:gs pos="100000">
                        <a:srgbClr val="79F3FA"/>
                      </a:gs>
                    </a:gsLst>
                    <a:lin ang="2700000" scaled="1"/>
                  </a:gradFill>
                  <a:latin typeface="锐字锐线梦想黑简1.0" panose="02010604000000000000" pitchFamily="2" charset="-122"/>
                  <a:ea typeface="锐字锐线梦想黑简1.0" panose="02010604000000000000" pitchFamily="2" charset="-122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 defTabSz="457200"/>
              <a:r>
                <a:rPr lang="zh-CN" altLang="en-US" sz="3600" dirty="0"/>
                <a:t>段又嘉</a:t>
              </a:r>
              <a:endParaRPr lang="zh-CN" altLang="en-US" sz="3600" dirty="0"/>
            </a:p>
          </p:txBody>
        </p:sp>
        <p:sp>
          <p:nvSpPr>
            <p:cNvPr id="24" name="文本框 23"/>
            <p:cNvSpPr txBox="1"/>
            <p:nvPr/>
          </p:nvSpPr>
          <p:spPr bwMode="auto">
            <a:xfrm>
              <a:off x="1771133" y="5259640"/>
              <a:ext cx="2973270" cy="105278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algn="ctr">
                <a:lnSpc>
                  <a:spcPct val="130000"/>
                </a:lnSpc>
                <a:defRPr sz="1100">
                  <a:solidFill>
                    <a:schemeClr val="bg1"/>
                  </a:solidFill>
                  <a:latin typeface="Century Gothic" panose="020B0502020202020204" pitchFamily="34" charset="0"/>
                  <a:ea typeface="方正清刻本悦宋简体" panose="02000000000000000000" pitchFamily="2" charset="-122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457200"/>
              <a:r>
                <a:rPr lang="zh-CN" altLang="en-US" sz="1800" dirty="0">
                  <a:solidFill>
                    <a:srgbClr val="FFFFFF">
                      <a:lumMod val="85000"/>
                    </a:srgbClr>
                  </a:solidFill>
                  <a:latin typeface="锐字锐线梦想黑简1.0" panose="02010604000000000000" pitchFamily="2" charset="-122"/>
                  <a:ea typeface="锐字锐线梦想黑简1.0" panose="02010604000000000000" pitchFamily="2" charset="-122"/>
                </a:rPr>
                <a:t>大数据与智能工程系</a:t>
              </a:r>
              <a:endParaRPr lang="zh-CN" altLang="en-US" sz="1800" dirty="0">
                <a:solidFill>
                  <a:srgbClr val="FFFFFF">
                    <a:lumMod val="85000"/>
                  </a:srgbClr>
                </a:solidFill>
                <a:latin typeface="锐字锐线梦想黑简1.0" panose="02010604000000000000" pitchFamily="2" charset="-122"/>
                <a:ea typeface="锐字锐线梦想黑简1.0" panose="02010604000000000000" pitchFamily="2" charset="-122"/>
              </a:endParaRPr>
            </a:p>
            <a:p>
              <a:pPr defTabSz="457200"/>
              <a:r>
                <a:rPr lang="zh-CN" altLang="en-US" sz="1800" dirty="0">
                  <a:solidFill>
                    <a:srgbClr val="FFFFFF">
                      <a:lumMod val="85000"/>
                    </a:srgbClr>
                  </a:solidFill>
                  <a:latin typeface="锐字锐线梦想黑简1.0" panose="02010604000000000000" pitchFamily="2" charset="-122"/>
                  <a:ea typeface="锐字锐线梦想黑简1.0" panose="02010604000000000000" pitchFamily="2" charset="-122"/>
                </a:rPr>
                <a:t>计算机科学与技术专业</a:t>
              </a:r>
              <a:endParaRPr lang="zh-CN" altLang="en-US" sz="1800" dirty="0">
                <a:solidFill>
                  <a:srgbClr val="FFFFFF">
                    <a:lumMod val="85000"/>
                  </a:srgbClr>
                </a:solidFill>
                <a:latin typeface="锐字锐线梦想黑简1.0" panose="02010604000000000000" pitchFamily="2" charset="-122"/>
                <a:ea typeface="锐字锐线梦想黑简1.0" panose="02010604000000000000" pitchFamily="2" charset="-122"/>
              </a:endParaRPr>
            </a:p>
            <a:p>
              <a:pPr defTabSz="457200"/>
              <a:r>
                <a:rPr lang="zh-CN" altLang="en-US" sz="1800" dirty="0">
                  <a:solidFill>
                    <a:srgbClr val="FFFFFF">
                      <a:lumMod val="85000"/>
                    </a:srgbClr>
                  </a:solidFill>
                  <a:latin typeface="锐字锐线梦想黑简1.0" panose="02010604000000000000" pitchFamily="2" charset="-122"/>
                  <a:ea typeface="锐字锐线梦想黑简1.0" panose="02010604000000000000" pitchFamily="2" charset="-122"/>
                </a:rPr>
                <a:t>擅做</a:t>
              </a:r>
              <a:r>
                <a:rPr lang="en-US" altLang="zh-CN" sz="1800" dirty="0">
                  <a:solidFill>
                    <a:srgbClr val="FFFFFF">
                      <a:lumMod val="85000"/>
                    </a:srgbClr>
                  </a:solidFill>
                  <a:latin typeface="锐字锐线梦想黑简1.0" panose="02010604000000000000" pitchFamily="2" charset="-122"/>
                  <a:ea typeface="锐字锐线梦想黑简1.0" panose="02010604000000000000" pitchFamily="2" charset="-122"/>
                </a:rPr>
                <a:t>ppt</a:t>
              </a:r>
              <a:r>
                <a:rPr lang="zh-CN" altLang="en-US" sz="1800" dirty="0">
                  <a:solidFill>
                    <a:srgbClr val="FFFFFF">
                      <a:lumMod val="85000"/>
                    </a:srgbClr>
                  </a:solidFill>
                  <a:latin typeface="锐字锐线梦想黑简1.0" panose="02010604000000000000" pitchFamily="2" charset="-122"/>
                  <a:ea typeface="锐字锐线梦想黑简1.0" panose="02010604000000000000" pitchFamily="2" charset="-122"/>
                </a:rPr>
                <a:t>，擅长编程和单片机</a:t>
              </a:r>
              <a:endParaRPr lang="zh-CN" altLang="en-US" sz="1800" dirty="0">
                <a:solidFill>
                  <a:srgbClr val="FFFFFF">
                    <a:lumMod val="85000"/>
                  </a:srgbClr>
                </a:solidFill>
                <a:latin typeface="锐字锐线梦想黑简1.0" panose="02010604000000000000" pitchFamily="2" charset="-122"/>
                <a:ea typeface="锐字锐线梦想黑简1.0" panose="02010604000000000000" pitchFamily="2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803638" y="4543181"/>
            <a:ext cx="2613801" cy="1778251"/>
            <a:chOff x="2111588" y="4712968"/>
            <a:chExt cx="2351324" cy="1599680"/>
          </a:xfrm>
        </p:grpSpPr>
        <p:sp>
          <p:nvSpPr>
            <p:cNvPr id="26" name="文本框 25"/>
            <p:cNvSpPr txBox="1"/>
            <p:nvPr/>
          </p:nvSpPr>
          <p:spPr bwMode="auto">
            <a:xfrm>
              <a:off x="2625127" y="4712968"/>
              <a:ext cx="1518910" cy="546671"/>
            </a:xfrm>
            <a:prstGeom prst="rect">
              <a:avLst/>
            </a:prstGeom>
            <a:noFill/>
          </p:spPr>
          <p:txBody>
            <a:bodyPr wrap="square" rtlCol="0">
              <a:no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algn="ctr">
                <a:defRPr>
                  <a:gradFill>
                    <a:gsLst>
                      <a:gs pos="0">
                        <a:srgbClr val="29CDF3"/>
                      </a:gs>
                      <a:gs pos="100000">
                        <a:srgbClr val="79F3FA"/>
                      </a:gs>
                    </a:gsLst>
                    <a:lin ang="2700000" scaled="1"/>
                  </a:gradFill>
                  <a:latin typeface="锐字锐线梦想黑简1.0" panose="02010604000000000000" pitchFamily="2" charset="-122"/>
                  <a:ea typeface="锐字锐线梦想黑简1.0" panose="02010604000000000000" pitchFamily="2" charset="-122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 defTabSz="457200"/>
              <a:r>
                <a:rPr lang="zh-CN" altLang="en-US" sz="3600" dirty="0"/>
                <a:t>尚孟萍</a:t>
              </a:r>
              <a:endParaRPr lang="zh-CN" altLang="en-US" sz="3600" dirty="0"/>
            </a:p>
          </p:txBody>
        </p:sp>
        <p:sp>
          <p:nvSpPr>
            <p:cNvPr id="27" name="文本框 26"/>
            <p:cNvSpPr txBox="1"/>
            <p:nvPr/>
          </p:nvSpPr>
          <p:spPr bwMode="auto">
            <a:xfrm>
              <a:off x="2111588" y="5259864"/>
              <a:ext cx="2351324" cy="105278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algn="ctr">
                <a:lnSpc>
                  <a:spcPct val="130000"/>
                </a:lnSpc>
                <a:defRPr sz="1100">
                  <a:solidFill>
                    <a:schemeClr val="bg1"/>
                  </a:solidFill>
                  <a:latin typeface="Century Gothic" panose="020B0502020202020204" pitchFamily="34" charset="0"/>
                  <a:ea typeface="方正清刻本悦宋简体" panose="02000000000000000000" pitchFamily="2" charset="-122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457200"/>
              <a:r>
                <a:rPr lang="zh-CN" altLang="en-US" sz="1800" dirty="0">
                  <a:solidFill>
                    <a:srgbClr val="FFFFFF">
                      <a:lumMod val="85000"/>
                    </a:srgbClr>
                  </a:solidFill>
                  <a:latin typeface="锐字锐线梦想黑简1.0" panose="02010604000000000000" pitchFamily="2" charset="-122"/>
                  <a:ea typeface="锐字锐线梦想黑简1.0" panose="02010604000000000000" pitchFamily="2" charset="-122"/>
                  <a:sym typeface="+mn-ea"/>
                </a:rPr>
                <a:t>大数据与智能工程系</a:t>
              </a:r>
              <a:endParaRPr lang="zh-CN" altLang="en-US" sz="1800" dirty="0">
                <a:solidFill>
                  <a:srgbClr val="FFFFFF">
                    <a:lumMod val="85000"/>
                  </a:srgbClr>
                </a:solidFill>
                <a:latin typeface="锐字锐线梦想黑简1.0" panose="02010604000000000000" pitchFamily="2" charset="-122"/>
                <a:ea typeface="锐字锐线梦想黑简1.0" panose="02010604000000000000" pitchFamily="2" charset="-122"/>
              </a:endParaRPr>
            </a:p>
            <a:p>
              <a:pPr defTabSz="457200"/>
              <a:r>
                <a:rPr lang="zh-CN" altLang="en-US" sz="1800" dirty="0">
                  <a:solidFill>
                    <a:srgbClr val="FFFFFF">
                      <a:lumMod val="85000"/>
                    </a:srgbClr>
                  </a:solidFill>
                  <a:latin typeface="锐字锐线梦想黑简1.0" panose="02010604000000000000" pitchFamily="2" charset="-122"/>
                  <a:ea typeface="锐字锐线梦想黑简1.0" panose="02010604000000000000" pitchFamily="2" charset="-122"/>
                  <a:sym typeface="+mn-ea"/>
                </a:rPr>
                <a:t>计算机科学与技术专业</a:t>
              </a:r>
              <a:endParaRPr lang="zh-CN" altLang="en-US" sz="1800" dirty="0">
                <a:solidFill>
                  <a:srgbClr val="FFFFFF">
                    <a:lumMod val="85000"/>
                  </a:srgbClr>
                </a:solidFill>
                <a:latin typeface="锐字锐线梦想黑简1.0" panose="02010604000000000000" pitchFamily="2" charset="-122"/>
                <a:ea typeface="锐字锐线梦想黑简1.0" panose="02010604000000000000" pitchFamily="2" charset="-122"/>
                <a:sym typeface="+mn-ea"/>
              </a:endParaRPr>
            </a:p>
            <a:p>
              <a:pPr defTabSz="457200"/>
              <a:r>
                <a:rPr lang="zh-CN" altLang="en-US" sz="1800" dirty="0">
                  <a:solidFill>
                    <a:srgbClr val="FFFFFF">
                      <a:lumMod val="85000"/>
                    </a:srgbClr>
                  </a:solidFill>
                  <a:latin typeface="锐字锐线梦想黑简1.0" panose="02010604000000000000" pitchFamily="2" charset="-122"/>
                  <a:ea typeface="锐字锐线梦想黑简1.0" panose="02010604000000000000" pitchFamily="2" charset="-122"/>
                </a:rPr>
                <a:t>擅用</a:t>
              </a:r>
              <a:r>
                <a:rPr lang="en-US" altLang="zh-CN" sz="1800" dirty="0">
                  <a:solidFill>
                    <a:srgbClr val="FFFFFF">
                      <a:lumMod val="85000"/>
                    </a:srgbClr>
                  </a:solidFill>
                  <a:latin typeface="锐字锐线梦想黑简1.0" panose="02010604000000000000" pitchFamily="2" charset="-122"/>
                  <a:ea typeface="锐字锐线梦想黑简1.0" panose="02010604000000000000" pitchFamily="2" charset="-122"/>
                </a:rPr>
                <a:t>sw</a:t>
              </a:r>
              <a:r>
                <a:rPr lang="zh-CN" altLang="en-US" sz="1800" dirty="0">
                  <a:solidFill>
                    <a:srgbClr val="FFFFFF">
                      <a:lumMod val="85000"/>
                    </a:srgbClr>
                  </a:solidFill>
                  <a:latin typeface="锐字锐线梦想黑简1.0" panose="02010604000000000000" pitchFamily="2" charset="-122"/>
                  <a:ea typeface="锐字锐线梦想黑简1.0" panose="02010604000000000000" pitchFamily="2" charset="-122"/>
                </a:rPr>
                <a:t>画图</a:t>
              </a:r>
              <a:endParaRPr lang="zh-CN" altLang="en-US" sz="1800" dirty="0">
                <a:solidFill>
                  <a:srgbClr val="FFFFFF">
                    <a:lumMod val="85000"/>
                  </a:srgbClr>
                </a:solidFill>
                <a:latin typeface="锐字锐线梦想黑简1.0" panose="02010604000000000000" pitchFamily="2" charset="-122"/>
                <a:ea typeface="锐字锐线梦想黑简1.0" panose="02010604000000000000" pitchFamily="2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8399042" y="4614936"/>
            <a:ext cx="2613801" cy="2100195"/>
            <a:chOff x="2111588" y="4746671"/>
            <a:chExt cx="2351324" cy="1889295"/>
          </a:xfrm>
        </p:grpSpPr>
        <p:sp>
          <p:nvSpPr>
            <p:cNvPr id="29" name="文本框 28"/>
            <p:cNvSpPr txBox="1"/>
            <p:nvPr/>
          </p:nvSpPr>
          <p:spPr bwMode="auto">
            <a:xfrm>
              <a:off x="2671944" y="4746671"/>
              <a:ext cx="1388274" cy="58037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algn="ctr">
                <a:defRPr>
                  <a:gradFill>
                    <a:gsLst>
                      <a:gs pos="0">
                        <a:srgbClr val="29CDF3"/>
                      </a:gs>
                      <a:gs pos="100000">
                        <a:srgbClr val="79F3FA"/>
                      </a:gs>
                    </a:gsLst>
                    <a:lin ang="2700000" scaled="1"/>
                  </a:gradFill>
                  <a:latin typeface="锐字锐线梦想黑简1.0" panose="02010604000000000000" pitchFamily="2" charset="-122"/>
                  <a:ea typeface="锐字锐线梦想黑简1.0" panose="02010604000000000000" pitchFamily="2" charset="-122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 defTabSz="457200"/>
              <a:r>
                <a:rPr lang="zh-CN" altLang="en-US" sz="3600" dirty="0"/>
                <a:t>杨洋</a:t>
              </a:r>
              <a:endParaRPr lang="zh-CN" altLang="en-US" sz="3600" dirty="0"/>
            </a:p>
          </p:txBody>
        </p:sp>
        <p:sp>
          <p:nvSpPr>
            <p:cNvPr id="30" name="文本框 29"/>
            <p:cNvSpPr txBox="1"/>
            <p:nvPr/>
          </p:nvSpPr>
          <p:spPr bwMode="auto">
            <a:xfrm>
              <a:off x="2111588" y="5259864"/>
              <a:ext cx="2351324" cy="1376102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algn="ctr">
                <a:lnSpc>
                  <a:spcPct val="130000"/>
                </a:lnSpc>
                <a:defRPr sz="1100">
                  <a:solidFill>
                    <a:schemeClr val="bg1"/>
                  </a:solidFill>
                  <a:latin typeface="Century Gothic" panose="020B0502020202020204" pitchFamily="34" charset="0"/>
                  <a:ea typeface="方正清刻本悦宋简体" panose="02000000000000000000" pitchFamily="2" charset="-122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457200"/>
              <a:r>
                <a:rPr lang="zh-CN" altLang="en-US" sz="1800" dirty="0">
                  <a:solidFill>
                    <a:srgbClr val="FFFFFF">
                      <a:lumMod val="85000"/>
                    </a:srgbClr>
                  </a:solidFill>
                  <a:latin typeface="锐字锐线梦想黑简1.0" panose="02010604000000000000" pitchFamily="2" charset="-122"/>
                  <a:ea typeface="锐字锐线梦想黑简1.0" panose="02010604000000000000" pitchFamily="2" charset="-122"/>
                  <a:sym typeface="+mn-ea"/>
                </a:rPr>
                <a:t>大数据与智能工程系</a:t>
              </a:r>
              <a:endParaRPr lang="zh-CN" altLang="en-US" sz="1800" dirty="0">
                <a:solidFill>
                  <a:srgbClr val="FFFFFF">
                    <a:lumMod val="85000"/>
                  </a:srgbClr>
                </a:solidFill>
                <a:latin typeface="锐字锐线梦想黑简1.0" panose="02010604000000000000" pitchFamily="2" charset="-122"/>
                <a:ea typeface="锐字锐线梦想黑简1.0" panose="02010604000000000000" pitchFamily="2" charset="-122"/>
              </a:endParaRPr>
            </a:p>
            <a:p>
              <a:pPr defTabSz="457200"/>
              <a:r>
                <a:rPr lang="zh-CN" altLang="en-US" sz="1800" dirty="0">
                  <a:solidFill>
                    <a:srgbClr val="FFFFFF">
                      <a:lumMod val="85000"/>
                    </a:srgbClr>
                  </a:solidFill>
                  <a:latin typeface="锐字锐线梦想黑简1.0" panose="02010604000000000000" pitchFamily="2" charset="-122"/>
                  <a:ea typeface="锐字锐线梦想黑简1.0" panose="02010604000000000000" pitchFamily="2" charset="-122"/>
                  <a:sym typeface="+mn-ea"/>
                </a:rPr>
                <a:t>计算机科学与技术专业</a:t>
              </a:r>
              <a:endParaRPr lang="zh-CN" altLang="en-US" sz="1800" dirty="0">
                <a:solidFill>
                  <a:srgbClr val="FFFFFF">
                    <a:lumMod val="85000"/>
                  </a:srgbClr>
                </a:solidFill>
                <a:latin typeface="锐字锐线梦想黑简1.0" panose="02010604000000000000" pitchFamily="2" charset="-122"/>
                <a:ea typeface="锐字锐线梦想黑简1.0" panose="02010604000000000000" pitchFamily="2" charset="-122"/>
                <a:sym typeface="+mn-ea"/>
              </a:endParaRPr>
            </a:p>
            <a:p>
              <a:pPr defTabSz="457200"/>
              <a:r>
                <a:rPr lang="zh-CN" altLang="en-US" sz="1800" dirty="0">
                  <a:solidFill>
                    <a:srgbClr val="FFFFFF">
                      <a:lumMod val="85000"/>
                    </a:srgbClr>
                  </a:solidFill>
                  <a:latin typeface="锐字锐线梦想黑简1.0" panose="02010604000000000000" pitchFamily="2" charset="-122"/>
                  <a:ea typeface="锐字锐线梦想黑简1.0" panose="02010604000000000000" pitchFamily="2" charset="-122"/>
                  <a:sym typeface="+mn-ea"/>
                </a:rPr>
                <a:t>擅做</a:t>
              </a:r>
              <a:r>
                <a:rPr lang="en-US" altLang="zh-CN" sz="1800" dirty="0">
                  <a:solidFill>
                    <a:srgbClr val="FFFFFF">
                      <a:lumMod val="85000"/>
                    </a:srgbClr>
                  </a:solidFill>
                  <a:latin typeface="锐字锐线梦想黑简1.0" panose="02010604000000000000" pitchFamily="2" charset="-122"/>
                  <a:ea typeface="锐字锐线梦想黑简1.0" panose="02010604000000000000" pitchFamily="2" charset="-122"/>
                  <a:sym typeface="+mn-ea"/>
                </a:rPr>
                <a:t>ppt</a:t>
              </a:r>
              <a:endParaRPr lang="zh-CN" altLang="en-US" sz="1800" dirty="0">
                <a:solidFill>
                  <a:srgbClr val="FFFFFF">
                    <a:lumMod val="85000"/>
                  </a:srgbClr>
                </a:solidFill>
                <a:latin typeface="锐字锐线梦想黑简1.0" panose="02010604000000000000" pitchFamily="2" charset="-122"/>
                <a:ea typeface="锐字锐线梦想黑简1.0" panose="02010604000000000000" pitchFamily="2" charset="-122"/>
              </a:endParaRPr>
            </a:p>
            <a:p>
              <a:pPr defTabSz="457200"/>
              <a:endParaRPr lang="en-US" altLang="zh-CN" sz="1800" dirty="0">
                <a:solidFill>
                  <a:srgbClr val="FFFFFF">
                    <a:lumMod val="85000"/>
                  </a:srgbClr>
                </a:solidFill>
                <a:latin typeface="锐字锐线梦想黑简1.0" panose="02010604000000000000" pitchFamily="2" charset="-122"/>
                <a:ea typeface="锐字锐线梦想黑简1.0" panose="02010604000000000000" pitchFamily="2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8734957" y="405048"/>
            <a:ext cx="2355739" cy="5835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defTabSz="457200"/>
            <a:r>
              <a:rPr lang="zh-CN" altLang="en-US" sz="3200" dirty="0">
                <a:gradFill>
                  <a:gsLst>
                    <a:gs pos="0">
                      <a:srgbClr val="29CDF3"/>
                    </a:gs>
                    <a:gs pos="100000">
                      <a:srgbClr val="79F3FA"/>
                    </a:gs>
                  </a:gsLst>
                  <a:lin ang="2700000" scaled="1"/>
                </a:gradFill>
                <a:latin typeface="锐字锐线梦想黑简1.0" panose="02010604000000000000" pitchFamily="2" charset="-122"/>
                <a:ea typeface="锐字锐线梦想黑简1.0" panose="02010604000000000000" pitchFamily="2" charset="-122"/>
              </a:rPr>
              <a:t>成员介绍</a:t>
            </a:r>
            <a:endParaRPr lang="zh-CN" altLang="en-US" sz="3200" dirty="0">
              <a:gradFill>
                <a:gsLst>
                  <a:gs pos="0">
                    <a:srgbClr val="29CDF3"/>
                  </a:gs>
                  <a:gs pos="100000">
                    <a:srgbClr val="79F3FA"/>
                  </a:gs>
                </a:gsLst>
                <a:lin ang="2700000" scaled="1"/>
              </a:gradFill>
              <a:latin typeface="锐字锐线梦想黑简1.0" panose="02010604000000000000" pitchFamily="2" charset="-122"/>
              <a:ea typeface="锐字锐线梦想黑简1.0" panose="02010604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500"/>
                            </p:stCondLst>
                            <p:childTnLst>
                              <p:par>
                                <p:cTn id="60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"/>
                            </p:stCondLst>
                            <p:childTnLst>
                              <p:par>
                                <p:cTn id="6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4" grpId="0" bldLvl="0" animBg="1"/>
      <p:bldP spid="8" grpId="0" bldLvl="0" animBg="1"/>
      <p:bldP spid="9" grpId="0" bldLvl="0" animBg="1"/>
      <p:bldP spid="10" grpId="0" bldLvl="0" animBg="1"/>
      <p:bldP spid="5" grpId="0" bldLvl="0" animBg="1"/>
      <p:bldP spid="6" grpId="0" bldLvl="0" animBg="1"/>
      <p:bldP spid="7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flipH="1">
            <a:off x="-4435466" y="379247"/>
            <a:ext cx="8870931" cy="591061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flipH="1">
            <a:off x="8497800" y="379247"/>
            <a:ext cx="8870931" cy="591061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120165" y="3375887"/>
            <a:ext cx="5950083" cy="1169382"/>
          </a:xfrm>
          <a:prstGeom prst="rect">
            <a:avLst/>
          </a:prstGeom>
          <a:gradFill flip="none" rotWithShape="1">
            <a:gsLst>
              <a:gs pos="87000">
                <a:srgbClr val="050D21"/>
              </a:gs>
              <a:gs pos="0">
                <a:srgbClr val="050D21"/>
              </a:gs>
              <a:gs pos="100000">
                <a:srgbClr val="29CDF3"/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92613" y="3545135"/>
            <a:ext cx="4805186" cy="8299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 sz="3200">
                <a:gradFill>
                  <a:gsLst>
                    <a:gs pos="0">
                      <a:srgbClr val="29CDF3"/>
                    </a:gs>
                    <a:gs pos="100000">
                      <a:srgbClr val="79F3FA"/>
                    </a:gs>
                  </a:gsLst>
                  <a:lin ang="2700000" scaled="1"/>
                </a:gradFill>
                <a:latin typeface="锐字锐线梦想黑简1.0" panose="02010604000000000000" pitchFamily="2" charset="-122"/>
                <a:ea typeface="锐字锐线梦想黑简1.0" panose="02010604000000000000" pitchFamily="2" charset="-122"/>
              </a:defRPr>
            </a:lvl1pPr>
          </a:lstStyle>
          <a:p>
            <a:pPr algn="dist" defTabSz="457200"/>
            <a:r>
              <a:rPr lang="zh-CN" altLang="en-US" sz="4800" dirty="0">
                <a:ln w="139700">
                  <a:solidFill>
                    <a:srgbClr val="79F3FA"/>
                  </a:solidFill>
                  <a:miter lim="800000"/>
                </a:ln>
                <a:effectLst>
                  <a:outerShdw blurRad="406400" dist="38100" dir="2700000" algn="tl" rotWithShape="0">
                    <a:prstClr val="black">
                      <a:alpha val="79000"/>
                    </a:prstClr>
                  </a:outerShdw>
                </a:effectLst>
              </a:rPr>
              <a:t>作品创新</a:t>
            </a:r>
            <a:endParaRPr lang="zh-CN" altLang="en-US" sz="4800" dirty="0">
              <a:ln w="139700">
                <a:solidFill>
                  <a:srgbClr val="79F3FA"/>
                </a:solidFill>
                <a:miter lim="800000"/>
              </a:ln>
              <a:effectLst>
                <a:outerShdw blurRad="406400" dist="38100" dir="2700000" algn="tl" rotWithShape="0">
                  <a:prstClr val="black">
                    <a:alpha val="79000"/>
                  </a:prstClr>
                </a:outerShdw>
              </a:effectLst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92613" y="3545135"/>
            <a:ext cx="4805186" cy="8299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 sz="3200">
                <a:gradFill>
                  <a:gsLst>
                    <a:gs pos="0">
                      <a:srgbClr val="29CDF3"/>
                    </a:gs>
                    <a:gs pos="100000">
                      <a:srgbClr val="79F3FA"/>
                    </a:gs>
                  </a:gsLst>
                  <a:lin ang="2700000" scaled="1"/>
                </a:gradFill>
                <a:latin typeface="锐字锐线梦想黑简1.0" panose="02010604000000000000" pitchFamily="2" charset="-122"/>
                <a:ea typeface="锐字锐线梦想黑简1.0" panose="02010604000000000000" pitchFamily="2" charset="-122"/>
              </a:defRPr>
            </a:lvl1pPr>
          </a:lstStyle>
          <a:p>
            <a:pPr algn="dist" defTabSz="457200"/>
            <a:r>
              <a:rPr lang="zh-CN" altLang="en-US" sz="4800" dirty="0">
                <a:ln w="82550">
                  <a:solidFill>
                    <a:srgbClr val="050D21"/>
                  </a:solidFill>
                  <a:miter lim="800000"/>
                </a:ln>
              </a:rPr>
              <a:t>作品创新</a:t>
            </a:r>
            <a:endParaRPr lang="zh-CN" altLang="en-US" sz="4800" dirty="0">
              <a:ln w="82550">
                <a:solidFill>
                  <a:srgbClr val="050D21"/>
                </a:solidFill>
                <a:miter lim="800000"/>
              </a:ln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92613" y="3545135"/>
            <a:ext cx="4805186" cy="8299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 sz="3200">
                <a:gradFill>
                  <a:gsLst>
                    <a:gs pos="0">
                      <a:srgbClr val="29CDF3"/>
                    </a:gs>
                    <a:gs pos="100000">
                      <a:srgbClr val="79F3FA"/>
                    </a:gs>
                  </a:gsLst>
                  <a:lin ang="2700000" scaled="1"/>
                </a:gradFill>
                <a:latin typeface="锐字锐线梦想黑简1.0" panose="02010604000000000000" pitchFamily="2" charset="-122"/>
                <a:ea typeface="锐字锐线梦想黑简1.0" panose="02010604000000000000" pitchFamily="2" charset="-122"/>
              </a:defRPr>
            </a:lvl1pPr>
          </a:lstStyle>
          <a:p>
            <a:pPr algn="dist" defTabSz="457200"/>
            <a:r>
              <a:rPr lang="zh-CN" altLang="en-US" sz="4800" dirty="0">
                <a:gradFill>
                  <a:gsLst>
                    <a:gs pos="0">
                      <a:srgbClr val="29CDF3">
                        <a:lumMod val="51000"/>
                        <a:lumOff val="49000"/>
                      </a:srgbClr>
                    </a:gs>
                    <a:gs pos="100000">
                      <a:srgbClr val="29CDF3">
                        <a:lumMod val="91000"/>
                      </a:srgbClr>
                    </a:gs>
                  </a:gsLst>
                  <a:lin ang="2700000" scaled="1"/>
                </a:gradFill>
              </a:rPr>
              <a:t>作品创新</a:t>
            </a:r>
            <a:endParaRPr lang="zh-CN" altLang="en-US" sz="4800" dirty="0">
              <a:gradFill>
                <a:gsLst>
                  <a:gs pos="0">
                    <a:srgbClr val="29CDF3">
                      <a:lumMod val="51000"/>
                      <a:lumOff val="49000"/>
                    </a:srgbClr>
                  </a:gs>
                  <a:gs pos="100000">
                    <a:srgbClr val="29CDF3">
                      <a:lumMod val="91000"/>
                    </a:srgbClr>
                  </a:gs>
                </a:gsLst>
                <a:lin ang="2700000" scaled="1"/>
              </a:gra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568235" y="1919654"/>
            <a:ext cx="5053942" cy="120017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 sz="3200">
                <a:gradFill>
                  <a:gsLst>
                    <a:gs pos="0">
                      <a:srgbClr val="29CDF3"/>
                    </a:gs>
                    <a:gs pos="100000">
                      <a:srgbClr val="79F3FA"/>
                    </a:gs>
                  </a:gsLst>
                  <a:lin ang="2700000" scaled="1"/>
                </a:gradFill>
                <a:latin typeface="锐字锐线梦想黑简1.0" panose="02010604000000000000" pitchFamily="2" charset="-122"/>
                <a:ea typeface="锐字锐线梦想黑简1.0" panose="02010604000000000000" pitchFamily="2" charset="-122"/>
              </a:defRPr>
            </a:lvl1pPr>
          </a:lstStyle>
          <a:p>
            <a:pPr algn="dist" defTabSz="457200"/>
            <a:r>
              <a:rPr lang="en-US" altLang="zh-CN" sz="7200" dirty="0">
                <a:gradFill>
                  <a:gsLst>
                    <a:gs pos="0">
                      <a:srgbClr val="29CDF3">
                        <a:lumMod val="51000"/>
                        <a:lumOff val="49000"/>
                      </a:srgbClr>
                    </a:gs>
                    <a:gs pos="100000">
                      <a:srgbClr val="29CDF3">
                        <a:lumMod val="91000"/>
                      </a:srgbClr>
                    </a:gs>
                  </a:gsLst>
                  <a:lin ang="2700000" scaled="1"/>
                </a:gradFill>
              </a:rPr>
              <a:t>PART 03</a:t>
            </a:r>
            <a:endParaRPr lang="zh-CN" altLang="en-US" sz="7200" dirty="0">
              <a:gradFill>
                <a:gsLst>
                  <a:gs pos="0">
                    <a:srgbClr val="29CDF3">
                      <a:lumMod val="51000"/>
                      <a:lumOff val="49000"/>
                    </a:srgbClr>
                  </a:gs>
                  <a:gs pos="100000">
                    <a:srgbClr val="29CDF3">
                      <a:lumMod val="91000"/>
                    </a:srgbClr>
                  </a:gs>
                </a:gsLst>
                <a:lin ang="2700000" scaled="1"/>
              </a:gra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/>
      <p:bldP spid="6" grpId="0"/>
      <p:bldP spid="7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385121" y="3111978"/>
            <a:ext cx="1448743" cy="1448743"/>
            <a:chOff x="1621302" y="2274684"/>
            <a:chExt cx="1544194" cy="1544194"/>
          </a:xfrm>
        </p:grpSpPr>
        <p:sp>
          <p:nvSpPr>
            <p:cNvPr id="3" name="矩形 2"/>
            <p:cNvSpPr/>
            <p:nvPr/>
          </p:nvSpPr>
          <p:spPr>
            <a:xfrm rot="2700000">
              <a:off x="1737501" y="2390885"/>
              <a:ext cx="1311793" cy="1311793"/>
            </a:xfrm>
            <a:prstGeom prst="rect">
              <a:avLst/>
            </a:prstGeom>
            <a:gradFill flip="none" rotWithShape="1">
              <a:gsLst>
                <a:gs pos="91000">
                  <a:srgbClr val="050D21"/>
                </a:gs>
                <a:gs pos="87000">
                  <a:srgbClr val="29CDF3"/>
                </a:gs>
                <a:gs pos="88000">
                  <a:srgbClr val="050D21"/>
                </a:gs>
                <a:gs pos="100000">
                  <a:srgbClr val="29CDF3"/>
                </a:gs>
              </a:gsLst>
              <a:path path="rect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4" name="任意多边形: 形状 3"/>
            <p:cNvSpPr/>
            <p:nvPr/>
          </p:nvSpPr>
          <p:spPr>
            <a:xfrm>
              <a:off x="1621302" y="2274684"/>
              <a:ext cx="1544194" cy="1544194"/>
            </a:xfrm>
            <a:custGeom>
              <a:avLst/>
              <a:gdLst>
                <a:gd name="connsiteX0" fmla="*/ 849836 w 1699673"/>
                <a:gd name="connsiteY0" fmla="*/ 0 h 1699673"/>
                <a:gd name="connsiteX1" fmla="*/ 1699673 w 1699673"/>
                <a:gd name="connsiteY1" fmla="*/ 849837 h 1699673"/>
                <a:gd name="connsiteX2" fmla="*/ 849837 w 1699673"/>
                <a:gd name="connsiteY2" fmla="*/ 1699673 h 1699673"/>
                <a:gd name="connsiteX3" fmla="*/ 0 w 1699673"/>
                <a:gd name="connsiteY3" fmla="*/ 849836 h 1699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9673" h="1699673">
                  <a:moveTo>
                    <a:pt x="849836" y="0"/>
                  </a:moveTo>
                  <a:lnTo>
                    <a:pt x="1699673" y="849837"/>
                  </a:lnTo>
                  <a:lnTo>
                    <a:pt x="849837" y="1699673"/>
                  </a:lnTo>
                  <a:lnTo>
                    <a:pt x="0" y="849836"/>
                  </a:lnTo>
                  <a:close/>
                </a:path>
              </a:pathLst>
            </a:custGeom>
            <a:blipFill>
              <a:blip r:embed="rId1" cstate="screen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 dirty="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356548" y="3111978"/>
            <a:ext cx="1448743" cy="1448743"/>
            <a:chOff x="4095041" y="2274684"/>
            <a:chExt cx="1544194" cy="1544194"/>
          </a:xfrm>
        </p:grpSpPr>
        <p:sp>
          <p:nvSpPr>
            <p:cNvPr id="6" name="矩形 5"/>
            <p:cNvSpPr/>
            <p:nvPr/>
          </p:nvSpPr>
          <p:spPr>
            <a:xfrm rot="2700000">
              <a:off x="4211240" y="2390885"/>
              <a:ext cx="1311793" cy="1311793"/>
            </a:xfrm>
            <a:prstGeom prst="rect">
              <a:avLst/>
            </a:prstGeom>
            <a:gradFill flip="none" rotWithShape="1">
              <a:gsLst>
                <a:gs pos="91000">
                  <a:srgbClr val="050D21"/>
                </a:gs>
                <a:gs pos="87000">
                  <a:srgbClr val="29CDF3"/>
                </a:gs>
                <a:gs pos="88000">
                  <a:srgbClr val="050D21"/>
                </a:gs>
                <a:gs pos="100000">
                  <a:srgbClr val="29CDF3"/>
                </a:gs>
              </a:gsLst>
              <a:path path="rect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<a:noAutofit/>
            </a:bodyPr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7" name="任意多边形: 形状 6"/>
            <p:cNvSpPr/>
            <p:nvPr/>
          </p:nvSpPr>
          <p:spPr>
            <a:xfrm>
              <a:off x="4095041" y="2274684"/>
              <a:ext cx="1544194" cy="1544194"/>
            </a:xfrm>
            <a:custGeom>
              <a:avLst/>
              <a:gdLst>
                <a:gd name="connsiteX0" fmla="*/ 849836 w 1699673"/>
                <a:gd name="connsiteY0" fmla="*/ 0 h 1699673"/>
                <a:gd name="connsiteX1" fmla="*/ 1699673 w 1699673"/>
                <a:gd name="connsiteY1" fmla="*/ 849837 h 1699673"/>
                <a:gd name="connsiteX2" fmla="*/ 849837 w 1699673"/>
                <a:gd name="connsiteY2" fmla="*/ 1699673 h 1699673"/>
                <a:gd name="connsiteX3" fmla="*/ 0 w 1699673"/>
                <a:gd name="connsiteY3" fmla="*/ 849836 h 1699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9673" h="1699673">
                  <a:moveTo>
                    <a:pt x="849836" y="0"/>
                  </a:moveTo>
                  <a:lnTo>
                    <a:pt x="1699673" y="849837"/>
                  </a:lnTo>
                  <a:lnTo>
                    <a:pt x="849837" y="1699673"/>
                  </a:lnTo>
                  <a:lnTo>
                    <a:pt x="0" y="849836"/>
                  </a:lnTo>
                  <a:close/>
                </a:path>
              </a:pathLst>
            </a:custGeom>
            <a:blipFill>
              <a:blip r:embed="rId2" cstate="screen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370835" y="4116168"/>
            <a:ext cx="1448743" cy="1448743"/>
            <a:chOff x="1621302" y="2274684"/>
            <a:chExt cx="1544194" cy="1544194"/>
          </a:xfrm>
        </p:grpSpPr>
        <p:sp>
          <p:nvSpPr>
            <p:cNvPr id="9" name="矩形 8"/>
            <p:cNvSpPr/>
            <p:nvPr/>
          </p:nvSpPr>
          <p:spPr>
            <a:xfrm rot="2700000">
              <a:off x="1737501" y="2390885"/>
              <a:ext cx="1311793" cy="1311793"/>
            </a:xfrm>
            <a:prstGeom prst="rect">
              <a:avLst/>
            </a:prstGeom>
            <a:gradFill flip="none" rotWithShape="1">
              <a:gsLst>
                <a:gs pos="91000">
                  <a:srgbClr val="050D21"/>
                </a:gs>
                <a:gs pos="87000">
                  <a:srgbClr val="E78947"/>
                </a:gs>
                <a:gs pos="88000">
                  <a:srgbClr val="050D21"/>
                </a:gs>
                <a:gs pos="100000">
                  <a:srgbClr val="E78947"/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<a:noAutofit/>
            </a:bodyPr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10" name="任意多边形: 形状 9"/>
            <p:cNvSpPr/>
            <p:nvPr/>
          </p:nvSpPr>
          <p:spPr>
            <a:xfrm>
              <a:off x="1621302" y="2274684"/>
              <a:ext cx="1544194" cy="1544194"/>
            </a:xfrm>
            <a:custGeom>
              <a:avLst/>
              <a:gdLst>
                <a:gd name="connsiteX0" fmla="*/ 849836 w 1699673"/>
                <a:gd name="connsiteY0" fmla="*/ 0 h 1699673"/>
                <a:gd name="connsiteX1" fmla="*/ 1699673 w 1699673"/>
                <a:gd name="connsiteY1" fmla="*/ 849837 h 1699673"/>
                <a:gd name="connsiteX2" fmla="*/ 849837 w 1699673"/>
                <a:gd name="connsiteY2" fmla="*/ 1699673 h 1699673"/>
                <a:gd name="connsiteX3" fmla="*/ 0 w 1699673"/>
                <a:gd name="connsiteY3" fmla="*/ 849836 h 1699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9673" h="1699673">
                  <a:moveTo>
                    <a:pt x="849836" y="0"/>
                  </a:moveTo>
                  <a:lnTo>
                    <a:pt x="1699673" y="849837"/>
                  </a:lnTo>
                  <a:lnTo>
                    <a:pt x="849837" y="1699673"/>
                  </a:lnTo>
                  <a:lnTo>
                    <a:pt x="0" y="849836"/>
                  </a:lnTo>
                  <a:close/>
                </a:path>
              </a:pathLst>
            </a:custGeom>
            <a:blipFill>
              <a:blip r:embed="rId3" cstate="screen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370835" y="2107787"/>
            <a:ext cx="1448743" cy="1448743"/>
            <a:chOff x="4095041" y="2274684"/>
            <a:chExt cx="1544194" cy="1544194"/>
          </a:xfrm>
        </p:grpSpPr>
        <p:sp>
          <p:nvSpPr>
            <p:cNvPr id="12" name="矩形 11"/>
            <p:cNvSpPr/>
            <p:nvPr/>
          </p:nvSpPr>
          <p:spPr>
            <a:xfrm rot="2700000">
              <a:off x="4211240" y="2390885"/>
              <a:ext cx="1311793" cy="1311793"/>
            </a:xfrm>
            <a:prstGeom prst="rect">
              <a:avLst/>
            </a:prstGeom>
            <a:gradFill flip="none" rotWithShape="1">
              <a:gsLst>
                <a:gs pos="91000">
                  <a:srgbClr val="050D21"/>
                </a:gs>
                <a:gs pos="87000">
                  <a:srgbClr val="E78947"/>
                </a:gs>
                <a:gs pos="88000">
                  <a:srgbClr val="050D21"/>
                </a:gs>
                <a:gs pos="100000">
                  <a:srgbClr val="E78947"/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<a:noAutofit/>
            </a:bodyPr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13" name="任意多边形: 形状 12"/>
            <p:cNvSpPr/>
            <p:nvPr/>
          </p:nvSpPr>
          <p:spPr>
            <a:xfrm>
              <a:off x="4095041" y="2274684"/>
              <a:ext cx="1544194" cy="1544194"/>
            </a:xfrm>
            <a:custGeom>
              <a:avLst/>
              <a:gdLst>
                <a:gd name="connsiteX0" fmla="*/ 849836 w 1699673"/>
                <a:gd name="connsiteY0" fmla="*/ 0 h 1699673"/>
                <a:gd name="connsiteX1" fmla="*/ 1699673 w 1699673"/>
                <a:gd name="connsiteY1" fmla="*/ 849837 h 1699673"/>
                <a:gd name="connsiteX2" fmla="*/ 849837 w 1699673"/>
                <a:gd name="connsiteY2" fmla="*/ 1699673 h 1699673"/>
                <a:gd name="connsiteX3" fmla="*/ 0 w 1699673"/>
                <a:gd name="connsiteY3" fmla="*/ 849836 h 1699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9673" h="1699673">
                  <a:moveTo>
                    <a:pt x="849836" y="0"/>
                  </a:moveTo>
                  <a:lnTo>
                    <a:pt x="1699673" y="849837"/>
                  </a:lnTo>
                  <a:lnTo>
                    <a:pt x="849837" y="1699673"/>
                  </a:lnTo>
                  <a:lnTo>
                    <a:pt x="0" y="849836"/>
                  </a:lnTo>
                  <a:close/>
                </a:path>
              </a:pathLst>
            </a:custGeom>
            <a:blipFill>
              <a:blip r:embed="rId4" cstate="screen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403152" y="1078907"/>
            <a:ext cx="3384109" cy="95449"/>
            <a:chOff x="3745734" y="1030077"/>
            <a:chExt cx="5066292" cy="190922"/>
          </a:xfrm>
          <a:gradFill>
            <a:gsLst>
              <a:gs pos="0">
                <a:srgbClr val="050D21"/>
              </a:gs>
              <a:gs pos="100000">
                <a:srgbClr val="79F3FA"/>
              </a:gs>
            </a:gsLst>
            <a:lin ang="2700000" scaled="1"/>
          </a:gradFill>
        </p:grpSpPr>
        <p:sp>
          <p:nvSpPr>
            <p:cNvPr id="16" name="梯形 15"/>
            <p:cNvSpPr/>
            <p:nvPr/>
          </p:nvSpPr>
          <p:spPr>
            <a:xfrm>
              <a:off x="3745734" y="1030077"/>
              <a:ext cx="1222506" cy="190922"/>
            </a:xfrm>
            <a:prstGeom prst="trapezoid">
              <a:avLst>
                <a:gd name="adj" fmla="val 100789"/>
              </a:avLst>
            </a:prstGeom>
            <a:gradFill>
              <a:gsLst>
                <a:gs pos="0">
                  <a:srgbClr val="050D21"/>
                </a:gs>
                <a:gs pos="100000">
                  <a:srgbClr val="29CDF3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17" name="梯形 16"/>
            <p:cNvSpPr/>
            <p:nvPr/>
          </p:nvSpPr>
          <p:spPr>
            <a:xfrm>
              <a:off x="5026996" y="1030077"/>
              <a:ext cx="1222506" cy="190922"/>
            </a:xfrm>
            <a:prstGeom prst="trapezoid">
              <a:avLst>
                <a:gd name="adj" fmla="val 100789"/>
              </a:avLst>
            </a:prstGeom>
            <a:gradFill flip="none" rotWithShape="1">
              <a:gsLst>
                <a:gs pos="0">
                  <a:srgbClr val="050D21"/>
                </a:gs>
                <a:gs pos="100000">
                  <a:srgbClr val="E78947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18" name="梯形 17"/>
            <p:cNvSpPr/>
            <p:nvPr/>
          </p:nvSpPr>
          <p:spPr>
            <a:xfrm>
              <a:off x="6308258" y="1030077"/>
              <a:ext cx="1222506" cy="190922"/>
            </a:xfrm>
            <a:prstGeom prst="trapezoid">
              <a:avLst>
                <a:gd name="adj" fmla="val 100789"/>
              </a:avLst>
            </a:prstGeom>
            <a:gradFill>
              <a:gsLst>
                <a:gs pos="0">
                  <a:srgbClr val="050D21"/>
                </a:gs>
                <a:gs pos="100000">
                  <a:srgbClr val="29CDF3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19" name="梯形 18"/>
            <p:cNvSpPr/>
            <p:nvPr/>
          </p:nvSpPr>
          <p:spPr>
            <a:xfrm>
              <a:off x="7589520" y="1030077"/>
              <a:ext cx="1222506" cy="190922"/>
            </a:xfrm>
            <a:prstGeom prst="trapezoid">
              <a:avLst>
                <a:gd name="adj" fmla="val 100789"/>
              </a:avLst>
            </a:prstGeom>
            <a:gradFill flip="none" rotWithShape="1">
              <a:gsLst>
                <a:gs pos="0">
                  <a:srgbClr val="050D21"/>
                </a:gs>
                <a:gs pos="100000">
                  <a:srgbClr val="E78947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909156" y="1773228"/>
            <a:ext cx="4364990" cy="4547236"/>
            <a:chOff x="1888037" y="2368821"/>
            <a:chExt cx="4365558" cy="4547830"/>
          </a:xfrm>
        </p:grpSpPr>
        <p:sp>
          <p:nvSpPr>
            <p:cNvPr id="21" name="文本框 20"/>
            <p:cNvSpPr txBox="1"/>
            <p:nvPr/>
          </p:nvSpPr>
          <p:spPr bwMode="auto">
            <a:xfrm>
              <a:off x="1888037" y="2368821"/>
              <a:ext cx="451544" cy="3988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algn="ctr">
                <a:defRPr>
                  <a:gradFill>
                    <a:gsLst>
                      <a:gs pos="0">
                        <a:srgbClr val="29CDF3"/>
                      </a:gs>
                      <a:gs pos="100000">
                        <a:srgbClr val="79F3FA"/>
                      </a:gs>
                    </a:gsLst>
                    <a:lin ang="2700000" scaled="1"/>
                  </a:gradFill>
                  <a:latin typeface="锐字锐线梦想黑简1.0" panose="02010604000000000000" pitchFamily="2" charset="-122"/>
                  <a:ea typeface="锐字锐线梦想黑简1.0" panose="02010604000000000000" pitchFamily="2" charset="-122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 defTabSz="457200"/>
              <a:endParaRPr lang="zh-CN" altLang="en-US" sz="2000" dirty="0"/>
            </a:p>
          </p:txBody>
        </p:sp>
        <p:sp>
          <p:nvSpPr>
            <p:cNvPr id="22" name="文本框 21"/>
            <p:cNvSpPr txBox="1"/>
            <p:nvPr/>
          </p:nvSpPr>
          <p:spPr bwMode="auto">
            <a:xfrm>
              <a:off x="2536456" y="6009117"/>
              <a:ext cx="3717139" cy="907534"/>
            </a:xfrm>
            <a:prstGeom prst="rect">
              <a:avLst/>
            </a:prstGeom>
            <a:noFill/>
          </p:spPr>
          <p:txBody>
            <a:bodyPr wrap="square">
              <a:no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algn="ctr">
                <a:lnSpc>
                  <a:spcPct val="130000"/>
                </a:lnSpc>
                <a:defRPr sz="1100">
                  <a:solidFill>
                    <a:schemeClr val="bg1"/>
                  </a:solidFill>
                  <a:latin typeface="Century Gothic" panose="020B0502020202020204" pitchFamily="34" charset="0"/>
                  <a:ea typeface="方正清刻本悦宋简体" panose="02000000000000000000" pitchFamily="2" charset="-122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defTabSz="457200"/>
              <a:r>
                <a:rPr lang="zh-CN" altLang="en-US" sz="1800" dirty="0">
                  <a:solidFill>
                    <a:schemeClr val="tx2">
                      <a:lumMod val="20000"/>
                      <a:lumOff val="80000"/>
                    </a:schemeClr>
                  </a:solidFill>
                  <a:cs typeface="+mn-ea"/>
                  <a:sym typeface="+mn-lt"/>
                </a:rPr>
                <a:t>利用</a:t>
              </a:r>
              <a:r>
                <a:rPr lang="en-US" altLang="zh-CN" sz="1800" dirty="0">
                  <a:solidFill>
                    <a:schemeClr val="tx2">
                      <a:lumMod val="20000"/>
                      <a:lumOff val="80000"/>
                    </a:schemeClr>
                  </a:solidFill>
                  <a:cs typeface="+mn-ea"/>
                  <a:sym typeface="+mn-lt"/>
                </a:rPr>
                <a:t>北醒激光雷达传感器精准定高；</a:t>
              </a:r>
              <a:endParaRPr lang="en-US" altLang="zh-CN" sz="1800" dirty="0">
                <a:solidFill>
                  <a:schemeClr val="tx2">
                    <a:lumMod val="20000"/>
                    <a:lumOff val="80000"/>
                  </a:schemeClr>
                </a:solidFill>
                <a:latin typeface="锐字锐线梦想黑简1.0" panose="02010604000000000000" pitchFamily="2" charset="-122"/>
                <a:ea typeface="锐字锐线梦想黑简1.0" panose="02010604000000000000" pitchFamily="2" charset="-122"/>
                <a:cs typeface="+mn-ea"/>
                <a:sym typeface="+mn-lt"/>
              </a:endParaRPr>
            </a:p>
          </p:txBody>
        </p:sp>
      </p:grpSp>
      <p:sp>
        <p:nvSpPr>
          <p:cNvPr id="27" name="文本框 26"/>
          <p:cNvSpPr txBox="1"/>
          <p:nvPr/>
        </p:nvSpPr>
        <p:spPr bwMode="auto">
          <a:xfrm>
            <a:off x="908050" y="5446395"/>
            <a:ext cx="608965" cy="434340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>
                <a:gradFill>
                  <a:gsLst>
                    <a:gs pos="0">
                      <a:srgbClr val="29CDF3"/>
                    </a:gs>
                    <a:gs pos="100000">
                      <a:srgbClr val="79F3FA"/>
                    </a:gs>
                  </a:gsLst>
                  <a:lin ang="2700000" scaled="1"/>
                </a:gradFill>
                <a:latin typeface="锐字锐线梦想黑简1.0" panose="02010604000000000000" pitchFamily="2" charset="-122"/>
                <a:ea typeface="锐字锐线梦想黑简1.0" panose="02010604000000000000" pitchFamily="2" charset="-122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defTabSz="457200"/>
            <a:endParaRPr lang="zh-CN" altLang="en-US" sz="2000" dirty="0"/>
          </a:p>
        </p:txBody>
      </p:sp>
      <p:sp>
        <p:nvSpPr>
          <p:cNvPr id="35" name="文本框 34"/>
          <p:cNvSpPr txBox="1"/>
          <p:nvPr/>
        </p:nvSpPr>
        <p:spPr>
          <a:xfrm>
            <a:off x="4917337" y="394888"/>
            <a:ext cx="2355739" cy="5835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defTabSz="457200"/>
            <a:r>
              <a:rPr lang="zh-CN" altLang="en-US" sz="3200" dirty="0">
                <a:gradFill>
                  <a:gsLst>
                    <a:gs pos="0">
                      <a:srgbClr val="29CDF3"/>
                    </a:gs>
                    <a:gs pos="100000">
                      <a:srgbClr val="79F3FA"/>
                    </a:gs>
                  </a:gsLst>
                  <a:lin ang="2700000" scaled="1"/>
                </a:gradFill>
                <a:latin typeface="锐字锐线梦想黑简1.0" panose="02010604000000000000" pitchFamily="2" charset="-122"/>
                <a:ea typeface="锐字锐线梦想黑简1.0" panose="02010604000000000000" pitchFamily="2" charset="-122"/>
              </a:rPr>
              <a:t>无人机技术</a:t>
            </a:r>
            <a:endParaRPr lang="zh-CN" altLang="en-US" sz="3200" dirty="0">
              <a:gradFill>
                <a:gsLst>
                  <a:gs pos="0">
                    <a:srgbClr val="29CDF3"/>
                  </a:gs>
                  <a:gs pos="100000">
                    <a:srgbClr val="79F3FA"/>
                  </a:gs>
                </a:gsLst>
                <a:lin ang="2700000" scaled="1"/>
              </a:gradFill>
              <a:latin typeface="锐字锐线梦想黑简1.0" panose="02010604000000000000" pitchFamily="2" charset="-122"/>
              <a:ea typeface="锐字锐线梦想黑简1.0" panose="02010604000000000000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 bwMode="auto">
          <a:xfrm>
            <a:off x="894080" y="3492500"/>
            <a:ext cx="3345180" cy="1449070"/>
          </a:xfrm>
          <a:prstGeom prst="rect">
            <a:avLst/>
          </a:prstGeom>
          <a:noFill/>
        </p:spPr>
        <p:txBody>
          <a:bodyPr wrap="square">
            <a:no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lnSpc>
                <a:spcPct val="130000"/>
              </a:lnSpc>
              <a:defRPr sz="1100">
                <a:solidFill>
                  <a:schemeClr val="bg1"/>
                </a:solidFill>
                <a:latin typeface="Century Gothic" panose="020B0502020202020204" pitchFamily="34" charset="0"/>
                <a:ea typeface="方正清刻本悦宋简体" panose="02000000000000000000" pitchFamily="2" charset="-122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lnSpc>
                <a:spcPct val="150000"/>
              </a:lnSpc>
            </a:pPr>
            <a:r>
              <a:rPr lang="en-US" altLang="zh-CN" sz="1800" dirty="0">
                <a:solidFill>
                  <a:schemeClr val="tx2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五向视觉避障：前后视的双目视觉、下视双目+超声波和左右红外避障；</a:t>
            </a:r>
            <a:endParaRPr lang="en-US" altLang="zh-CN" sz="1800" dirty="0">
              <a:solidFill>
                <a:schemeClr val="tx2">
                  <a:lumMod val="20000"/>
                  <a:lumOff val="80000"/>
                </a:schemeClr>
              </a:solidFill>
              <a:latin typeface="锐字锐线梦想黑简1.0" panose="02010604000000000000" pitchFamily="2" charset="-122"/>
              <a:ea typeface="锐字锐线梦想黑简1.0" panose="02010604000000000000" pitchFamily="2" charset="-122"/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 bwMode="auto">
          <a:xfrm>
            <a:off x="1414145" y="1701165"/>
            <a:ext cx="3657600" cy="1358900"/>
          </a:xfrm>
          <a:prstGeom prst="rect">
            <a:avLst/>
          </a:prstGeom>
          <a:noFill/>
        </p:spPr>
        <p:txBody>
          <a:bodyPr wrap="square">
            <a:no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lnSpc>
                <a:spcPct val="130000"/>
              </a:lnSpc>
              <a:defRPr sz="1100">
                <a:solidFill>
                  <a:schemeClr val="bg1"/>
                </a:solidFill>
                <a:latin typeface="Century Gothic" panose="020B0502020202020204" pitchFamily="34" charset="0"/>
                <a:ea typeface="方正清刻本悦宋简体" panose="02000000000000000000" pitchFamily="2" charset="-122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lnSpc>
                <a:spcPct val="150000"/>
              </a:lnSpc>
            </a:pPr>
            <a:r>
              <a:rPr lang="en-US" altLang="zh-CN" sz="1800" dirty="0">
                <a:solidFill>
                  <a:schemeClr val="tx2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机身采用高强度碳纤维一体成型结构，主机壳设计成圆形结构并且表面做亮光喷油处理；</a:t>
            </a:r>
            <a:endParaRPr lang="en-US" altLang="zh-CN" sz="1800" dirty="0">
              <a:solidFill>
                <a:schemeClr val="tx2">
                  <a:lumMod val="20000"/>
                  <a:lumOff val="80000"/>
                </a:schemeClr>
              </a:solidFill>
              <a:latin typeface="锐字锐线梦想黑简1.0" panose="02010604000000000000" pitchFamily="2" charset="-122"/>
              <a:ea typeface="锐字锐线梦想黑简1.0" panose="02010604000000000000" pitchFamily="2" charset="-122"/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 bwMode="auto">
          <a:xfrm>
            <a:off x="8184515" y="1919605"/>
            <a:ext cx="3646170" cy="1350010"/>
          </a:xfrm>
          <a:prstGeom prst="rect">
            <a:avLst/>
          </a:prstGeom>
          <a:noFill/>
        </p:spPr>
        <p:txBody>
          <a:bodyPr wrap="square">
            <a:no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lnSpc>
                <a:spcPct val="130000"/>
              </a:lnSpc>
              <a:defRPr sz="1100">
                <a:solidFill>
                  <a:schemeClr val="bg1"/>
                </a:solidFill>
                <a:latin typeface="Century Gothic" panose="020B0502020202020204" pitchFamily="34" charset="0"/>
                <a:ea typeface="方正清刻本悦宋简体" panose="02000000000000000000" pitchFamily="2" charset="-122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lnSpc>
                <a:spcPct val="150000"/>
              </a:lnSpc>
            </a:pPr>
            <a:r>
              <a:rPr lang="en-US" altLang="zh-CN" sz="1800" dirty="0">
                <a:solidFill>
                  <a:schemeClr val="tx2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视频图像传输靠无线电传输信号，采用全新的OcuSync图传技术。</a:t>
            </a:r>
            <a:endParaRPr lang="en-US" altLang="zh-CN" sz="1800" dirty="0">
              <a:solidFill>
                <a:schemeClr val="tx2">
                  <a:lumMod val="20000"/>
                  <a:lumOff val="80000"/>
                </a:schemeClr>
              </a:solidFill>
              <a:latin typeface="锐字锐线梦想黑简1.0" panose="02010604000000000000" pitchFamily="2" charset="-122"/>
              <a:ea typeface="锐字锐线梦想黑简1.0" panose="02010604000000000000" pitchFamily="2" charset="-122"/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 bwMode="auto">
          <a:xfrm>
            <a:off x="8255000" y="4581525"/>
            <a:ext cx="3761740" cy="1856740"/>
          </a:xfrm>
          <a:prstGeom prst="rect">
            <a:avLst/>
          </a:prstGeom>
          <a:noFill/>
        </p:spPr>
        <p:txBody>
          <a:bodyPr wrap="square">
            <a:no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lnSpc>
                <a:spcPct val="130000"/>
              </a:lnSpc>
              <a:defRPr sz="1100">
                <a:solidFill>
                  <a:schemeClr val="bg1"/>
                </a:solidFill>
                <a:latin typeface="Century Gothic" panose="020B0502020202020204" pitchFamily="34" charset="0"/>
                <a:ea typeface="方正清刻本悦宋简体" panose="02000000000000000000" pitchFamily="2" charset="-122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lnSpc>
                <a:spcPct val="150000"/>
              </a:lnSpc>
            </a:pPr>
            <a:r>
              <a:rPr lang="en-US" altLang="zh-CN" sz="1800" dirty="0">
                <a:solidFill>
                  <a:schemeClr val="tx2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IMU：惯性测量单元，包含一个三轴加速度计和一个三轴陀螺仪，来测量飞机在三维空间中的角速度和加速度，并以此解算出物体的姿态；</a:t>
            </a:r>
            <a:endParaRPr lang="en-US" altLang="zh-CN" sz="1800" dirty="0">
              <a:solidFill>
                <a:schemeClr val="tx2">
                  <a:lumMod val="20000"/>
                  <a:lumOff val="80000"/>
                </a:schemeClr>
              </a:solidFill>
              <a:latin typeface="锐字锐线梦想黑简1.0" panose="02010604000000000000" pitchFamily="2" charset="-122"/>
              <a:ea typeface="锐字锐线梦想黑简1.0" panose="02010604000000000000" pitchFamily="2" charset="-122"/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 bwMode="auto">
          <a:xfrm>
            <a:off x="8622665" y="3470910"/>
            <a:ext cx="1969135" cy="535305"/>
          </a:xfrm>
          <a:prstGeom prst="rect">
            <a:avLst/>
          </a:prstGeom>
          <a:noFill/>
        </p:spPr>
        <p:txBody>
          <a:bodyPr wrap="square">
            <a:no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lnSpc>
                <a:spcPct val="130000"/>
              </a:lnSpc>
              <a:defRPr sz="1100">
                <a:solidFill>
                  <a:schemeClr val="bg1"/>
                </a:solidFill>
                <a:latin typeface="Century Gothic" panose="020B0502020202020204" pitchFamily="34" charset="0"/>
                <a:ea typeface="方正清刻本悦宋简体" panose="02000000000000000000" pitchFamily="2" charset="-122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457200"/>
            <a:r>
              <a:rPr lang="en-US" altLang="zh-CN" sz="1800" dirty="0">
                <a:solidFill>
                  <a:schemeClr val="tx2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视觉定位模块；</a:t>
            </a:r>
            <a:endParaRPr lang="en-US" altLang="zh-CN" sz="1800" dirty="0">
              <a:solidFill>
                <a:schemeClr val="tx2">
                  <a:lumMod val="20000"/>
                  <a:lumOff val="80000"/>
                </a:schemeClr>
              </a:solidFill>
              <a:latin typeface="锐字锐线梦想黑简1.0" panose="02010604000000000000" pitchFamily="2" charset="-122"/>
              <a:ea typeface="锐字锐线梦想黑简1.0" panose="02010604000000000000" pitchFamily="2" charset="-122"/>
              <a:cs typeface="+mn-ea"/>
              <a:sym typeface="+mn-lt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9479280" y="333375"/>
            <a:ext cx="2331720" cy="1513205"/>
            <a:chOff x="1019176" y="2021337"/>
            <a:chExt cx="10153648" cy="2748446"/>
          </a:xfrm>
          <a:blipFill rotWithShape="1">
            <a:blip r:embed="rId5"/>
            <a:stretch>
              <a:fillRect/>
            </a:stretch>
          </a:blipFill>
        </p:grpSpPr>
        <p:sp>
          <p:nvSpPr>
            <p:cNvPr id="45" name="任意多边形: 形状 5"/>
            <p:cNvSpPr/>
            <p:nvPr/>
          </p:nvSpPr>
          <p:spPr>
            <a:xfrm>
              <a:off x="1019176" y="2021337"/>
              <a:ext cx="10153648" cy="2748446"/>
            </a:xfrm>
            <a:custGeom>
              <a:avLst/>
              <a:gdLst>
                <a:gd name="connsiteX0" fmla="*/ 0 w 5127073"/>
                <a:gd name="connsiteY0" fmla="*/ 0 h 3072986"/>
                <a:gd name="connsiteX1" fmla="*/ 2054087 w 5127073"/>
                <a:gd name="connsiteY1" fmla="*/ 0 h 3072986"/>
                <a:gd name="connsiteX2" fmla="*/ 3072986 w 5127073"/>
                <a:gd name="connsiteY2" fmla="*/ 0 h 3072986"/>
                <a:gd name="connsiteX3" fmla="*/ 5127073 w 5127073"/>
                <a:gd name="connsiteY3" fmla="*/ 0 h 3072986"/>
                <a:gd name="connsiteX4" fmla="*/ 5127073 w 5127073"/>
                <a:gd name="connsiteY4" fmla="*/ 3072986 h 3072986"/>
                <a:gd name="connsiteX5" fmla="*/ 3072986 w 5127073"/>
                <a:gd name="connsiteY5" fmla="*/ 3072986 h 3072986"/>
                <a:gd name="connsiteX6" fmla="*/ 2054087 w 5127073"/>
                <a:gd name="connsiteY6" fmla="*/ 3072986 h 3072986"/>
                <a:gd name="connsiteX7" fmla="*/ 0 w 5127073"/>
                <a:gd name="connsiteY7" fmla="*/ 3072986 h 3072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27073" h="3072986">
                  <a:moveTo>
                    <a:pt x="0" y="0"/>
                  </a:moveTo>
                  <a:lnTo>
                    <a:pt x="2054087" y="0"/>
                  </a:lnTo>
                  <a:lnTo>
                    <a:pt x="3072986" y="0"/>
                  </a:lnTo>
                  <a:lnTo>
                    <a:pt x="5127073" y="0"/>
                  </a:lnTo>
                  <a:lnTo>
                    <a:pt x="5127073" y="3072986"/>
                  </a:lnTo>
                  <a:lnTo>
                    <a:pt x="3072986" y="3072986"/>
                  </a:lnTo>
                  <a:lnTo>
                    <a:pt x="2054087" y="3072986"/>
                  </a:lnTo>
                  <a:lnTo>
                    <a:pt x="0" y="307298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46" name="任意多边形: 形状 6"/>
            <p:cNvSpPr/>
            <p:nvPr/>
          </p:nvSpPr>
          <p:spPr>
            <a:xfrm>
              <a:off x="1019176" y="2021337"/>
              <a:ext cx="10153648" cy="2748446"/>
            </a:xfrm>
            <a:custGeom>
              <a:avLst/>
              <a:gdLst>
                <a:gd name="connsiteX0" fmla="*/ 0 w 5127073"/>
                <a:gd name="connsiteY0" fmla="*/ 0 h 3072986"/>
                <a:gd name="connsiteX1" fmla="*/ 2054087 w 5127073"/>
                <a:gd name="connsiteY1" fmla="*/ 0 h 3072986"/>
                <a:gd name="connsiteX2" fmla="*/ 3072986 w 5127073"/>
                <a:gd name="connsiteY2" fmla="*/ 0 h 3072986"/>
                <a:gd name="connsiteX3" fmla="*/ 5127073 w 5127073"/>
                <a:gd name="connsiteY3" fmla="*/ 0 h 3072986"/>
                <a:gd name="connsiteX4" fmla="*/ 5127073 w 5127073"/>
                <a:gd name="connsiteY4" fmla="*/ 3072986 h 3072986"/>
                <a:gd name="connsiteX5" fmla="*/ 3072986 w 5127073"/>
                <a:gd name="connsiteY5" fmla="*/ 3072986 h 3072986"/>
                <a:gd name="connsiteX6" fmla="*/ 2054087 w 5127073"/>
                <a:gd name="connsiteY6" fmla="*/ 3072986 h 3072986"/>
                <a:gd name="connsiteX7" fmla="*/ 0 w 5127073"/>
                <a:gd name="connsiteY7" fmla="*/ 3072986 h 3072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27073" h="3072986">
                  <a:moveTo>
                    <a:pt x="0" y="0"/>
                  </a:moveTo>
                  <a:lnTo>
                    <a:pt x="2054087" y="0"/>
                  </a:lnTo>
                  <a:lnTo>
                    <a:pt x="3072986" y="0"/>
                  </a:lnTo>
                  <a:lnTo>
                    <a:pt x="5127073" y="0"/>
                  </a:lnTo>
                  <a:lnTo>
                    <a:pt x="5127073" y="3072986"/>
                  </a:lnTo>
                  <a:lnTo>
                    <a:pt x="3072986" y="3072986"/>
                  </a:lnTo>
                  <a:lnTo>
                    <a:pt x="2054087" y="3072986"/>
                  </a:lnTo>
                  <a:lnTo>
                    <a:pt x="0" y="307298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1017270" y="1788160"/>
            <a:ext cx="340360" cy="38354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>
                <a:solidFill>
                  <a:srgbClr val="5CD8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●</a:t>
            </a:r>
            <a:endParaRPr lang="zh-CN" altLang="en-US">
              <a:solidFill>
                <a:srgbClr val="5CD8E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915910" y="4653915"/>
            <a:ext cx="340360" cy="38354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>
                <a:solidFill>
                  <a:srgbClr val="5CD8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●</a:t>
            </a:r>
            <a:endParaRPr lang="zh-CN" altLang="en-US">
              <a:solidFill>
                <a:srgbClr val="5CD8E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470900" y="3501390"/>
            <a:ext cx="340360" cy="38354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>
                <a:solidFill>
                  <a:srgbClr val="5CD8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●</a:t>
            </a:r>
            <a:endParaRPr lang="zh-CN" altLang="en-US">
              <a:solidFill>
                <a:srgbClr val="5CD8E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821930" y="1990090"/>
            <a:ext cx="340360" cy="38354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>
                <a:solidFill>
                  <a:srgbClr val="5CD8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●</a:t>
            </a:r>
            <a:endParaRPr lang="zh-CN" altLang="en-US">
              <a:solidFill>
                <a:srgbClr val="5CD8E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150620" y="5471795"/>
            <a:ext cx="340360" cy="38354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>
                <a:solidFill>
                  <a:srgbClr val="5CD8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●</a:t>
            </a:r>
            <a:endParaRPr lang="zh-CN" altLang="en-US">
              <a:solidFill>
                <a:srgbClr val="5CD8E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49910" y="3628390"/>
            <a:ext cx="340360" cy="38354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>
                <a:solidFill>
                  <a:srgbClr val="5CD8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●</a:t>
            </a:r>
            <a:endParaRPr lang="zh-CN" altLang="en-US">
              <a:solidFill>
                <a:srgbClr val="5CD8E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5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0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5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14" grpId="0"/>
      <p:bldP spid="27" grpId="0"/>
      <p:bldP spid="36" grpId="0"/>
      <p:bldP spid="38" grpId="0"/>
      <p:bldP spid="3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箭头: V 形 14"/>
          <p:cNvSpPr/>
          <p:nvPr/>
        </p:nvSpPr>
        <p:spPr>
          <a:xfrm>
            <a:off x="4875828" y="4899304"/>
            <a:ext cx="207457" cy="275878"/>
          </a:xfrm>
          <a:prstGeom prst="chevron">
            <a:avLst>
              <a:gd name="adj" fmla="val 57832"/>
            </a:avLst>
          </a:prstGeom>
          <a:gradFill flip="none" rotWithShape="1">
            <a:gsLst>
              <a:gs pos="91000">
                <a:srgbClr val="050D21"/>
              </a:gs>
              <a:gs pos="87000">
                <a:srgbClr val="29CDF3"/>
              </a:gs>
              <a:gs pos="88000">
                <a:srgbClr val="050D21"/>
              </a:gs>
              <a:gs pos="100000">
                <a:srgbClr val="29CDF3"/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<a:noAutofit/>
          </a:bodyPr>
          <a:lstStyle/>
          <a:p>
            <a:pPr algn="ctr" defTabSz="457200"/>
            <a:endParaRPr lang="zh-CN" altLang="en-US" sz="180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16" name="箭头: V 形 15"/>
          <p:cNvSpPr/>
          <p:nvPr/>
        </p:nvSpPr>
        <p:spPr>
          <a:xfrm>
            <a:off x="7394149" y="2811469"/>
            <a:ext cx="207457" cy="275878"/>
          </a:xfrm>
          <a:prstGeom prst="chevron">
            <a:avLst>
              <a:gd name="adj" fmla="val 57832"/>
            </a:avLst>
          </a:prstGeom>
          <a:gradFill flip="none" rotWithShape="1">
            <a:gsLst>
              <a:gs pos="91000">
                <a:srgbClr val="050D21"/>
              </a:gs>
              <a:gs pos="87000">
                <a:srgbClr val="29CDF3"/>
              </a:gs>
              <a:gs pos="88000">
                <a:srgbClr val="050D21"/>
              </a:gs>
              <a:gs pos="100000">
                <a:srgbClr val="29CDF3"/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<a:noAutofit/>
          </a:bodyPr>
          <a:lstStyle/>
          <a:p>
            <a:pPr algn="ctr" defTabSz="457200"/>
            <a:endParaRPr lang="zh-CN" altLang="en-US" sz="180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17" name="箭头: V 形 16"/>
          <p:cNvSpPr/>
          <p:nvPr/>
        </p:nvSpPr>
        <p:spPr>
          <a:xfrm rot="16200000">
            <a:off x="5991478" y="3855387"/>
            <a:ext cx="207457" cy="275878"/>
          </a:xfrm>
          <a:prstGeom prst="chevron">
            <a:avLst>
              <a:gd name="adj" fmla="val 57832"/>
            </a:avLst>
          </a:prstGeom>
          <a:gradFill flip="none" rotWithShape="1">
            <a:gsLst>
              <a:gs pos="91000">
                <a:srgbClr val="050D21"/>
              </a:gs>
              <a:gs pos="87000">
                <a:srgbClr val="29CDF3"/>
              </a:gs>
              <a:gs pos="88000">
                <a:srgbClr val="050D21"/>
              </a:gs>
              <a:gs pos="100000">
                <a:srgbClr val="29CDF3"/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<a:noAutofit/>
          </a:bodyPr>
          <a:lstStyle/>
          <a:p>
            <a:pPr algn="ctr" defTabSz="457200"/>
            <a:endParaRPr lang="zh-CN" altLang="en-US" sz="180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403152" y="1078907"/>
            <a:ext cx="3384109" cy="95449"/>
            <a:chOff x="3745734" y="1030077"/>
            <a:chExt cx="5066292" cy="190922"/>
          </a:xfrm>
          <a:gradFill>
            <a:gsLst>
              <a:gs pos="0">
                <a:srgbClr val="050D21"/>
              </a:gs>
              <a:gs pos="100000">
                <a:srgbClr val="79F3FA"/>
              </a:gs>
            </a:gsLst>
            <a:lin ang="2700000" scaled="1"/>
          </a:gradFill>
        </p:grpSpPr>
        <p:sp>
          <p:nvSpPr>
            <p:cNvPr id="19" name="梯形 18"/>
            <p:cNvSpPr/>
            <p:nvPr/>
          </p:nvSpPr>
          <p:spPr>
            <a:xfrm>
              <a:off x="3745734" y="1030077"/>
              <a:ext cx="1222506" cy="190922"/>
            </a:xfrm>
            <a:prstGeom prst="trapezoid">
              <a:avLst>
                <a:gd name="adj" fmla="val 100789"/>
              </a:avLst>
            </a:prstGeom>
            <a:gradFill>
              <a:gsLst>
                <a:gs pos="0">
                  <a:srgbClr val="050D21"/>
                </a:gs>
                <a:gs pos="100000">
                  <a:srgbClr val="29CDF3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20" name="梯形 19"/>
            <p:cNvSpPr/>
            <p:nvPr/>
          </p:nvSpPr>
          <p:spPr>
            <a:xfrm>
              <a:off x="5026996" y="1030077"/>
              <a:ext cx="1222506" cy="190922"/>
            </a:xfrm>
            <a:prstGeom prst="trapezoid">
              <a:avLst>
                <a:gd name="adj" fmla="val 100789"/>
              </a:avLst>
            </a:prstGeom>
            <a:gradFill flip="none" rotWithShape="1">
              <a:gsLst>
                <a:gs pos="0">
                  <a:srgbClr val="050D21"/>
                </a:gs>
                <a:gs pos="100000">
                  <a:srgbClr val="E78947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21" name="梯形 20"/>
            <p:cNvSpPr/>
            <p:nvPr/>
          </p:nvSpPr>
          <p:spPr>
            <a:xfrm>
              <a:off x="6308258" y="1030077"/>
              <a:ext cx="1222506" cy="190922"/>
            </a:xfrm>
            <a:prstGeom prst="trapezoid">
              <a:avLst>
                <a:gd name="adj" fmla="val 100789"/>
              </a:avLst>
            </a:prstGeom>
            <a:gradFill>
              <a:gsLst>
                <a:gs pos="0">
                  <a:srgbClr val="050D21"/>
                </a:gs>
                <a:gs pos="100000">
                  <a:srgbClr val="29CDF3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22" name="梯形 21"/>
            <p:cNvSpPr/>
            <p:nvPr/>
          </p:nvSpPr>
          <p:spPr>
            <a:xfrm>
              <a:off x="7589520" y="1030077"/>
              <a:ext cx="1222506" cy="190922"/>
            </a:xfrm>
            <a:prstGeom prst="trapezoid">
              <a:avLst>
                <a:gd name="adj" fmla="val 100789"/>
              </a:avLst>
            </a:prstGeom>
            <a:gradFill flip="none" rotWithShape="1">
              <a:gsLst>
                <a:gs pos="0">
                  <a:srgbClr val="050D21"/>
                </a:gs>
                <a:gs pos="100000">
                  <a:srgbClr val="E78947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071625" y="4150208"/>
            <a:ext cx="5114925" cy="1310005"/>
            <a:chOff x="1647978" y="4612570"/>
            <a:chExt cx="5115591" cy="1310176"/>
          </a:xfrm>
        </p:grpSpPr>
        <p:sp>
          <p:nvSpPr>
            <p:cNvPr id="24" name="文本框 23"/>
            <p:cNvSpPr txBox="1"/>
            <p:nvPr/>
          </p:nvSpPr>
          <p:spPr bwMode="auto">
            <a:xfrm>
              <a:off x="1647978" y="4763085"/>
              <a:ext cx="422330" cy="425505"/>
            </a:xfrm>
            <a:prstGeom prst="rect">
              <a:avLst/>
            </a:prstGeom>
            <a:noFill/>
          </p:spPr>
          <p:txBody>
            <a:bodyPr wrap="square" rtlCol="0">
              <a:no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algn="ctr">
                <a:defRPr>
                  <a:gradFill>
                    <a:gsLst>
                      <a:gs pos="0">
                        <a:srgbClr val="29CDF3"/>
                      </a:gs>
                      <a:gs pos="100000">
                        <a:srgbClr val="79F3FA"/>
                      </a:gs>
                    </a:gsLst>
                    <a:lin ang="2700000" scaled="1"/>
                  </a:gradFill>
                  <a:latin typeface="锐字锐线梦想黑简1.0" panose="02010604000000000000" pitchFamily="2" charset="-122"/>
                  <a:ea typeface="锐字锐线梦想黑简1.0" panose="02010604000000000000" pitchFamily="2" charset="-122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 defTabSz="457200"/>
              <a:r>
                <a:rPr lang="en-US" altLang="zh-CN" sz="2000" dirty="0"/>
                <a:t>7</a:t>
              </a:r>
              <a:r>
                <a:rPr lang="zh-CN" altLang="en-US" sz="2000" dirty="0"/>
                <a:t>、</a:t>
              </a:r>
              <a:endParaRPr lang="zh-CN" altLang="en-US" sz="2000" dirty="0"/>
            </a:p>
          </p:txBody>
        </p:sp>
        <p:sp>
          <p:nvSpPr>
            <p:cNvPr id="25" name="文本框 24"/>
            <p:cNvSpPr txBox="1"/>
            <p:nvPr/>
          </p:nvSpPr>
          <p:spPr bwMode="auto">
            <a:xfrm>
              <a:off x="1926779" y="4612570"/>
              <a:ext cx="4836790" cy="1310176"/>
            </a:xfrm>
            <a:prstGeom prst="rect">
              <a:avLst/>
            </a:prstGeom>
            <a:noFill/>
          </p:spPr>
          <p:txBody>
            <a:bodyPr wrap="square">
              <a:no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algn="ctr">
                <a:lnSpc>
                  <a:spcPct val="130000"/>
                </a:lnSpc>
                <a:defRPr sz="1100">
                  <a:solidFill>
                    <a:schemeClr val="bg1"/>
                  </a:solidFill>
                  <a:latin typeface="Century Gothic" panose="020B0502020202020204" pitchFamily="34" charset="0"/>
                  <a:ea typeface="方正清刻本悦宋简体" panose="02000000000000000000" pitchFamily="2" charset="-122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fontAlgn="auto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2">
                      <a:lumMod val="9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2000" dirty="0">
                  <a:solidFill>
                    <a:schemeClr val="tx2">
                      <a:lumMod val="20000"/>
                      <a:lumOff val="80000"/>
                    </a:schemeClr>
                  </a:solidFill>
                  <a:cs typeface="+mn-ea"/>
                  <a:sym typeface="+mn-lt"/>
                </a:rPr>
                <a:t>防护性能达IP65以上，增加温控系统，采用功能完善的高性能数DSP设计的光学材料透明球罩，双层隔阳隔热，配置雨刷；</a:t>
              </a:r>
              <a:endParaRPr lang="en-US" altLang="zh-CN" sz="1800" dirty="0">
                <a:solidFill>
                  <a:srgbClr val="FFC000"/>
                </a:solidFill>
                <a:cs typeface="+mn-ea"/>
                <a:sym typeface="+mn-lt"/>
              </a:endParaRPr>
            </a:p>
            <a:p>
              <a:pPr algn="l" fontAlgn="auto">
                <a:lnSpc>
                  <a:spcPct val="150000"/>
                </a:lnSpc>
              </a:pPr>
              <a:endParaRPr lang="en-US" altLang="zh-CN" sz="1800" dirty="0">
                <a:solidFill>
                  <a:srgbClr val="FFC000"/>
                </a:solidFill>
                <a:latin typeface="锐字锐线梦想黑简1.0" panose="02010604000000000000" pitchFamily="2" charset="-122"/>
                <a:ea typeface="锐字锐线梦想黑简1.0" panose="02010604000000000000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77518" y="1630043"/>
            <a:ext cx="4846957" cy="1682758"/>
            <a:chOff x="1680387" y="4831545"/>
            <a:chExt cx="3033560" cy="248250"/>
          </a:xfrm>
        </p:grpSpPr>
        <p:sp>
          <p:nvSpPr>
            <p:cNvPr id="27" name="文本框 26"/>
            <p:cNvSpPr txBox="1"/>
            <p:nvPr/>
          </p:nvSpPr>
          <p:spPr bwMode="auto">
            <a:xfrm>
              <a:off x="1680387" y="5005882"/>
              <a:ext cx="326287" cy="73913"/>
            </a:xfrm>
            <a:prstGeom prst="rect">
              <a:avLst/>
            </a:prstGeom>
            <a:noFill/>
          </p:spPr>
          <p:txBody>
            <a:bodyPr wrap="square" rtlCol="0">
              <a:no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algn="ctr">
                <a:defRPr>
                  <a:gradFill>
                    <a:gsLst>
                      <a:gs pos="0">
                        <a:srgbClr val="29CDF3"/>
                      </a:gs>
                      <a:gs pos="100000">
                        <a:srgbClr val="79F3FA"/>
                      </a:gs>
                    </a:gsLst>
                    <a:lin ang="2700000" scaled="1"/>
                  </a:gradFill>
                  <a:latin typeface="锐字锐线梦想黑简1.0" panose="02010604000000000000" pitchFamily="2" charset="-122"/>
                  <a:ea typeface="锐字锐线梦想黑简1.0" panose="02010604000000000000" pitchFamily="2" charset="-122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 defTabSz="457200"/>
              <a:r>
                <a:rPr lang="en-US" altLang="zh-CN" sz="2000" dirty="0"/>
                <a:t>2</a:t>
              </a:r>
              <a:r>
                <a:rPr lang="zh-CN" altLang="en-US" sz="2000" dirty="0"/>
                <a:t>、</a:t>
              </a:r>
              <a:endParaRPr lang="zh-CN" altLang="en-US" sz="2000" dirty="0"/>
            </a:p>
          </p:txBody>
        </p:sp>
        <p:sp>
          <p:nvSpPr>
            <p:cNvPr id="28" name="文本框 27"/>
            <p:cNvSpPr txBox="1"/>
            <p:nvPr/>
          </p:nvSpPr>
          <p:spPr bwMode="auto">
            <a:xfrm>
              <a:off x="1889464" y="4831545"/>
              <a:ext cx="2824483" cy="237586"/>
            </a:xfrm>
            <a:prstGeom prst="rect">
              <a:avLst/>
            </a:prstGeom>
            <a:noFill/>
          </p:spPr>
          <p:txBody>
            <a:bodyPr wrap="square">
              <a:no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algn="ctr">
                <a:lnSpc>
                  <a:spcPct val="130000"/>
                </a:lnSpc>
                <a:defRPr sz="1100">
                  <a:solidFill>
                    <a:schemeClr val="bg1"/>
                  </a:solidFill>
                  <a:latin typeface="Century Gothic" panose="020B0502020202020204" pitchFamily="34" charset="0"/>
                  <a:ea typeface="方正清刻本悦宋简体" panose="02000000000000000000" pitchFamily="2" charset="-122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fontAlgn="auto">
                <a:lnSpc>
                  <a:spcPct val="150000"/>
                </a:lnSpc>
              </a:pPr>
              <a:r>
                <a:rPr lang="en-US" altLang="zh-CN" sz="2000" dirty="0">
                  <a:solidFill>
                    <a:schemeClr val="tx2">
                      <a:lumMod val="20000"/>
                      <a:lumOff val="80000"/>
                    </a:schemeClr>
                  </a:solidFill>
                  <a:cs typeface="+mn-ea"/>
                  <a:sym typeface="+mn-lt"/>
                </a:rPr>
                <a:t>自带防雷器件，满足3KV以内的感应冲击，防浪涌冲击；</a:t>
              </a:r>
              <a:endParaRPr lang="en-US" altLang="zh-CN" sz="2000" dirty="0">
                <a:solidFill>
                  <a:schemeClr val="tx2">
                    <a:lumMod val="20000"/>
                    <a:lumOff val="80000"/>
                  </a:schemeClr>
                </a:solidFill>
                <a:latin typeface="锐字锐线梦想黑简1.0" panose="02010604000000000000" pitchFamily="2" charset="-122"/>
                <a:ea typeface="锐字锐线梦想黑简1.0" panose="02010604000000000000" pitchFamily="2" charset="-122"/>
                <a:cs typeface="+mn-ea"/>
                <a:sym typeface="+mn-lt"/>
              </a:endParaRPr>
            </a:p>
          </p:txBody>
        </p:sp>
      </p:grpSp>
      <p:sp>
        <p:nvSpPr>
          <p:cNvPr id="31" name="文本框 30"/>
          <p:cNvSpPr txBox="1"/>
          <p:nvPr/>
        </p:nvSpPr>
        <p:spPr bwMode="auto">
          <a:xfrm>
            <a:off x="478155" y="4582160"/>
            <a:ext cx="2781300" cy="604520"/>
          </a:xfrm>
          <a:prstGeom prst="rect">
            <a:avLst/>
          </a:prstGeom>
          <a:noFill/>
        </p:spPr>
        <p:txBody>
          <a:bodyPr wrap="square">
            <a:no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lnSpc>
                <a:spcPct val="130000"/>
              </a:lnSpc>
              <a:defRPr sz="1100">
                <a:solidFill>
                  <a:schemeClr val="bg1"/>
                </a:solidFill>
                <a:latin typeface="Century Gothic" panose="020B0502020202020204" pitchFamily="34" charset="0"/>
                <a:ea typeface="方正清刻本悦宋简体" panose="02000000000000000000" pitchFamily="2" charset="-122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lnSpc>
                <a:spcPct val="150000"/>
              </a:lnSpc>
            </a:pPr>
            <a:r>
              <a:rPr lang="en-US" altLang="zh-CN" sz="1800" dirty="0">
                <a:solidFill>
                  <a:srgbClr val="FFC000"/>
                </a:solidFill>
                <a:cs typeface="+mn-ea"/>
                <a:sym typeface="+mn-lt"/>
              </a:rPr>
              <a:t> </a:t>
            </a:r>
            <a:r>
              <a:rPr lang="en-US" altLang="zh-CN" sz="2000" dirty="0">
                <a:solidFill>
                  <a:schemeClr val="tx2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CMOS感光器/传感器；</a:t>
            </a:r>
            <a:endParaRPr lang="en-US" altLang="zh-CN" sz="1800" dirty="0">
              <a:solidFill>
                <a:schemeClr val="tx2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  <a:p>
            <a:pPr algn="l" fontAlgn="auto">
              <a:lnSpc>
                <a:spcPct val="150000"/>
              </a:lnSpc>
            </a:pPr>
            <a:endParaRPr lang="en-US" altLang="zh-CN" sz="1800" dirty="0">
              <a:solidFill>
                <a:schemeClr val="tx2">
                  <a:lumMod val="20000"/>
                  <a:lumOff val="80000"/>
                </a:schemeClr>
              </a:solidFill>
              <a:latin typeface="锐字锐线梦想黑简1.0" panose="02010604000000000000" pitchFamily="2" charset="-122"/>
              <a:ea typeface="锐字锐线梦想黑简1.0" panose="02010604000000000000" pitchFamily="2" charset="-122"/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 bwMode="auto">
          <a:xfrm>
            <a:off x="9551670" y="1621155"/>
            <a:ext cx="2581275" cy="1032510"/>
          </a:xfrm>
          <a:prstGeom prst="rect">
            <a:avLst/>
          </a:prstGeom>
          <a:noFill/>
        </p:spPr>
        <p:txBody>
          <a:bodyPr wrap="square">
            <a:no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lnSpc>
                <a:spcPct val="130000"/>
              </a:lnSpc>
              <a:defRPr sz="1100">
                <a:solidFill>
                  <a:schemeClr val="bg1"/>
                </a:solidFill>
                <a:latin typeface="Century Gothic" panose="020B0502020202020204" pitchFamily="34" charset="0"/>
                <a:ea typeface="方正清刻本悦宋简体" panose="02000000000000000000" pitchFamily="2" charset="-122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lnSpc>
                <a:spcPct val="150000"/>
              </a:lnSpc>
            </a:pPr>
            <a:r>
              <a:rPr lang="en-US" altLang="zh-CN" sz="2000" dirty="0">
                <a:solidFill>
                  <a:schemeClr val="bg2">
                    <a:lumMod val="9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2000" dirty="0">
                <a:solidFill>
                  <a:schemeClr val="tx2">
                    <a:lumMod val="20000"/>
                    <a:lumOff val="80000"/>
                  </a:schemeClr>
                </a:solidFill>
                <a:latin typeface="Adobe Pi Std" panose="05020102010706070708" charset="0"/>
                <a:cs typeface="Adobe Pi Std" panose="05020102010706070708" charset="0"/>
                <a:sym typeface="+mn-lt"/>
              </a:rPr>
              <a:t>配置双红外灯，红外夜视距离大于100米；</a:t>
            </a:r>
            <a:endParaRPr lang="en-US" altLang="zh-CN" sz="2000" dirty="0">
              <a:solidFill>
                <a:schemeClr val="tx2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  <a:p>
            <a:pPr algn="l" fontAlgn="auto">
              <a:lnSpc>
                <a:spcPct val="150000"/>
              </a:lnSpc>
            </a:pPr>
            <a:endParaRPr lang="en-US" altLang="zh-CN" sz="2000" dirty="0">
              <a:solidFill>
                <a:schemeClr val="tx2">
                  <a:lumMod val="20000"/>
                  <a:lumOff val="80000"/>
                </a:schemeClr>
              </a:solidFill>
              <a:latin typeface="锐字锐线梦想黑简1.0" panose="02010604000000000000" pitchFamily="2" charset="-122"/>
              <a:ea typeface="锐字锐线梦想黑简1.0" panose="02010604000000000000" pitchFamily="2" charset="-122"/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630420" y="394970"/>
            <a:ext cx="3005455" cy="5835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defTabSz="457200"/>
            <a:r>
              <a:rPr lang="zh-CN" altLang="en-US" sz="3200" dirty="0">
                <a:gradFill>
                  <a:gsLst>
                    <a:gs pos="0">
                      <a:srgbClr val="29CDF3"/>
                    </a:gs>
                    <a:gs pos="100000">
                      <a:srgbClr val="79F3FA"/>
                    </a:gs>
                  </a:gsLst>
                  <a:lin ang="2700000" scaled="1"/>
                </a:gradFill>
                <a:latin typeface="锐字锐线梦想黑简1.0" panose="02010604000000000000" pitchFamily="2" charset="-122"/>
                <a:ea typeface="锐字锐线梦想黑简1.0" panose="02010604000000000000" pitchFamily="2" charset="-122"/>
              </a:rPr>
              <a:t>摄像系统</a:t>
            </a:r>
            <a:r>
              <a:rPr lang="zh-CN" altLang="en-US" sz="3200" dirty="0">
                <a:gradFill>
                  <a:gsLst>
                    <a:gs pos="0">
                      <a:srgbClr val="29CDF3"/>
                    </a:gs>
                    <a:gs pos="100000">
                      <a:srgbClr val="79F3FA"/>
                    </a:gs>
                  </a:gsLst>
                  <a:lin ang="2700000" scaled="1"/>
                </a:gradFill>
                <a:latin typeface="锐字锐线梦想黑简1.0" panose="02010604000000000000" pitchFamily="2" charset="-122"/>
                <a:ea typeface="锐字锐线梦想黑简1.0" panose="02010604000000000000" pitchFamily="2" charset="-122"/>
              </a:rPr>
              <a:t>技术</a:t>
            </a:r>
            <a:endParaRPr lang="zh-CN" altLang="en-US" sz="3200" dirty="0">
              <a:gradFill>
                <a:gsLst>
                  <a:gs pos="0">
                    <a:srgbClr val="29CDF3"/>
                  </a:gs>
                  <a:gs pos="100000">
                    <a:srgbClr val="79F3FA"/>
                  </a:gs>
                </a:gsLst>
                <a:lin ang="2700000" scaled="1"/>
              </a:gradFill>
              <a:latin typeface="锐字锐线梦想黑简1.0" panose="02010604000000000000" pitchFamily="2" charset="-122"/>
              <a:ea typeface="锐字锐线梦想黑简1.0" panose="02010604000000000000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336750" y="4510087"/>
            <a:ext cx="1054314" cy="1054314"/>
            <a:chOff x="3050127" y="4509433"/>
            <a:chExt cx="1054451" cy="1054451"/>
          </a:xfrm>
        </p:grpSpPr>
        <p:sp>
          <p:nvSpPr>
            <p:cNvPr id="9" name="矩形 8"/>
            <p:cNvSpPr/>
            <p:nvPr/>
          </p:nvSpPr>
          <p:spPr>
            <a:xfrm>
              <a:off x="3050127" y="4509433"/>
              <a:ext cx="1054451" cy="1054451"/>
            </a:xfrm>
            <a:prstGeom prst="rect">
              <a:avLst/>
            </a:prstGeom>
            <a:gradFill flip="none" rotWithShape="1">
              <a:gsLst>
                <a:gs pos="87000">
                  <a:srgbClr val="050D21"/>
                </a:gs>
                <a:gs pos="0">
                  <a:srgbClr val="050D21"/>
                </a:gs>
                <a:gs pos="100000">
                  <a:srgbClr val="E78947"/>
                </a:gs>
              </a:gsLst>
              <a:path path="rect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3087574" y="4659839"/>
              <a:ext cx="97955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algn="ctr">
                <a:defRPr sz="3200">
                  <a:gradFill>
                    <a:gsLst>
                      <a:gs pos="0">
                        <a:srgbClr val="29CDF3"/>
                      </a:gs>
                      <a:gs pos="100000">
                        <a:srgbClr val="79F3FA"/>
                      </a:gs>
                    </a:gsLst>
                    <a:lin ang="2700000" scaled="1"/>
                  </a:gradFill>
                  <a:latin typeface="锐字锐线梦想黑简1.0" panose="02010604000000000000" pitchFamily="2" charset="-122"/>
                  <a:ea typeface="锐字锐线梦想黑简1.0" panose="02010604000000000000" pitchFamily="2" charset="-122"/>
                </a:defRPr>
              </a:lvl1pPr>
            </a:lstStyle>
            <a:p>
              <a:pPr defTabSz="457200"/>
              <a:r>
                <a:rPr lang="en-US" altLang="zh-CN" sz="4000" dirty="0">
                  <a:solidFill>
                    <a:srgbClr val="E78947"/>
                  </a:solidFill>
                </a:rPr>
                <a:t>01</a:t>
              </a:r>
              <a:endParaRPr lang="zh-CN" altLang="en-US" sz="4000" dirty="0">
                <a:solidFill>
                  <a:srgbClr val="E78947"/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568050" y="4510087"/>
            <a:ext cx="1054314" cy="1054314"/>
            <a:chOff x="5568775" y="4509433"/>
            <a:chExt cx="1054451" cy="1054451"/>
          </a:xfrm>
        </p:grpSpPr>
        <p:sp>
          <p:nvSpPr>
            <p:cNvPr id="10" name="矩形 9"/>
            <p:cNvSpPr/>
            <p:nvPr/>
          </p:nvSpPr>
          <p:spPr>
            <a:xfrm>
              <a:off x="5568775" y="4509433"/>
              <a:ext cx="1054451" cy="1054451"/>
            </a:xfrm>
            <a:prstGeom prst="rect">
              <a:avLst/>
            </a:prstGeom>
            <a:gradFill flip="none" rotWithShape="1">
              <a:gsLst>
                <a:gs pos="91000">
                  <a:srgbClr val="050D21"/>
                </a:gs>
                <a:gs pos="87000">
                  <a:srgbClr val="29CDF3"/>
                </a:gs>
                <a:gs pos="88000">
                  <a:srgbClr val="050D21"/>
                </a:gs>
                <a:gs pos="100000">
                  <a:srgbClr val="29CDF3"/>
                </a:gs>
              </a:gsLst>
              <a:path path="rect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5594216" y="4659839"/>
              <a:ext cx="97955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algn="ctr">
                <a:defRPr sz="3200">
                  <a:gradFill>
                    <a:gsLst>
                      <a:gs pos="0">
                        <a:srgbClr val="29CDF3"/>
                      </a:gs>
                      <a:gs pos="100000">
                        <a:srgbClr val="79F3FA"/>
                      </a:gs>
                    </a:gsLst>
                    <a:lin ang="2700000" scaled="1"/>
                  </a:gradFill>
                  <a:latin typeface="锐字锐线梦想黑简1.0" panose="02010604000000000000" pitchFamily="2" charset="-122"/>
                  <a:ea typeface="锐字锐线梦想黑简1.0" panose="02010604000000000000" pitchFamily="2" charset="-122"/>
                </a:defRPr>
              </a:lvl1pPr>
            </a:lstStyle>
            <a:p>
              <a:pPr defTabSz="457200"/>
              <a:r>
                <a:rPr lang="en-US" altLang="zh-CN" sz="4000" dirty="0">
                  <a:solidFill>
                    <a:srgbClr val="050D21"/>
                  </a:solidFill>
                </a:rPr>
                <a:t>02</a:t>
              </a:r>
              <a:endParaRPr lang="zh-CN" altLang="en-US" sz="4000" dirty="0">
                <a:solidFill>
                  <a:srgbClr val="050D21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926825" y="2422252"/>
            <a:ext cx="1054314" cy="1054314"/>
            <a:chOff x="5568775" y="2421326"/>
            <a:chExt cx="1054451" cy="1054451"/>
          </a:xfrm>
        </p:grpSpPr>
        <p:sp>
          <p:nvSpPr>
            <p:cNvPr id="6" name="矩形 5"/>
            <p:cNvSpPr/>
            <p:nvPr/>
          </p:nvSpPr>
          <p:spPr>
            <a:xfrm>
              <a:off x="5568775" y="2421326"/>
              <a:ext cx="1054451" cy="1054451"/>
            </a:xfrm>
            <a:prstGeom prst="rect">
              <a:avLst/>
            </a:prstGeom>
            <a:gradFill flip="none" rotWithShape="1">
              <a:gsLst>
                <a:gs pos="87000">
                  <a:srgbClr val="050D21"/>
                </a:gs>
                <a:gs pos="0">
                  <a:srgbClr val="050D21"/>
                </a:gs>
                <a:gs pos="100000">
                  <a:srgbClr val="29CDF3"/>
                </a:gs>
              </a:gsLst>
              <a:path path="rect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5594216" y="2594607"/>
              <a:ext cx="97955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algn="ctr">
                <a:defRPr sz="3200">
                  <a:gradFill>
                    <a:gsLst>
                      <a:gs pos="0">
                        <a:srgbClr val="29CDF3"/>
                      </a:gs>
                      <a:gs pos="100000">
                        <a:srgbClr val="79F3FA"/>
                      </a:gs>
                    </a:gsLst>
                    <a:lin ang="2700000" scaled="1"/>
                  </a:gradFill>
                  <a:latin typeface="锐字锐线梦想黑简1.0" panose="02010604000000000000" pitchFamily="2" charset="-122"/>
                  <a:ea typeface="锐字锐线梦想黑简1.0" panose="02010604000000000000" pitchFamily="2" charset="-122"/>
                </a:defRPr>
              </a:lvl1pPr>
            </a:lstStyle>
            <a:p>
              <a:pPr defTabSz="457200"/>
              <a:r>
                <a:rPr lang="en-US" altLang="zh-CN" sz="4000" dirty="0">
                  <a:solidFill>
                    <a:srgbClr val="29CDF3"/>
                  </a:solidFill>
                </a:rPr>
                <a:t>03</a:t>
              </a:r>
              <a:endParaRPr lang="zh-CN" altLang="en-US" sz="4000" dirty="0">
                <a:solidFill>
                  <a:srgbClr val="29CDF3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086371" y="2422252"/>
            <a:ext cx="1054314" cy="1054314"/>
            <a:chOff x="8087424" y="2421326"/>
            <a:chExt cx="1054451" cy="1054451"/>
          </a:xfrm>
        </p:grpSpPr>
        <p:sp>
          <p:nvSpPr>
            <p:cNvPr id="11" name="矩形 10"/>
            <p:cNvSpPr/>
            <p:nvPr/>
          </p:nvSpPr>
          <p:spPr>
            <a:xfrm>
              <a:off x="8087424" y="2421326"/>
              <a:ext cx="1054451" cy="1054451"/>
            </a:xfrm>
            <a:prstGeom prst="rect">
              <a:avLst/>
            </a:prstGeom>
            <a:gradFill flip="none" rotWithShape="1">
              <a:gsLst>
                <a:gs pos="91000">
                  <a:srgbClr val="050D21"/>
                </a:gs>
                <a:gs pos="87000">
                  <a:srgbClr val="E78947"/>
                </a:gs>
                <a:gs pos="88000">
                  <a:srgbClr val="050D21"/>
                </a:gs>
                <a:gs pos="100000">
                  <a:srgbClr val="E78947"/>
                </a:gs>
              </a:gsLst>
              <a:path path="rect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<a:noAutofit/>
            </a:bodyPr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8124871" y="2594607"/>
              <a:ext cx="97955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algn="ctr">
                <a:defRPr sz="3200">
                  <a:gradFill>
                    <a:gsLst>
                      <a:gs pos="0">
                        <a:srgbClr val="29CDF3"/>
                      </a:gs>
                      <a:gs pos="100000">
                        <a:srgbClr val="79F3FA"/>
                      </a:gs>
                    </a:gsLst>
                    <a:lin ang="2700000" scaled="1"/>
                  </a:gradFill>
                  <a:latin typeface="锐字锐线梦想黑简1.0" panose="02010604000000000000" pitchFamily="2" charset="-122"/>
                  <a:ea typeface="锐字锐线梦想黑简1.0" panose="02010604000000000000" pitchFamily="2" charset="-122"/>
                </a:defRPr>
              </a:lvl1pPr>
            </a:lstStyle>
            <a:p>
              <a:pPr defTabSz="457200"/>
              <a:r>
                <a:rPr lang="en-US" altLang="zh-CN" sz="4000" dirty="0">
                  <a:solidFill>
                    <a:srgbClr val="050D21"/>
                  </a:solidFill>
                </a:rPr>
                <a:t>04</a:t>
              </a:r>
              <a:endParaRPr lang="zh-CN" altLang="en-US" sz="4000" dirty="0">
                <a:solidFill>
                  <a:srgbClr val="050D21"/>
                </a:solidFill>
              </a:endParaRPr>
            </a:p>
          </p:txBody>
        </p:sp>
      </p:grpSp>
      <p:sp>
        <p:nvSpPr>
          <p:cNvPr id="7" name="文本框 6"/>
          <p:cNvSpPr txBox="1"/>
          <p:nvPr/>
        </p:nvSpPr>
        <p:spPr bwMode="auto">
          <a:xfrm>
            <a:off x="7095935" y="5733407"/>
            <a:ext cx="295910" cy="454660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>
                <a:gradFill>
                  <a:gsLst>
                    <a:gs pos="0">
                      <a:srgbClr val="29CDF3"/>
                    </a:gs>
                    <a:gs pos="100000">
                      <a:srgbClr val="79F3FA"/>
                    </a:gs>
                  </a:gsLst>
                  <a:lin ang="2700000" scaled="1"/>
                </a:gradFill>
                <a:latin typeface="锐字锐线梦想黑简1.0" panose="02010604000000000000" pitchFamily="2" charset="-122"/>
                <a:ea typeface="锐字锐线梦想黑简1.0" panose="02010604000000000000" pitchFamily="2" charset="-122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defTabSz="457200"/>
            <a:r>
              <a:rPr lang="en-US" altLang="zh-CN" sz="2000" dirty="0"/>
              <a:t>8</a:t>
            </a:r>
            <a:r>
              <a:rPr lang="zh-CN" altLang="en-US" sz="2000" dirty="0"/>
              <a:t>、</a:t>
            </a:r>
            <a:endParaRPr lang="zh-CN" altLang="en-US" sz="2000" dirty="0"/>
          </a:p>
        </p:txBody>
      </p:sp>
      <p:sp>
        <p:nvSpPr>
          <p:cNvPr id="8" name="文本框 7"/>
          <p:cNvSpPr txBox="1"/>
          <p:nvPr/>
        </p:nvSpPr>
        <p:spPr bwMode="auto">
          <a:xfrm>
            <a:off x="247015" y="5221605"/>
            <a:ext cx="382270" cy="454660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>
                <a:gradFill>
                  <a:gsLst>
                    <a:gs pos="0">
                      <a:srgbClr val="29CDF3"/>
                    </a:gs>
                    <a:gs pos="100000">
                      <a:srgbClr val="79F3FA"/>
                    </a:gs>
                  </a:gsLst>
                  <a:lin ang="2700000" scaled="1"/>
                </a:gradFill>
                <a:latin typeface="锐字锐线梦想黑简1.0" panose="02010604000000000000" pitchFamily="2" charset="-122"/>
                <a:ea typeface="锐字锐线梦想黑简1.0" panose="02010604000000000000" pitchFamily="2" charset="-122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defTabSz="457200"/>
            <a:r>
              <a:rPr lang="en-US" altLang="zh-CN" sz="2000" dirty="0"/>
              <a:t>4</a:t>
            </a:r>
            <a:r>
              <a:rPr lang="zh-CN" altLang="en-US" sz="2000" dirty="0"/>
              <a:t>、</a:t>
            </a:r>
            <a:endParaRPr lang="zh-CN" altLang="en-US" sz="2000" dirty="0"/>
          </a:p>
        </p:txBody>
      </p:sp>
      <p:sp>
        <p:nvSpPr>
          <p:cNvPr id="13" name="文本框 12"/>
          <p:cNvSpPr txBox="1"/>
          <p:nvPr/>
        </p:nvSpPr>
        <p:spPr bwMode="auto">
          <a:xfrm>
            <a:off x="9334945" y="2709537"/>
            <a:ext cx="295910" cy="454660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>
                <a:gradFill>
                  <a:gsLst>
                    <a:gs pos="0">
                      <a:srgbClr val="29CDF3"/>
                    </a:gs>
                    <a:gs pos="100000">
                      <a:srgbClr val="79F3FA"/>
                    </a:gs>
                  </a:gsLst>
                  <a:lin ang="2700000" scaled="1"/>
                </a:gradFill>
                <a:latin typeface="锐字锐线梦想黑简1.0" panose="02010604000000000000" pitchFamily="2" charset="-122"/>
                <a:ea typeface="锐字锐线梦想黑简1.0" panose="02010604000000000000" pitchFamily="2" charset="-122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defTabSz="457200"/>
            <a:r>
              <a:rPr lang="en-US" altLang="zh-CN" sz="2000" dirty="0"/>
              <a:t>6</a:t>
            </a:r>
            <a:r>
              <a:rPr lang="zh-CN" altLang="en-US" sz="2000" dirty="0"/>
              <a:t>、</a:t>
            </a:r>
            <a:endParaRPr lang="zh-CN" altLang="en-US" sz="2000" dirty="0"/>
          </a:p>
        </p:txBody>
      </p:sp>
      <p:sp>
        <p:nvSpPr>
          <p:cNvPr id="14" name="文本框 13"/>
          <p:cNvSpPr txBox="1"/>
          <p:nvPr/>
        </p:nvSpPr>
        <p:spPr bwMode="auto">
          <a:xfrm>
            <a:off x="9334945" y="1773547"/>
            <a:ext cx="295910" cy="454660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>
                <a:gradFill>
                  <a:gsLst>
                    <a:gs pos="0">
                      <a:srgbClr val="29CDF3"/>
                    </a:gs>
                    <a:gs pos="100000">
                      <a:srgbClr val="79F3FA"/>
                    </a:gs>
                  </a:gsLst>
                  <a:lin ang="2700000" scaled="1"/>
                </a:gradFill>
                <a:latin typeface="锐字锐线梦想黑简1.0" panose="02010604000000000000" pitchFamily="2" charset="-122"/>
                <a:ea typeface="锐字锐线梦想黑简1.0" panose="02010604000000000000" pitchFamily="2" charset="-122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defTabSz="457200"/>
            <a:r>
              <a:rPr lang="en-US" altLang="zh-CN" sz="2000" dirty="0"/>
              <a:t>5</a:t>
            </a:r>
            <a:r>
              <a:rPr lang="zh-CN" altLang="en-US" sz="2000" dirty="0"/>
              <a:t>、</a:t>
            </a:r>
            <a:endParaRPr lang="zh-CN" altLang="en-US" sz="2000" dirty="0"/>
          </a:p>
        </p:txBody>
      </p:sp>
      <p:sp>
        <p:nvSpPr>
          <p:cNvPr id="29" name="文本框 28"/>
          <p:cNvSpPr txBox="1"/>
          <p:nvPr/>
        </p:nvSpPr>
        <p:spPr bwMode="auto">
          <a:xfrm>
            <a:off x="478155" y="1774190"/>
            <a:ext cx="439420" cy="454660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>
                <a:gradFill>
                  <a:gsLst>
                    <a:gs pos="0">
                      <a:srgbClr val="29CDF3"/>
                    </a:gs>
                    <a:gs pos="100000">
                      <a:srgbClr val="79F3FA"/>
                    </a:gs>
                  </a:gsLst>
                  <a:lin ang="2700000" scaled="1"/>
                </a:gradFill>
                <a:latin typeface="锐字锐线梦想黑简1.0" panose="02010604000000000000" pitchFamily="2" charset="-122"/>
                <a:ea typeface="锐字锐线梦想黑简1.0" panose="02010604000000000000" pitchFamily="2" charset="-122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defTabSz="457200"/>
            <a:r>
              <a:rPr lang="en-US" altLang="zh-CN" sz="2000" dirty="0"/>
              <a:t>1</a:t>
            </a:r>
            <a:r>
              <a:rPr lang="zh-CN" altLang="en-US" sz="2000" dirty="0"/>
              <a:t>、</a:t>
            </a:r>
            <a:endParaRPr lang="zh-CN" altLang="en-US" sz="2000" dirty="0"/>
          </a:p>
        </p:txBody>
      </p:sp>
      <p:sp>
        <p:nvSpPr>
          <p:cNvPr id="30" name="文本框 29"/>
          <p:cNvSpPr txBox="1"/>
          <p:nvPr/>
        </p:nvSpPr>
        <p:spPr bwMode="auto">
          <a:xfrm>
            <a:off x="244475" y="4653915"/>
            <a:ext cx="385445" cy="454660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>
                <a:gradFill>
                  <a:gsLst>
                    <a:gs pos="0">
                      <a:srgbClr val="29CDF3"/>
                    </a:gs>
                    <a:gs pos="100000">
                      <a:srgbClr val="79F3FA"/>
                    </a:gs>
                  </a:gsLst>
                  <a:lin ang="2700000" scaled="1"/>
                </a:gradFill>
                <a:latin typeface="锐字锐线梦想黑简1.0" panose="02010604000000000000" pitchFamily="2" charset="-122"/>
                <a:ea typeface="锐字锐线梦想黑简1.0" panose="02010604000000000000" pitchFamily="2" charset="-122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defTabSz="457200"/>
            <a:r>
              <a:rPr lang="en-US" altLang="zh-CN" sz="2000" dirty="0"/>
              <a:t>3</a:t>
            </a:r>
            <a:r>
              <a:rPr lang="zh-CN" altLang="en-US" sz="2000" dirty="0"/>
              <a:t>、</a:t>
            </a:r>
            <a:endParaRPr lang="zh-CN" altLang="en-US" sz="2000" dirty="0"/>
          </a:p>
        </p:txBody>
      </p:sp>
      <p:sp>
        <p:nvSpPr>
          <p:cNvPr id="39" name="文本框 38"/>
          <p:cNvSpPr txBox="1"/>
          <p:nvPr/>
        </p:nvSpPr>
        <p:spPr>
          <a:xfrm>
            <a:off x="7392035" y="5589905"/>
            <a:ext cx="1139190" cy="5251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 fontAlgn="auto">
              <a:lnSpc>
                <a:spcPct val="150000"/>
              </a:lnSpc>
            </a:pPr>
            <a:r>
              <a:rPr lang="en-US" altLang="zh-CN" sz="2000" dirty="0">
                <a:solidFill>
                  <a:schemeClr val="tx2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IC芯片；</a:t>
            </a:r>
            <a:endParaRPr lang="en-US" altLang="zh-CN" dirty="0">
              <a:solidFill>
                <a:schemeClr val="tx2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  <a:p>
            <a:pPr algn="l" fontAlgn="auto">
              <a:lnSpc>
                <a:spcPct val="150000"/>
              </a:lnSpc>
            </a:pPr>
            <a:endParaRPr lang="en-US" altLang="zh-CN" dirty="0">
              <a:solidFill>
                <a:schemeClr val="tx2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865505" y="2653665"/>
            <a:ext cx="4734560" cy="16471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 fontAlgn="auto">
              <a:lnSpc>
                <a:spcPct val="150000"/>
              </a:lnSpc>
            </a:pPr>
            <a:r>
              <a:rPr lang="en-US" altLang="zh-CN" sz="2000" dirty="0">
                <a:solidFill>
                  <a:schemeClr val="tx2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RS485通讯控制，可在野外长时间运行，无需维护，系统支持iphoneAndroid系统手持设备监视可调镜头；</a:t>
            </a:r>
            <a:endParaRPr lang="en-US" altLang="zh-CN" sz="2000" dirty="0">
              <a:solidFill>
                <a:schemeClr val="tx2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641350" y="5086350"/>
            <a:ext cx="2211070" cy="5829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 fontAlgn="auto">
              <a:lnSpc>
                <a:spcPct val="150000"/>
              </a:lnSpc>
            </a:pPr>
            <a:r>
              <a:rPr lang="en-US" altLang="zh-CN" sz="2000" dirty="0">
                <a:solidFill>
                  <a:schemeClr val="tx2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H.264 编码技术；</a:t>
            </a:r>
            <a:endParaRPr lang="en-US" altLang="zh-CN" sz="2000" dirty="0">
              <a:solidFill>
                <a:schemeClr val="tx2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9625330" y="2596515"/>
            <a:ext cx="2075815" cy="9036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 fontAlgn="auto">
              <a:lnSpc>
                <a:spcPct val="150000"/>
              </a:lnSpc>
            </a:pPr>
            <a:r>
              <a:rPr lang="en-US" altLang="zh-CN" sz="2000" dirty="0">
                <a:solidFill>
                  <a:schemeClr val="tx2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5G红外成像扫描技术;</a:t>
            </a:r>
            <a:endParaRPr lang="en-US" altLang="zh-CN" sz="2000" dirty="0">
              <a:solidFill>
                <a:schemeClr val="tx2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118110" y="116840"/>
            <a:ext cx="2408555" cy="1414780"/>
            <a:chOff x="1019176" y="2021337"/>
            <a:chExt cx="10153648" cy="2748446"/>
          </a:xfrm>
        </p:grpSpPr>
        <p:sp>
          <p:nvSpPr>
            <p:cNvPr id="45" name="任意多边形: 形状 5"/>
            <p:cNvSpPr/>
            <p:nvPr/>
          </p:nvSpPr>
          <p:spPr>
            <a:xfrm>
              <a:off x="1019176" y="2021337"/>
              <a:ext cx="10153648" cy="2748446"/>
            </a:xfrm>
            <a:custGeom>
              <a:avLst/>
              <a:gdLst>
                <a:gd name="connsiteX0" fmla="*/ 0 w 5127073"/>
                <a:gd name="connsiteY0" fmla="*/ 0 h 3072986"/>
                <a:gd name="connsiteX1" fmla="*/ 2054087 w 5127073"/>
                <a:gd name="connsiteY1" fmla="*/ 0 h 3072986"/>
                <a:gd name="connsiteX2" fmla="*/ 3072986 w 5127073"/>
                <a:gd name="connsiteY2" fmla="*/ 0 h 3072986"/>
                <a:gd name="connsiteX3" fmla="*/ 5127073 w 5127073"/>
                <a:gd name="connsiteY3" fmla="*/ 0 h 3072986"/>
                <a:gd name="connsiteX4" fmla="*/ 5127073 w 5127073"/>
                <a:gd name="connsiteY4" fmla="*/ 3072986 h 3072986"/>
                <a:gd name="connsiteX5" fmla="*/ 3072986 w 5127073"/>
                <a:gd name="connsiteY5" fmla="*/ 3072986 h 3072986"/>
                <a:gd name="connsiteX6" fmla="*/ 2054087 w 5127073"/>
                <a:gd name="connsiteY6" fmla="*/ 3072986 h 3072986"/>
                <a:gd name="connsiteX7" fmla="*/ 0 w 5127073"/>
                <a:gd name="connsiteY7" fmla="*/ 3072986 h 3072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27073" h="3072986">
                  <a:moveTo>
                    <a:pt x="0" y="0"/>
                  </a:moveTo>
                  <a:lnTo>
                    <a:pt x="2054087" y="0"/>
                  </a:lnTo>
                  <a:lnTo>
                    <a:pt x="3072986" y="0"/>
                  </a:lnTo>
                  <a:lnTo>
                    <a:pt x="5127073" y="0"/>
                  </a:lnTo>
                  <a:lnTo>
                    <a:pt x="5127073" y="3072986"/>
                  </a:lnTo>
                  <a:lnTo>
                    <a:pt x="3072986" y="3072986"/>
                  </a:lnTo>
                  <a:lnTo>
                    <a:pt x="2054087" y="3072986"/>
                  </a:lnTo>
                  <a:lnTo>
                    <a:pt x="0" y="3072986"/>
                  </a:lnTo>
                  <a:close/>
                </a:path>
              </a:pathLst>
            </a:custGeom>
            <a:blipFill>
              <a:blip r:embed="rId1" cstate="screen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46" name="任意多边形: 形状 6"/>
            <p:cNvSpPr/>
            <p:nvPr/>
          </p:nvSpPr>
          <p:spPr>
            <a:xfrm>
              <a:off x="1019176" y="2021337"/>
              <a:ext cx="10153648" cy="2748446"/>
            </a:xfrm>
            <a:custGeom>
              <a:avLst/>
              <a:gdLst>
                <a:gd name="connsiteX0" fmla="*/ 0 w 5127073"/>
                <a:gd name="connsiteY0" fmla="*/ 0 h 3072986"/>
                <a:gd name="connsiteX1" fmla="*/ 2054087 w 5127073"/>
                <a:gd name="connsiteY1" fmla="*/ 0 h 3072986"/>
                <a:gd name="connsiteX2" fmla="*/ 3072986 w 5127073"/>
                <a:gd name="connsiteY2" fmla="*/ 0 h 3072986"/>
                <a:gd name="connsiteX3" fmla="*/ 5127073 w 5127073"/>
                <a:gd name="connsiteY3" fmla="*/ 0 h 3072986"/>
                <a:gd name="connsiteX4" fmla="*/ 5127073 w 5127073"/>
                <a:gd name="connsiteY4" fmla="*/ 3072986 h 3072986"/>
                <a:gd name="connsiteX5" fmla="*/ 3072986 w 5127073"/>
                <a:gd name="connsiteY5" fmla="*/ 3072986 h 3072986"/>
                <a:gd name="connsiteX6" fmla="*/ 2054087 w 5127073"/>
                <a:gd name="connsiteY6" fmla="*/ 3072986 h 3072986"/>
                <a:gd name="connsiteX7" fmla="*/ 0 w 5127073"/>
                <a:gd name="connsiteY7" fmla="*/ 3072986 h 3072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27073" h="3072986">
                  <a:moveTo>
                    <a:pt x="0" y="0"/>
                  </a:moveTo>
                  <a:lnTo>
                    <a:pt x="2054087" y="0"/>
                  </a:lnTo>
                  <a:lnTo>
                    <a:pt x="3072986" y="0"/>
                  </a:lnTo>
                  <a:lnTo>
                    <a:pt x="5127073" y="0"/>
                  </a:lnTo>
                  <a:lnTo>
                    <a:pt x="5127073" y="3072986"/>
                  </a:lnTo>
                  <a:lnTo>
                    <a:pt x="3072986" y="3072986"/>
                  </a:lnTo>
                  <a:lnTo>
                    <a:pt x="2054087" y="3072986"/>
                  </a:lnTo>
                  <a:lnTo>
                    <a:pt x="0" y="3072986"/>
                  </a:lnTo>
                  <a:close/>
                </a:path>
              </a:pathLst>
            </a:custGeom>
            <a:blipFill rotWithShape="1">
              <a:blip r:embed="rId2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9874885" y="5622290"/>
            <a:ext cx="2061210" cy="1154430"/>
            <a:chOff x="1019176" y="2021337"/>
            <a:chExt cx="10153648" cy="2748446"/>
          </a:xfrm>
        </p:grpSpPr>
        <p:sp>
          <p:nvSpPr>
            <p:cNvPr id="48" name="任意多边形: 形状 11"/>
            <p:cNvSpPr/>
            <p:nvPr/>
          </p:nvSpPr>
          <p:spPr>
            <a:xfrm>
              <a:off x="1019176" y="2021337"/>
              <a:ext cx="10153648" cy="2748446"/>
            </a:xfrm>
            <a:custGeom>
              <a:avLst/>
              <a:gdLst>
                <a:gd name="connsiteX0" fmla="*/ 0 w 5127073"/>
                <a:gd name="connsiteY0" fmla="*/ 0 h 3072986"/>
                <a:gd name="connsiteX1" fmla="*/ 2054087 w 5127073"/>
                <a:gd name="connsiteY1" fmla="*/ 0 h 3072986"/>
                <a:gd name="connsiteX2" fmla="*/ 3072986 w 5127073"/>
                <a:gd name="connsiteY2" fmla="*/ 0 h 3072986"/>
                <a:gd name="connsiteX3" fmla="*/ 5127073 w 5127073"/>
                <a:gd name="connsiteY3" fmla="*/ 0 h 3072986"/>
                <a:gd name="connsiteX4" fmla="*/ 5127073 w 5127073"/>
                <a:gd name="connsiteY4" fmla="*/ 3072986 h 3072986"/>
                <a:gd name="connsiteX5" fmla="*/ 3072986 w 5127073"/>
                <a:gd name="connsiteY5" fmla="*/ 3072986 h 3072986"/>
                <a:gd name="connsiteX6" fmla="*/ 2054087 w 5127073"/>
                <a:gd name="connsiteY6" fmla="*/ 3072986 h 3072986"/>
                <a:gd name="connsiteX7" fmla="*/ 0 w 5127073"/>
                <a:gd name="connsiteY7" fmla="*/ 3072986 h 3072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27073" h="3072986">
                  <a:moveTo>
                    <a:pt x="0" y="0"/>
                  </a:moveTo>
                  <a:lnTo>
                    <a:pt x="2054087" y="0"/>
                  </a:lnTo>
                  <a:lnTo>
                    <a:pt x="3072986" y="0"/>
                  </a:lnTo>
                  <a:lnTo>
                    <a:pt x="5127073" y="0"/>
                  </a:lnTo>
                  <a:lnTo>
                    <a:pt x="5127073" y="3072986"/>
                  </a:lnTo>
                  <a:lnTo>
                    <a:pt x="3072986" y="3072986"/>
                  </a:lnTo>
                  <a:lnTo>
                    <a:pt x="2054087" y="3072986"/>
                  </a:lnTo>
                  <a:lnTo>
                    <a:pt x="0" y="3072986"/>
                  </a:lnTo>
                  <a:close/>
                </a:path>
              </a:pathLst>
            </a:custGeom>
            <a:blipFill>
              <a:blip r:embed="rId3" cstate="screen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49" name="任意多边形: 形状 12"/>
            <p:cNvSpPr/>
            <p:nvPr/>
          </p:nvSpPr>
          <p:spPr>
            <a:xfrm>
              <a:off x="1019176" y="2021337"/>
              <a:ext cx="10153648" cy="2748446"/>
            </a:xfrm>
            <a:custGeom>
              <a:avLst/>
              <a:gdLst>
                <a:gd name="connsiteX0" fmla="*/ 0 w 5127073"/>
                <a:gd name="connsiteY0" fmla="*/ 0 h 3072986"/>
                <a:gd name="connsiteX1" fmla="*/ 2054087 w 5127073"/>
                <a:gd name="connsiteY1" fmla="*/ 0 h 3072986"/>
                <a:gd name="connsiteX2" fmla="*/ 3072986 w 5127073"/>
                <a:gd name="connsiteY2" fmla="*/ 0 h 3072986"/>
                <a:gd name="connsiteX3" fmla="*/ 5127073 w 5127073"/>
                <a:gd name="connsiteY3" fmla="*/ 0 h 3072986"/>
                <a:gd name="connsiteX4" fmla="*/ 5127073 w 5127073"/>
                <a:gd name="connsiteY4" fmla="*/ 3072986 h 3072986"/>
                <a:gd name="connsiteX5" fmla="*/ 3072986 w 5127073"/>
                <a:gd name="connsiteY5" fmla="*/ 3072986 h 3072986"/>
                <a:gd name="connsiteX6" fmla="*/ 2054087 w 5127073"/>
                <a:gd name="connsiteY6" fmla="*/ 3072986 h 3072986"/>
                <a:gd name="connsiteX7" fmla="*/ 0 w 5127073"/>
                <a:gd name="connsiteY7" fmla="*/ 3072986 h 3072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27073" h="3072986">
                  <a:moveTo>
                    <a:pt x="0" y="0"/>
                  </a:moveTo>
                  <a:lnTo>
                    <a:pt x="2054087" y="0"/>
                  </a:lnTo>
                  <a:lnTo>
                    <a:pt x="3072986" y="0"/>
                  </a:lnTo>
                  <a:lnTo>
                    <a:pt x="5127073" y="0"/>
                  </a:lnTo>
                  <a:lnTo>
                    <a:pt x="5127073" y="3072986"/>
                  </a:lnTo>
                  <a:lnTo>
                    <a:pt x="3072986" y="3072986"/>
                  </a:lnTo>
                  <a:lnTo>
                    <a:pt x="2054087" y="3072986"/>
                  </a:lnTo>
                  <a:lnTo>
                    <a:pt x="0" y="3072986"/>
                  </a:lnTo>
                  <a:close/>
                </a:path>
              </a:pathLst>
            </a:custGeom>
            <a:blipFill rotWithShape="1"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4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7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3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4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40" grpId="0"/>
      <p:bldP spid="15" grpId="0" animBg="1"/>
      <p:bldP spid="30" grpId="0"/>
      <p:bldP spid="31" grpId="0"/>
      <p:bldP spid="8" grpId="0"/>
      <p:bldP spid="41" grpId="0"/>
      <p:bldP spid="17" grpId="0" animBg="1"/>
      <p:bldP spid="14" grpId="0"/>
      <p:bldP spid="32" grpId="0"/>
      <p:bldP spid="13" grpId="0"/>
      <p:bldP spid="43" grpId="0"/>
      <p:bldP spid="16" grpId="0" animBg="1"/>
      <p:bldP spid="7" grpId="0"/>
      <p:bldP spid="3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401320" y="440055"/>
            <a:ext cx="2952750" cy="2874010"/>
            <a:chOff x="1488033" y="2185200"/>
            <a:chExt cx="1828030" cy="1792057"/>
          </a:xfrm>
        </p:grpSpPr>
        <p:sp>
          <p:nvSpPr>
            <p:cNvPr id="2" name="矩形 1"/>
            <p:cNvSpPr/>
            <p:nvPr/>
          </p:nvSpPr>
          <p:spPr>
            <a:xfrm rot="2700000">
              <a:off x="1653733" y="2340951"/>
              <a:ext cx="1489553" cy="1473825"/>
            </a:xfrm>
            <a:prstGeom prst="rect">
              <a:avLst/>
            </a:prstGeom>
            <a:gradFill flip="none" rotWithShape="1">
              <a:gsLst>
                <a:gs pos="91000">
                  <a:srgbClr val="050D21"/>
                </a:gs>
                <a:gs pos="87000">
                  <a:srgbClr val="29CDF3"/>
                </a:gs>
                <a:gs pos="88000">
                  <a:srgbClr val="050D21"/>
                </a:gs>
                <a:gs pos="100000">
                  <a:srgbClr val="29CDF3"/>
                </a:gs>
              </a:gsLst>
              <a:path path="rect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6" name="任意多边形: 形状 5"/>
            <p:cNvSpPr/>
            <p:nvPr/>
          </p:nvSpPr>
          <p:spPr>
            <a:xfrm>
              <a:off x="1488033" y="2185200"/>
              <a:ext cx="1828030" cy="1792057"/>
            </a:xfrm>
            <a:custGeom>
              <a:avLst/>
              <a:gdLst>
                <a:gd name="connsiteX0" fmla="*/ 849836 w 1699673"/>
                <a:gd name="connsiteY0" fmla="*/ 0 h 1699673"/>
                <a:gd name="connsiteX1" fmla="*/ 1699673 w 1699673"/>
                <a:gd name="connsiteY1" fmla="*/ 849837 h 1699673"/>
                <a:gd name="connsiteX2" fmla="*/ 849837 w 1699673"/>
                <a:gd name="connsiteY2" fmla="*/ 1699673 h 1699673"/>
                <a:gd name="connsiteX3" fmla="*/ 0 w 1699673"/>
                <a:gd name="connsiteY3" fmla="*/ 849836 h 1699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9673" h="1699673">
                  <a:moveTo>
                    <a:pt x="849836" y="0"/>
                  </a:moveTo>
                  <a:lnTo>
                    <a:pt x="1699673" y="849837"/>
                  </a:lnTo>
                  <a:lnTo>
                    <a:pt x="849837" y="1699673"/>
                  </a:lnTo>
                  <a:lnTo>
                    <a:pt x="0" y="849836"/>
                  </a:lnTo>
                  <a:close/>
                </a:path>
              </a:pathLst>
            </a:custGeom>
            <a:blipFill rotWithShape="1">
              <a:blip r:embed="rId1" cstate="screen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217545" y="1456054"/>
            <a:ext cx="2682874" cy="2717799"/>
            <a:chOff x="4051077" y="2231556"/>
            <a:chExt cx="1643794" cy="1633502"/>
          </a:xfrm>
        </p:grpSpPr>
        <p:sp>
          <p:nvSpPr>
            <p:cNvPr id="9" name="矩形 8"/>
            <p:cNvSpPr/>
            <p:nvPr/>
          </p:nvSpPr>
          <p:spPr>
            <a:xfrm rot="2700000">
              <a:off x="4211240" y="2390885"/>
              <a:ext cx="1311793" cy="1311793"/>
            </a:xfrm>
            <a:prstGeom prst="rect">
              <a:avLst/>
            </a:prstGeom>
            <a:gradFill flip="none" rotWithShape="1">
              <a:gsLst>
                <a:gs pos="91000">
                  <a:srgbClr val="050D21"/>
                </a:gs>
                <a:gs pos="87000">
                  <a:srgbClr val="E78947"/>
                </a:gs>
                <a:gs pos="88000">
                  <a:srgbClr val="050D21"/>
                </a:gs>
                <a:gs pos="100000">
                  <a:srgbClr val="E78947"/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<a:noAutofit/>
            </a:bodyPr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10" name="任意多边形: 形状 9"/>
            <p:cNvSpPr/>
            <p:nvPr/>
          </p:nvSpPr>
          <p:spPr>
            <a:xfrm>
              <a:off x="4051077" y="2231556"/>
              <a:ext cx="1643794" cy="1633502"/>
            </a:xfrm>
            <a:custGeom>
              <a:avLst/>
              <a:gdLst>
                <a:gd name="connsiteX0" fmla="*/ 849836 w 1699673"/>
                <a:gd name="connsiteY0" fmla="*/ 0 h 1699673"/>
                <a:gd name="connsiteX1" fmla="*/ 1699673 w 1699673"/>
                <a:gd name="connsiteY1" fmla="*/ 849837 h 1699673"/>
                <a:gd name="connsiteX2" fmla="*/ 849837 w 1699673"/>
                <a:gd name="connsiteY2" fmla="*/ 1699673 h 1699673"/>
                <a:gd name="connsiteX3" fmla="*/ 0 w 1699673"/>
                <a:gd name="connsiteY3" fmla="*/ 849836 h 1699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9673" h="1699673">
                  <a:moveTo>
                    <a:pt x="849836" y="0"/>
                  </a:moveTo>
                  <a:lnTo>
                    <a:pt x="1699673" y="849837"/>
                  </a:lnTo>
                  <a:lnTo>
                    <a:pt x="849837" y="1699673"/>
                  </a:lnTo>
                  <a:lnTo>
                    <a:pt x="0" y="849836"/>
                  </a:lnTo>
                  <a:close/>
                </a:path>
              </a:pathLst>
            </a:custGeom>
            <a:blipFill rotWithShape="1">
              <a:blip r:embed="rId2" cstate="screen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352661" y="1372650"/>
            <a:ext cx="2667635" cy="2838450"/>
            <a:chOff x="6353489" y="1269988"/>
            <a:chExt cx="2667982" cy="2838820"/>
          </a:xfrm>
        </p:grpSpPr>
        <p:sp>
          <p:nvSpPr>
            <p:cNvPr id="12" name="矩形 11"/>
            <p:cNvSpPr/>
            <p:nvPr/>
          </p:nvSpPr>
          <p:spPr>
            <a:xfrm rot="2700000">
              <a:off x="6562431" y="1611027"/>
              <a:ext cx="2201197" cy="2228505"/>
            </a:xfrm>
            <a:prstGeom prst="rect">
              <a:avLst/>
            </a:prstGeom>
            <a:gradFill flip="none" rotWithShape="1">
              <a:gsLst>
                <a:gs pos="91000">
                  <a:srgbClr val="050D21"/>
                </a:gs>
                <a:gs pos="87000">
                  <a:srgbClr val="29CDF3"/>
                </a:gs>
                <a:gs pos="88000">
                  <a:srgbClr val="050D21"/>
                </a:gs>
                <a:gs pos="100000">
                  <a:srgbClr val="29CDF3"/>
                </a:gs>
              </a:gsLst>
              <a:path path="rect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13" name="任意多边形: 形状 12"/>
            <p:cNvSpPr/>
            <p:nvPr/>
          </p:nvSpPr>
          <p:spPr>
            <a:xfrm>
              <a:off x="6353489" y="1269988"/>
              <a:ext cx="2667982" cy="2838820"/>
            </a:xfrm>
            <a:custGeom>
              <a:avLst/>
              <a:gdLst>
                <a:gd name="connsiteX0" fmla="*/ 849836 w 1699673"/>
                <a:gd name="connsiteY0" fmla="*/ 0 h 1699673"/>
                <a:gd name="connsiteX1" fmla="*/ 1699673 w 1699673"/>
                <a:gd name="connsiteY1" fmla="*/ 849837 h 1699673"/>
                <a:gd name="connsiteX2" fmla="*/ 849837 w 1699673"/>
                <a:gd name="connsiteY2" fmla="*/ 1699673 h 1699673"/>
                <a:gd name="connsiteX3" fmla="*/ 0 w 1699673"/>
                <a:gd name="connsiteY3" fmla="*/ 849836 h 1699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9673" h="1699673">
                  <a:moveTo>
                    <a:pt x="849836" y="0"/>
                  </a:moveTo>
                  <a:lnTo>
                    <a:pt x="1699673" y="849837"/>
                  </a:lnTo>
                  <a:lnTo>
                    <a:pt x="849837" y="1699673"/>
                  </a:lnTo>
                  <a:lnTo>
                    <a:pt x="0" y="849836"/>
                  </a:lnTo>
                  <a:close/>
                </a:path>
              </a:pathLst>
            </a:custGeom>
            <a:blipFill rotWithShape="1">
              <a:blip r:embed="rId3" cstate="screen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825865" y="469900"/>
            <a:ext cx="2945765" cy="2844165"/>
            <a:chOff x="9042519" y="2274684"/>
            <a:chExt cx="1544194" cy="1544194"/>
          </a:xfrm>
        </p:grpSpPr>
        <p:sp>
          <p:nvSpPr>
            <p:cNvPr id="15" name="矩形 14"/>
            <p:cNvSpPr/>
            <p:nvPr/>
          </p:nvSpPr>
          <p:spPr>
            <a:xfrm rot="2700000">
              <a:off x="9158718" y="2390885"/>
              <a:ext cx="1311793" cy="1311793"/>
            </a:xfrm>
            <a:prstGeom prst="rect">
              <a:avLst/>
            </a:prstGeom>
            <a:gradFill flip="none" rotWithShape="1">
              <a:gsLst>
                <a:gs pos="91000">
                  <a:srgbClr val="050D21"/>
                </a:gs>
                <a:gs pos="87000">
                  <a:srgbClr val="E78947"/>
                </a:gs>
                <a:gs pos="88000">
                  <a:srgbClr val="050D21"/>
                </a:gs>
                <a:gs pos="100000">
                  <a:srgbClr val="E78947"/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<a:noAutofit/>
            </a:bodyPr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16" name="任意多边形: 形状 15"/>
            <p:cNvSpPr/>
            <p:nvPr/>
          </p:nvSpPr>
          <p:spPr>
            <a:xfrm>
              <a:off x="9042519" y="2274684"/>
              <a:ext cx="1544194" cy="1544194"/>
            </a:xfrm>
            <a:custGeom>
              <a:avLst/>
              <a:gdLst>
                <a:gd name="connsiteX0" fmla="*/ 849836 w 1699673"/>
                <a:gd name="connsiteY0" fmla="*/ 0 h 1699673"/>
                <a:gd name="connsiteX1" fmla="*/ 1699673 w 1699673"/>
                <a:gd name="connsiteY1" fmla="*/ 849837 h 1699673"/>
                <a:gd name="connsiteX2" fmla="*/ 849837 w 1699673"/>
                <a:gd name="connsiteY2" fmla="*/ 1699673 h 1699673"/>
                <a:gd name="connsiteX3" fmla="*/ 0 w 1699673"/>
                <a:gd name="connsiteY3" fmla="*/ 849836 h 1699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9673" h="1699673">
                  <a:moveTo>
                    <a:pt x="849836" y="0"/>
                  </a:moveTo>
                  <a:lnTo>
                    <a:pt x="1699673" y="849837"/>
                  </a:lnTo>
                  <a:lnTo>
                    <a:pt x="849837" y="1699673"/>
                  </a:lnTo>
                  <a:lnTo>
                    <a:pt x="0" y="849836"/>
                  </a:lnTo>
                  <a:close/>
                </a:path>
              </a:pathLst>
            </a:custGeom>
            <a:blipFill rotWithShape="1">
              <a:blip r:embed="rId4" cstate="screen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403152" y="1078907"/>
            <a:ext cx="3384109" cy="95449"/>
            <a:chOff x="3745734" y="1030077"/>
            <a:chExt cx="5066292" cy="190922"/>
          </a:xfrm>
          <a:gradFill>
            <a:gsLst>
              <a:gs pos="0">
                <a:srgbClr val="050D21"/>
              </a:gs>
              <a:gs pos="100000">
                <a:srgbClr val="79F3FA"/>
              </a:gs>
            </a:gsLst>
            <a:lin ang="2700000" scaled="1"/>
          </a:gradFill>
        </p:grpSpPr>
        <p:sp>
          <p:nvSpPr>
            <p:cNvPr id="19" name="梯形 18"/>
            <p:cNvSpPr/>
            <p:nvPr/>
          </p:nvSpPr>
          <p:spPr>
            <a:xfrm>
              <a:off x="3745734" y="1030077"/>
              <a:ext cx="1222506" cy="190922"/>
            </a:xfrm>
            <a:prstGeom prst="trapezoid">
              <a:avLst>
                <a:gd name="adj" fmla="val 100789"/>
              </a:avLst>
            </a:prstGeom>
            <a:gradFill>
              <a:gsLst>
                <a:gs pos="0">
                  <a:srgbClr val="050D21"/>
                </a:gs>
                <a:gs pos="100000">
                  <a:srgbClr val="29CDF3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20" name="梯形 19"/>
            <p:cNvSpPr/>
            <p:nvPr/>
          </p:nvSpPr>
          <p:spPr>
            <a:xfrm>
              <a:off x="5026996" y="1030077"/>
              <a:ext cx="1222506" cy="190922"/>
            </a:xfrm>
            <a:prstGeom prst="trapezoid">
              <a:avLst>
                <a:gd name="adj" fmla="val 100789"/>
              </a:avLst>
            </a:prstGeom>
            <a:gradFill flip="none" rotWithShape="1">
              <a:gsLst>
                <a:gs pos="0">
                  <a:srgbClr val="050D21"/>
                </a:gs>
                <a:gs pos="100000">
                  <a:srgbClr val="E78947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21" name="梯形 20"/>
            <p:cNvSpPr/>
            <p:nvPr/>
          </p:nvSpPr>
          <p:spPr>
            <a:xfrm>
              <a:off x="6308258" y="1030077"/>
              <a:ext cx="1222506" cy="190922"/>
            </a:xfrm>
            <a:prstGeom prst="trapezoid">
              <a:avLst>
                <a:gd name="adj" fmla="val 100789"/>
              </a:avLst>
            </a:prstGeom>
            <a:gradFill>
              <a:gsLst>
                <a:gs pos="0">
                  <a:srgbClr val="050D21"/>
                </a:gs>
                <a:gs pos="100000">
                  <a:srgbClr val="29CDF3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22" name="梯形 21"/>
            <p:cNvSpPr/>
            <p:nvPr/>
          </p:nvSpPr>
          <p:spPr>
            <a:xfrm>
              <a:off x="7589520" y="1030077"/>
              <a:ext cx="1222506" cy="190922"/>
            </a:xfrm>
            <a:prstGeom prst="trapezoid">
              <a:avLst>
                <a:gd name="adj" fmla="val 100789"/>
              </a:avLst>
            </a:prstGeom>
            <a:gradFill flip="none" rotWithShape="1">
              <a:gsLst>
                <a:gs pos="0">
                  <a:srgbClr val="050D21"/>
                </a:gs>
                <a:gs pos="100000">
                  <a:srgbClr val="E78947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34927" y="3645810"/>
            <a:ext cx="7317103" cy="3109595"/>
            <a:chOff x="1228824" y="4105774"/>
            <a:chExt cx="7318055" cy="3110001"/>
          </a:xfrm>
        </p:grpSpPr>
        <p:sp>
          <p:nvSpPr>
            <p:cNvPr id="28" name="文本框 27"/>
            <p:cNvSpPr txBox="1"/>
            <p:nvPr/>
          </p:nvSpPr>
          <p:spPr bwMode="auto">
            <a:xfrm>
              <a:off x="1228824" y="4105774"/>
              <a:ext cx="377874" cy="398832"/>
            </a:xfrm>
            <a:prstGeom prst="rect">
              <a:avLst/>
            </a:prstGeom>
            <a:noFill/>
          </p:spPr>
          <p:txBody>
            <a:bodyPr wrap="square" rtlCol="0">
              <a:no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algn="ctr">
                <a:defRPr>
                  <a:gradFill>
                    <a:gsLst>
                      <a:gs pos="0">
                        <a:srgbClr val="29CDF3"/>
                      </a:gs>
                      <a:gs pos="100000">
                        <a:srgbClr val="79F3FA"/>
                      </a:gs>
                    </a:gsLst>
                    <a:lin ang="2700000" scaled="1"/>
                  </a:gradFill>
                  <a:latin typeface="锐字锐线梦想黑简1.0" panose="02010604000000000000" pitchFamily="2" charset="-122"/>
                  <a:ea typeface="锐字锐线梦想黑简1.0" panose="02010604000000000000" pitchFamily="2" charset="-122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 defTabSz="457200"/>
              <a:r>
                <a:rPr lang="en-US" altLang="zh-CN" sz="2000" dirty="0"/>
                <a:t>1</a:t>
              </a:r>
              <a:r>
                <a:rPr lang="zh-CN" altLang="en-US" sz="2000" dirty="0"/>
                <a:t>、</a:t>
              </a:r>
              <a:endParaRPr lang="zh-CN" altLang="en-US" sz="2000" dirty="0"/>
            </a:p>
          </p:txBody>
        </p:sp>
        <p:sp>
          <p:nvSpPr>
            <p:cNvPr id="29" name="文本框 28"/>
            <p:cNvSpPr txBox="1"/>
            <p:nvPr/>
          </p:nvSpPr>
          <p:spPr bwMode="auto">
            <a:xfrm>
              <a:off x="6178656" y="4705927"/>
              <a:ext cx="2368223" cy="2509848"/>
            </a:xfrm>
            <a:prstGeom prst="rect">
              <a:avLst/>
            </a:prstGeom>
            <a:noFill/>
          </p:spPr>
          <p:txBody>
            <a:bodyPr wrap="square">
              <a:no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algn="ctr">
                <a:lnSpc>
                  <a:spcPct val="130000"/>
                </a:lnSpc>
                <a:defRPr sz="1100">
                  <a:solidFill>
                    <a:schemeClr val="bg1"/>
                  </a:solidFill>
                  <a:latin typeface="Century Gothic" panose="020B0502020202020204" pitchFamily="34" charset="0"/>
                  <a:ea typeface="方正清刻本悦宋简体" panose="02000000000000000000" pitchFamily="2" charset="-122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457200"/>
              <a:r>
                <a:rPr lang="zh-CN" altLang="en-US" sz="1600" dirty="0">
                  <a:solidFill>
                    <a:schemeClr val="tx2">
                      <a:lumMod val="20000"/>
                      <a:lumOff val="80000"/>
                    </a:schemeClr>
                  </a:solidFill>
                  <a:cs typeface="+mn-ea"/>
                  <a:sym typeface="+mn-lt"/>
                </a:rPr>
                <a:t>柔性软指机械手</a:t>
              </a:r>
              <a:r>
                <a:rPr lang="en-US" altLang="zh-CN" sz="1600" dirty="0">
                  <a:solidFill>
                    <a:schemeClr val="tx2">
                      <a:lumMod val="20000"/>
                      <a:lumOff val="80000"/>
                    </a:schemeClr>
                  </a:solidFill>
                  <a:cs typeface="+mn-ea"/>
                  <a:sym typeface="+mn-lt"/>
                </a:rPr>
                <a:t>为角度控制，扭矩监控，如遇到扭力值超出上限值(需人工设定)，会报警NG，以设定转速转动至设定扭矩后，拧紧完成；</a:t>
              </a:r>
              <a:endParaRPr lang="en-US" altLang="zh-CN" sz="1600" dirty="0">
                <a:solidFill>
                  <a:schemeClr val="tx2">
                    <a:lumMod val="20000"/>
                    <a:lumOff val="80000"/>
                  </a:schemeClr>
                </a:solidFill>
                <a:latin typeface="锐字锐线梦想黑简1.0" panose="02010604000000000000" pitchFamily="2" charset="-122"/>
                <a:ea typeface="锐字锐线梦想黑简1.0" panose="02010604000000000000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2484120" y="4246602"/>
            <a:ext cx="2460625" cy="2302154"/>
            <a:chOff x="1204058" y="4652475"/>
            <a:chExt cx="2619082" cy="2819768"/>
          </a:xfrm>
        </p:grpSpPr>
        <p:sp>
          <p:nvSpPr>
            <p:cNvPr id="40" name="文本框 39"/>
            <p:cNvSpPr txBox="1"/>
            <p:nvPr/>
          </p:nvSpPr>
          <p:spPr bwMode="auto">
            <a:xfrm>
              <a:off x="1204058" y="4711149"/>
              <a:ext cx="483298" cy="48844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algn="ctr">
                <a:defRPr>
                  <a:gradFill>
                    <a:gsLst>
                      <a:gs pos="0">
                        <a:srgbClr val="29CDF3"/>
                      </a:gs>
                      <a:gs pos="100000">
                        <a:srgbClr val="79F3FA"/>
                      </a:gs>
                    </a:gsLst>
                    <a:lin ang="2700000" scaled="1"/>
                  </a:gradFill>
                  <a:latin typeface="锐字锐线梦想黑简1.0" panose="02010604000000000000" pitchFamily="2" charset="-122"/>
                  <a:ea typeface="锐字锐线梦想黑简1.0" panose="02010604000000000000" pitchFamily="2" charset="-122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 defTabSz="457200"/>
              <a:r>
                <a:rPr lang="en-US" altLang="zh-CN" sz="2000" dirty="0"/>
                <a:t>2</a:t>
              </a:r>
              <a:r>
                <a:rPr lang="zh-CN" altLang="en-US" sz="2000" dirty="0"/>
                <a:t>、</a:t>
              </a:r>
              <a:endParaRPr lang="zh-CN" altLang="en-US" sz="2000" dirty="0"/>
            </a:p>
          </p:txBody>
        </p:sp>
        <p:sp>
          <p:nvSpPr>
            <p:cNvPr id="41" name="文本框 40"/>
            <p:cNvSpPr txBox="1"/>
            <p:nvPr/>
          </p:nvSpPr>
          <p:spPr bwMode="auto">
            <a:xfrm>
              <a:off x="1561610" y="4652475"/>
              <a:ext cx="2261530" cy="2819768"/>
            </a:xfrm>
            <a:prstGeom prst="rect">
              <a:avLst/>
            </a:prstGeom>
            <a:noFill/>
          </p:spPr>
          <p:txBody>
            <a:bodyPr wrap="square">
              <a:no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algn="ctr">
                <a:lnSpc>
                  <a:spcPct val="130000"/>
                </a:lnSpc>
                <a:defRPr sz="1100">
                  <a:solidFill>
                    <a:schemeClr val="bg1"/>
                  </a:solidFill>
                  <a:latin typeface="Century Gothic" panose="020B0502020202020204" pitchFamily="34" charset="0"/>
                  <a:ea typeface="方正清刻本悦宋简体" panose="02000000000000000000" pitchFamily="2" charset="-122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fontAlgn="auto">
                <a:lnSpc>
                  <a:spcPct val="150000"/>
                </a:lnSpc>
              </a:pPr>
              <a:r>
                <a:rPr lang="en-US" altLang="zh-CN" sz="1600" dirty="0">
                  <a:solidFill>
                    <a:schemeClr val="tx2">
                      <a:lumMod val="20000"/>
                      <a:lumOff val="80000"/>
                    </a:schemeClr>
                  </a:solidFill>
                  <a:cs typeface="+mn-ea"/>
                  <a:sym typeface="+mn-lt"/>
                </a:rPr>
                <a:t>采用单杠插销技术，伸缩机构主要由伸缩岗，拔销机构，缸销等组成</a:t>
              </a:r>
              <a:r>
                <a:rPr lang="zh-CN" altLang="en-US" sz="1600" dirty="0">
                  <a:solidFill>
                    <a:schemeClr val="tx2">
                      <a:lumMod val="20000"/>
                      <a:lumOff val="80000"/>
                    </a:schemeClr>
                  </a:solidFill>
                  <a:cs typeface="+mn-ea"/>
                  <a:sym typeface="+mn-lt"/>
                </a:rPr>
                <a:t>，</a:t>
              </a:r>
              <a:r>
                <a:rPr lang="en-US" altLang="zh-CN" sz="1600" dirty="0">
                  <a:solidFill>
                    <a:schemeClr val="tx2">
                      <a:lumMod val="20000"/>
                      <a:lumOff val="80000"/>
                    </a:schemeClr>
                  </a:solidFill>
                  <a:cs typeface="+mn-ea"/>
                  <a:sym typeface="+mn-lt"/>
                </a:rPr>
                <a:t>吊臂内部有一根与基本臂几乎等长的液压缸；</a:t>
              </a:r>
              <a:endParaRPr lang="en-US" altLang="zh-CN" sz="1600" dirty="0">
                <a:solidFill>
                  <a:schemeClr val="tx2">
                    <a:lumMod val="20000"/>
                    <a:lumOff val="80000"/>
                  </a:schemeClr>
                </a:solidFill>
                <a:latin typeface="锐字锐线梦想黑简1.0" panose="02010604000000000000" pitchFamily="2" charset="-122"/>
                <a:ea typeface="锐字锐线梦想黑简1.0" panose="02010604000000000000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622769" y="3646447"/>
            <a:ext cx="4708525" cy="2582545"/>
            <a:chOff x="-3359010" y="4106411"/>
            <a:chExt cx="4709138" cy="2582882"/>
          </a:xfrm>
        </p:grpSpPr>
        <p:sp>
          <p:nvSpPr>
            <p:cNvPr id="43" name="文本框 42"/>
            <p:cNvSpPr txBox="1"/>
            <p:nvPr/>
          </p:nvSpPr>
          <p:spPr bwMode="auto">
            <a:xfrm>
              <a:off x="891598" y="4754194"/>
              <a:ext cx="458530" cy="3988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algn="ctr">
                <a:defRPr>
                  <a:gradFill>
                    <a:gsLst>
                      <a:gs pos="0">
                        <a:srgbClr val="29CDF3"/>
                      </a:gs>
                      <a:gs pos="100000">
                        <a:srgbClr val="79F3FA"/>
                      </a:gs>
                    </a:gsLst>
                    <a:lin ang="2700000" scaled="1"/>
                  </a:gradFill>
                  <a:latin typeface="锐字锐线梦想黑简1.0" panose="02010604000000000000" pitchFamily="2" charset="-122"/>
                  <a:ea typeface="锐字锐线梦想黑简1.0" panose="02010604000000000000" pitchFamily="2" charset="-122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 defTabSz="457200"/>
              <a:r>
                <a:rPr lang="en-US" altLang="zh-CN" sz="2000" dirty="0"/>
                <a:t>3</a:t>
              </a:r>
              <a:r>
                <a:rPr lang="zh-CN" altLang="en-US" sz="2000" dirty="0"/>
                <a:t>、</a:t>
              </a:r>
              <a:endParaRPr lang="zh-CN" altLang="en-US" sz="2000" dirty="0"/>
            </a:p>
          </p:txBody>
        </p:sp>
        <p:sp>
          <p:nvSpPr>
            <p:cNvPr id="44" name="文本框 43"/>
            <p:cNvSpPr txBox="1"/>
            <p:nvPr/>
          </p:nvSpPr>
          <p:spPr bwMode="auto">
            <a:xfrm>
              <a:off x="-3359010" y="4106411"/>
              <a:ext cx="1794744" cy="2582882"/>
            </a:xfrm>
            <a:prstGeom prst="rect">
              <a:avLst/>
            </a:prstGeom>
            <a:noFill/>
          </p:spPr>
          <p:txBody>
            <a:bodyPr wrap="square">
              <a:no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algn="ctr">
                <a:lnSpc>
                  <a:spcPct val="130000"/>
                </a:lnSpc>
                <a:defRPr sz="1100">
                  <a:solidFill>
                    <a:schemeClr val="bg1"/>
                  </a:solidFill>
                  <a:latin typeface="Century Gothic" panose="020B0502020202020204" pitchFamily="34" charset="0"/>
                  <a:ea typeface="方正清刻本悦宋简体" panose="02000000000000000000" pitchFamily="2" charset="-122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457200"/>
              <a:r>
                <a:rPr lang="en-US" altLang="zh-CN" sz="1600" dirty="0">
                  <a:solidFill>
                    <a:schemeClr val="tx2">
                      <a:lumMod val="20000"/>
                      <a:lumOff val="80000"/>
                    </a:schemeClr>
                  </a:solidFill>
                  <a:cs typeface="+mn-ea"/>
                  <a:sym typeface="+mn-lt"/>
                </a:rPr>
                <a:t>每节臂设置销孔，通过不同组合来实现臂长的不同，臂销的定位是通过精确的电子技术来进行的；</a:t>
              </a:r>
              <a:endParaRPr lang="en-US" altLang="zh-CN" sz="1600" dirty="0">
                <a:solidFill>
                  <a:schemeClr val="tx2">
                    <a:lumMod val="20000"/>
                    <a:lumOff val="80000"/>
                  </a:schemeClr>
                </a:solidFill>
                <a:latin typeface="锐字锐线梦想黑简1.0" panose="02010604000000000000" pitchFamily="2" charset="-122"/>
                <a:ea typeface="锐字锐线梦想黑简1.0" panose="02010604000000000000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7642860" y="4153535"/>
            <a:ext cx="2531110" cy="2610485"/>
            <a:chOff x="1872161" y="4613844"/>
            <a:chExt cx="2032899" cy="4216952"/>
          </a:xfrm>
        </p:grpSpPr>
        <p:sp>
          <p:nvSpPr>
            <p:cNvPr id="46" name="文本框 45"/>
            <p:cNvSpPr txBox="1"/>
            <p:nvPr/>
          </p:nvSpPr>
          <p:spPr bwMode="auto">
            <a:xfrm>
              <a:off x="1872161" y="4671633"/>
              <a:ext cx="410898" cy="64418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algn="ctr">
                <a:defRPr>
                  <a:gradFill>
                    <a:gsLst>
                      <a:gs pos="0">
                        <a:srgbClr val="29CDF3"/>
                      </a:gs>
                      <a:gs pos="100000">
                        <a:srgbClr val="79F3FA"/>
                      </a:gs>
                    </a:gsLst>
                    <a:lin ang="2700000" scaled="1"/>
                  </a:gradFill>
                  <a:latin typeface="锐字锐线梦想黑简1.0" panose="02010604000000000000" pitchFamily="2" charset="-122"/>
                  <a:ea typeface="锐字锐线梦想黑简1.0" panose="02010604000000000000" pitchFamily="2" charset="-122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 defTabSz="457200"/>
              <a:r>
                <a:rPr lang="en-US" altLang="zh-CN" sz="2000" dirty="0"/>
                <a:t>4</a:t>
              </a:r>
              <a:r>
                <a:rPr lang="zh-CN" altLang="en-US" sz="2000" dirty="0"/>
                <a:t>、</a:t>
              </a:r>
              <a:endParaRPr lang="zh-CN" altLang="en-US" sz="2000" dirty="0"/>
            </a:p>
          </p:txBody>
        </p:sp>
        <p:sp>
          <p:nvSpPr>
            <p:cNvPr id="47" name="文本框 46"/>
            <p:cNvSpPr txBox="1"/>
            <p:nvPr/>
          </p:nvSpPr>
          <p:spPr bwMode="auto">
            <a:xfrm>
              <a:off x="2111587" y="4613844"/>
              <a:ext cx="1793473" cy="4216952"/>
            </a:xfrm>
            <a:prstGeom prst="rect">
              <a:avLst/>
            </a:prstGeom>
            <a:noFill/>
          </p:spPr>
          <p:txBody>
            <a:bodyPr wrap="square">
              <a:no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algn="ctr">
                <a:lnSpc>
                  <a:spcPct val="130000"/>
                </a:lnSpc>
                <a:defRPr sz="1100">
                  <a:solidFill>
                    <a:schemeClr val="bg1"/>
                  </a:solidFill>
                  <a:latin typeface="Century Gothic" panose="020B0502020202020204" pitchFamily="34" charset="0"/>
                  <a:ea typeface="方正清刻本悦宋简体" panose="02000000000000000000" pitchFamily="2" charset="-122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457200"/>
              <a:r>
                <a:rPr lang="en-US" altLang="zh-CN" sz="1600" dirty="0">
                  <a:solidFill>
                    <a:schemeClr val="tx2">
                      <a:lumMod val="20000"/>
                      <a:lumOff val="80000"/>
                    </a:schemeClr>
                  </a:solidFill>
                  <a:cs typeface="+mn-ea"/>
                  <a:sym typeface="+mn-lt"/>
                </a:rPr>
                <a:t>采用</a:t>
              </a:r>
              <a:r>
                <a:rPr lang="zh-CN" altLang="en-US" sz="1600" dirty="0">
                  <a:solidFill>
                    <a:schemeClr val="tx2">
                      <a:lumMod val="20000"/>
                      <a:lumOff val="80000"/>
                    </a:schemeClr>
                  </a:solidFill>
                  <a:cs typeface="+mn-ea"/>
                  <a:sym typeface="+mn-lt"/>
                </a:rPr>
                <a:t>柔性软指机械手，软爪的“手指”是由高分子硅胶柔性材料制作而成，通过充气实现弯曲形变，自适应地包覆住目标物体，可完成对异形、易损物品的柔性、无损抓取 。</a:t>
              </a:r>
              <a:endParaRPr lang="zh-CN" altLang="en-US" sz="1600" dirty="0">
                <a:solidFill>
                  <a:schemeClr val="tx2">
                    <a:lumMod val="20000"/>
                    <a:lumOff val="8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48" name="文本框 47"/>
          <p:cNvSpPr txBox="1"/>
          <p:nvPr/>
        </p:nvSpPr>
        <p:spPr>
          <a:xfrm>
            <a:off x="4917337" y="394888"/>
            <a:ext cx="2355739" cy="5835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defTabSz="457200"/>
            <a:r>
              <a:rPr lang="zh-CN" altLang="en-US" sz="3200" dirty="0">
                <a:gradFill>
                  <a:gsLst>
                    <a:gs pos="0">
                      <a:srgbClr val="29CDF3"/>
                    </a:gs>
                    <a:gs pos="100000">
                      <a:srgbClr val="79F3FA"/>
                    </a:gs>
                  </a:gsLst>
                  <a:lin ang="2700000" scaled="1"/>
                </a:gradFill>
                <a:latin typeface="锐字锐线梦想黑简1.0" panose="02010604000000000000" pitchFamily="2" charset="-122"/>
                <a:ea typeface="锐字锐线梦想黑简1.0" panose="02010604000000000000" pitchFamily="2" charset="-122"/>
              </a:rPr>
              <a:t>机械臂技术</a:t>
            </a:r>
            <a:endParaRPr lang="zh-CN" altLang="en-US" sz="3200" dirty="0">
              <a:gradFill>
                <a:gsLst>
                  <a:gs pos="0">
                    <a:srgbClr val="29CDF3"/>
                  </a:gs>
                  <a:gs pos="100000">
                    <a:srgbClr val="79F3FA"/>
                  </a:gs>
                </a:gsLst>
                <a:lin ang="2700000" scaled="1"/>
              </a:gradFill>
              <a:latin typeface="锐字锐线梦想黑简1.0" panose="02010604000000000000" pitchFamily="2" charset="-122"/>
              <a:ea typeface="锐字锐线梦想黑简1.0" panose="02010604000000000000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 bwMode="auto">
          <a:xfrm>
            <a:off x="10070465" y="3717290"/>
            <a:ext cx="434340" cy="3987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>
                <a:gradFill>
                  <a:gsLst>
                    <a:gs pos="0">
                      <a:srgbClr val="29CDF3"/>
                    </a:gs>
                    <a:gs pos="100000">
                      <a:srgbClr val="79F3FA"/>
                    </a:gs>
                  </a:gsLst>
                  <a:lin ang="2700000" scaled="1"/>
                </a:gradFill>
                <a:latin typeface="锐字锐线梦想黑简1.0" panose="02010604000000000000" pitchFamily="2" charset="-122"/>
                <a:ea typeface="锐字锐线梦想黑简1.0" panose="02010604000000000000" pitchFamily="2" charset="-122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defTabSz="457200"/>
            <a:r>
              <a:rPr lang="en-US" altLang="zh-CN" sz="2000" dirty="0"/>
              <a:t>5</a:t>
            </a:r>
            <a:r>
              <a:rPr lang="zh-CN" altLang="en-US" sz="2000" dirty="0"/>
              <a:t>、</a:t>
            </a:r>
            <a:endParaRPr lang="zh-CN" altLang="en-US" sz="2000" dirty="0"/>
          </a:p>
        </p:txBody>
      </p:sp>
      <p:sp>
        <p:nvSpPr>
          <p:cNvPr id="4" name="文本框 3"/>
          <p:cNvSpPr txBox="1"/>
          <p:nvPr/>
        </p:nvSpPr>
        <p:spPr bwMode="auto">
          <a:xfrm>
            <a:off x="10361295" y="3646805"/>
            <a:ext cx="1786255" cy="2664460"/>
          </a:xfrm>
          <a:prstGeom prst="rect">
            <a:avLst/>
          </a:prstGeom>
          <a:noFill/>
        </p:spPr>
        <p:txBody>
          <a:bodyPr wrap="square">
            <a:no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lnSpc>
                <a:spcPct val="130000"/>
              </a:lnSpc>
              <a:defRPr sz="1100">
                <a:solidFill>
                  <a:schemeClr val="bg1"/>
                </a:solidFill>
                <a:latin typeface="Century Gothic" panose="020B0502020202020204" pitchFamily="34" charset="0"/>
                <a:ea typeface="方正清刻本悦宋简体" panose="02000000000000000000" pitchFamily="2" charset="-122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lnSpc>
                <a:spcPct val="150000"/>
              </a:lnSpc>
            </a:pPr>
            <a:r>
              <a:rPr lang="en-US" altLang="zh-CN" sz="1600" dirty="0">
                <a:solidFill>
                  <a:schemeClr val="tx2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柔性夹爪最高抓取精度能达到0.08毫米，最大可负重10KG。采用通用法兰的连接可以方便更换手指。</a:t>
            </a:r>
            <a:endParaRPr lang="en-US" altLang="zh-CN" sz="1600" dirty="0">
              <a:solidFill>
                <a:schemeClr val="tx2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5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8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flipH="1">
            <a:off x="-4345931" y="333527"/>
            <a:ext cx="8870931" cy="591061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flipH="1">
            <a:off x="8497800" y="379247"/>
            <a:ext cx="8870931" cy="591061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120165" y="3304132"/>
            <a:ext cx="5950083" cy="1169382"/>
          </a:xfrm>
          <a:prstGeom prst="rect">
            <a:avLst/>
          </a:prstGeom>
          <a:gradFill flip="none" rotWithShape="1">
            <a:gsLst>
              <a:gs pos="87000">
                <a:srgbClr val="050D21"/>
              </a:gs>
              <a:gs pos="0">
                <a:srgbClr val="050D21"/>
              </a:gs>
              <a:gs pos="100000">
                <a:srgbClr val="29CDF3"/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>
              <a:defRPr/>
            </a:pPr>
            <a:endParaRPr lang="zh-CN" altLang="en-US" sz="180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120390" y="3473450"/>
            <a:ext cx="5950585" cy="8299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 sz="3200">
                <a:gradFill>
                  <a:gsLst>
                    <a:gs pos="0">
                      <a:srgbClr val="29CDF3"/>
                    </a:gs>
                    <a:gs pos="100000">
                      <a:srgbClr val="79F3FA"/>
                    </a:gs>
                  </a:gsLst>
                  <a:lin ang="2700000" scaled="1"/>
                </a:gradFill>
                <a:latin typeface="锐字锐线梦想黑简1.0" panose="02010604000000000000" pitchFamily="2" charset="-122"/>
                <a:ea typeface="锐字锐线梦想黑简1.0" panose="02010604000000000000" pitchFamily="2" charset="-122"/>
              </a:defRPr>
            </a:lvl1pPr>
          </a:lstStyle>
          <a:p>
            <a:pPr algn="dist" defTabSz="457200">
              <a:defRPr/>
            </a:pPr>
            <a:r>
              <a:rPr lang="zh-CN" altLang="en-US" sz="4800" dirty="0">
                <a:ln w="139700">
                  <a:solidFill>
                    <a:srgbClr val="79F3FA"/>
                  </a:solidFill>
                  <a:miter lim="800000"/>
                </a:ln>
                <a:effectLst>
                  <a:outerShdw blurRad="406400" dist="38100" dir="2700000" algn="tl" rotWithShape="0">
                    <a:prstClr val="black">
                      <a:alpha val="79000"/>
                    </a:prstClr>
                  </a:outerShdw>
                </a:effectLst>
              </a:rPr>
              <a:t>产品不足与前景展望</a:t>
            </a:r>
            <a:endParaRPr lang="zh-CN" altLang="en-US" sz="4800" dirty="0">
              <a:ln w="139700">
                <a:solidFill>
                  <a:srgbClr val="79F3FA"/>
                </a:solidFill>
                <a:miter lim="800000"/>
              </a:ln>
              <a:effectLst>
                <a:outerShdw blurRad="406400" dist="38100" dir="2700000" algn="tl" rotWithShape="0">
                  <a:prstClr val="black">
                    <a:alpha val="79000"/>
                  </a:prstClr>
                </a:outerShdw>
              </a:effectLst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20390" y="3473450"/>
            <a:ext cx="5949315" cy="8299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 sz="3200">
                <a:gradFill>
                  <a:gsLst>
                    <a:gs pos="0">
                      <a:srgbClr val="29CDF3"/>
                    </a:gs>
                    <a:gs pos="100000">
                      <a:srgbClr val="79F3FA"/>
                    </a:gs>
                  </a:gsLst>
                  <a:lin ang="2700000" scaled="1"/>
                </a:gradFill>
                <a:latin typeface="锐字锐线梦想黑简1.0" panose="02010604000000000000" pitchFamily="2" charset="-122"/>
                <a:ea typeface="锐字锐线梦想黑简1.0" panose="02010604000000000000" pitchFamily="2" charset="-122"/>
              </a:defRPr>
            </a:lvl1pPr>
          </a:lstStyle>
          <a:p>
            <a:pPr algn="dist" defTabSz="457200">
              <a:defRPr/>
            </a:pPr>
            <a:r>
              <a:rPr lang="zh-CN" altLang="en-US" sz="4800" dirty="0">
                <a:ln w="82550">
                  <a:solidFill>
                    <a:srgbClr val="050D21"/>
                  </a:solidFill>
                  <a:miter lim="800000"/>
                </a:ln>
              </a:rPr>
              <a:t>产品不足与前景展望</a:t>
            </a:r>
            <a:endParaRPr lang="zh-CN" altLang="en-US" sz="4800" dirty="0">
              <a:ln w="82550">
                <a:solidFill>
                  <a:srgbClr val="050D21"/>
                </a:solidFill>
                <a:miter lim="800000"/>
              </a:ln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120390" y="3473450"/>
            <a:ext cx="5951220" cy="8299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 sz="3200">
                <a:gradFill>
                  <a:gsLst>
                    <a:gs pos="0">
                      <a:srgbClr val="29CDF3"/>
                    </a:gs>
                    <a:gs pos="100000">
                      <a:srgbClr val="79F3FA"/>
                    </a:gs>
                  </a:gsLst>
                  <a:lin ang="2700000" scaled="1"/>
                </a:gradFill>
                <a:latin typeface="锐字锐线梦想黑简1.0" panose="02010604000000000000" pitchFamily="2" charset="-122"/>
                <a:ea typeface="锐字锐线梦想黑简1.0" panose="02010604000000000000" pitchFamily="2" charset="-122"/>
              </a:defRPr>
            </a:lvl1pPr>
          </a:lstStyle>
          <a:p>
            <a:pPr algn="dist" defTabSz="457200">
              <a:defRPr/>
            </a:pPr>
            <a:r>
              <a:rPr lang="zh-CN" altLang="en-US" sz="4800" dirty="0">
                <a:gradFill>
                  <a:gsLst>
                    <a:gs pos="0">
                      <a:srgbClr val="29CDF3">
                        <a:lumMod val="51000"/>
                        <a:lumOff val="49000"/>
                      </a:srgbClr>
                    </a:gs>
                    <a:gs pos="100000">
                      <a:srgbClr val="29CDF3">
                        <a:lumMod val="91000"/>
                      </a:srgbClr>
                    </a:gs>
                  </a:gsLst>
                  <a:lin ang="2700000" scaled="1"/>
                </a:gradFill>
              </a:rPr>
              <a:t>产品不足与前景展望</a:t>
            </a:r>
            <a:endParaRPr lang="zh-CN" altLang="en-US" sz="4800" dirty="0">
              <a:gradFill>
                <a:gsLst>
                  <a:gs pos="0">
                    <a:srgbClr val="29CDF3">
                      <a:lumMod val="51000"/>
                      <a:lumOff val="49000"/>
                    </a:srgbClr>
                  </a:gs>
                  <a:gs pos="100000">
                    <a:srgbClr val="29CDF3">
                      <a:lumMod val="91000"/>
                    </a:srgbClr>
                  </a:gs>
                </a:gsLst>
                <a:lin ang="2700000" scaled="1"/>
              </a:gra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568235" y="1847899"/>
            <a:ext cx="5053942" cy="120017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 sz="3200">
                <a:gradFill>
                  <a:gsLst>
                    <a:gs pos="0">
                      <a:srgbClr val="29CDF3"/>
                    </a:gs>
                    <a:gs pos="100000">
                      <a:srgbClr val="79F3FA"/>
                    </a:gs>
                  </a:gsLst>
                  <a:lin ang="2700000" scaled="1"/>
                </a:gradFill>
                <a:latin typeface="锐字锐线梦想黑简1.0" panose="02010604000000000000" pitchFamily="2" charset="-122"/>
                <a:ea typeface="锐字锐线梦想黑简1.0" panose="02010604000000000000" pitchFamily="2" charset="-122"/>
              </a:defRPr>
            </a:lvl1pPr>
          </a:lstStyle>
          <a:p>
            <a:pPr algn="dist" defTabSz="457200">
              <a:defRPr/>
            </a:pPr>
            <a:r>
              <a:rPr lang="en-US" altLang="zh-CN" sz="7200" dirty="0">
                <a:gradFill>
                  <a:gsLst>
                    <a:gs pos="0">
                      <a:srgbClr val="29CDF3">
                        <a:lumMod val="51000"/>
                        <a:lumOff val="49000"/>
                      </a:srgbClr>
                    </a:gs>
                    <a:gs pos="100000">
                      <a:srgbClr val="29CDF3">
                        <a:lumMod val="91000"/>
                      </a:srgbClr>
                    </a:gs>
                  </a:gsLst>
                  <a:lin ang="2700000" scaled="1"/>
                </a:gradFill>
              </a:rPr>
              <a:t>PART 04</a:t>
            </a:r>
            <a:endParaRPr lang="zh-CN" altLang="en-US" sz="7200" dirty="0">
              <a:gradFill>
                <a:gsLst>
                  <a:gs pos="0">
                    <a:srgbClr val="29CDF3">
                      <a:lumMod val="51000"/>
                      <a:lumOff val="49000"/>
                    </a:srgbClr>
                  </a:gs>
                  <a:gs pos="100000">
                    <a:srgbClr val="29CDF3">
                      <a:lumMod val="91000"/>
                    </a:srgbClr>
                  </a:gs>
                </a:gsLst>
                <a:lin ang="2700000" scaled="1"/>
              </a:gra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/>
      <p:bldP spid="6" grpId="0"/>
      <p:bldP spid="7" grpId="0"/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íṥľidê"/>
          <p:cNvSpPr/>
          <p:nvPr/>
        </p:nvSpPr>
        <p:spPr bwMode="auto">
          <a:xfrm>
            <a:off x="3960647" y="2365994"/>
            <a:ext cx="4269118" cy="1164177"/>
          </a:xfrm>
          <a:custGeom>
            <a:avLst/>
            <a:gdLst>
              <a:gd name="T0" fmla="*/ 750 w 2566"/>
              <a:gd name="T1" fmla="*/ 699 h 699"/>
              <a:gd name="T2" fmla="*/ 296 w 2566"/>
              <a:gd name="T3" fmla="*/ 302 h 699"/>
              <a:gd name="T4" fmla="*/ 12 w 2566"/>
              <a:gd name="T5" fmla="*/ 626 h 699"/>
              <a:gd name="T6" fmla="*/ 0 w 2566"/>
              <a:gd name="T7" fmla="*/ 610 h 699"/>
              <a:gd name="T8" fmla="*/ 287 w 2566"/>
              <a:gd name="T9" fmla="*/ 282 h 699"/>
              <a:gd name="T10" fmla="*/ 294 w 2566"/>
              <a:gd name="T11" fmla="*/ 274 h 699"/>
              <a:gd name="T12" fmla="*/ 748 w 2566"/>
              <a:gd name="T13" fmla="*/ 671 h 699"/>
              <a:gd name="T14" fmla="*/ 1005 w 2566"/>
              <a:gd name="T15" fmla="*/ 377 h 699"/>
              <a:gd name="T16" fmla="*/ 1157 w 2566"/>
              <a:gd name="T17" fmla="*/ 510 h 699"/>
              <a:gd name="T18" fmla="*/ 1519 w 2566"/>
              <a:gd name="T19" fmla="*/ 153 h 699"/>
              <a:gd name="T20" fmla="*/ 1610 w 2566"/>
              <a:gd name="T21" fmla="*/ 147 h 699"/>
              <a:gd name="T22" fmla="*/ 2099 w 2566"/>
              <a:gd name="T23" fmla="*/ 517 h 699"/>
              <a:gd name="T24" fmla="*/ 2551 w 2566"/>
              <a:gd name="T25" fmla="*/ 0 h 699"/>
              <a:gd name="T26" fmla="*/ 2566 w 2566"/>
              <a:gd name="T27" fmla="*/ 13 h 699"/>
              <a:gd name="T28" fmla="*/ 2101 w 2566"/>
              <a:gd name="T29" fmla="*/ 545 h 699"/>
              <a:gd name="T30" fmla="*/ 1564 w 2566"/>
              <a:gd name="T31" fmla="*/ 162 h 699"/>
              <a:gd name="T32" fmla="*/ 1159 w 2566"/>
              <a:gd name="T33" fmla="*/ 538 h 699"/>
              <a:gd name="T34" fmla="*/ 1007 w 2566"/>
              <a:gd name="T35" fmla="*/ 405 h 699"/>
              <a:gd name="T36" fmla="*/ 750 w 2566"/>
              <a:gd name="T37" fmla="*/ 699 h 6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566" h="699">
                <a:moveTo>
                  <a:pt x="750" y="699"/>
                </a:moveTo>
                <a:cubicBezTo>
                  <a:pt x="296" y="302"/>
                  <a:pt x="296" y="302"/>
                  <a:pt x="296" y="302"/>
                </a:cubicBezTo>
                <a:cubicBezTo>
                  <a:pt x="248" y="357"/>
                  <a:pt x="28" y="613"/>
                  <a:pt x="12" y="626"/>
                </a:cubicBezTo>
                <a:cubicBezTo>
                  <a:pt x="0" y="610"/>
                  <a:pt x="0" y="610"/>
                  <a:pt x="0" y="610"/>
                </a:cubicBezTo>
                <a:cubicBezTo>
                  <a:pt x="13" y="600"/>
                  <a:pt x="179" y="408"/>
                  <a:pt x="287" y="282"/>
                </a:cubicBezTo>
                <a:cubicBezTo>
                  <a:pt x="294" y="274"/>
                  <a:pt x="294" y="274"/>
                  <a:pt x="294" y="274"/>
                </a:cubicBezTo>
                <a:cubicBezTo>
                  <a:pt x="748" y="671"/>
                  <a:pt x="748" y="671"/>
                  <a:pt x="748" y="671"/>
                </a:cubicBezTo>
                <a:cubicBezTo>
                  <a:pt x="1005" y="377"/>
                  <a:pt x="1005" y="377"/>
                  <a:pt x="1005" y="377"/>
                </a:cubicBezTo>
                <a:cubicBezTo>
                  <a:pt x="1157" y="510"/>
                  <a:pt x="1157" y="510"/>
                  <a:pt x="1157" y="510"/>
                </a:cubicBezTo>
                <a:cubicBezTo>
                  <a:pt x="1519" y="153"/>
                  <a:pt x="1519" y="153"/>
                  <a:pt x="1519" y="153"/>
                </a:cubicBezTo>
                <a:cubicBezTo>
                  <a:pt x="1543" y="128"/>
                  <a:pt x="1583" y="126"/>
                  <a:pt x="1610" y="147"/>
                </a:cubicBezTo>
                <a:cubicBezTo>
                  <a:pt x="2099" y="517"/>
                  <a:pt x="2099" y="517"/>
                  <a:pt x="2099" y="517"/>
                </a:cubicBezTo>
                <a:cubicBezTo>
                  <a:pt x="2551" y="0"/>
                  <a:pt x="2551" y="0"/>
                  <a:pt x="2551" y="0"/>
                </a:cubicBezTo>
                <a:cubicBezTo>
                  <a:pt x="2566" y="13"/>
                  <a:pt x="2566" y="13"/>
                  <a:pt x="2566" y="13"/>
                </a:cubicBezTo>
                <a:cubicBezTo>
                  <a:pt x="2101" y="545"/>
                  <a:pt x="2101" y="545"/>
                  <a:pt x="2101" y="545"/>
                </a:cubicBezTo>
                <a:cubicBezTo>
                  <a:pt x="1564" y="162"/>
                  <a:pt x="1564" y="162"/>
                  <a:pt x="1564" y="162"/>
                </a:cubicBezTo>
                <a:cubicBezTo>
                  <a:pt x="1159" y="538"/>
                  <a:pt x="1159" y="538"/>
                  <a:pt x="1159" y="538"/>
                </a:cubicBezTo>
                <a:cubicBezTo>
                  <a:pt x="1007" y="405"/>
                  <a:pt x="1007" y="405"/>
                  <a:pt x="1007" y="405"/>
                </a:cubicBezTo>
                <a:lnTo>
                  <a:pt x="750" y="699"/>
                </a:lnTo>
                <a:close/>
              </a:path>
            </a:pathLst>
          </a:custGeom>
          <a:solidFill>
            <a:srgbClr val="29CDF3">
              <a:alpha val="50000"/>
            </a:srgbClr>
          </a:solidFill>
          <a:ln w="9525">
            <a:noFill/>
            <a:round/>
          </a:ln>
        </p:spPr>
        <p:txBody>
          <a:bodyPr wrap="square" lIns="91428" tIns="45714" rIns="91428" bIns="45714" anchor="ctr">
            <a:normAutofit/>
          </a:bodyPr>
          <a:lstStyle/>
          <a:p>
            <a:pPr algn="ctr" defTabSz="457200"/>
            <a:endParaRPr sz="180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29" name="i$ḻiďè"/>
          <p:cNvSpPr/>
          <p:nvPr/>
        </p:nvSpPr>
        <p:spPr bwMode="auto">
          <a:xfrm rot="960777" flipH="1">
            <a:off x="4882701" y="1775601"/>
            <a:ext cx="2936547" cy="2931758"/>
          </a:xfrm>
          <a:custGeom>
            <a:avLst/>
            <a:gdLst>
              <a:gd name="connsiteX0" fmla="*/ 140017 w 606581"/>
              <a:gd name="connsiteY0" fmla="*/ 411043 h 605592"/>
              <a:gd name="connsiteX1" fmla="*/ 178821 w 606581"/>
              <a:gd name="connsiteY1" fmla="*/ 427078 h 605592"/>
              <a:gd name="connsiteX2" fmla="*/ 178821 w 606581"/>
              <a:gd name="connsiteY2" fmla="*/ 504564 h 605592"/>
              <a:gd name="connsiteX3" fmla="*/ 93692 w 606581"/>
              <a:gd name="connsiteY3" fmla="*/ 589557 h 605592"/>
              <a:gd name="connsiteX4" fmla="*/ 54887 w 606581"/>
              <a:gd name="connsiteY4" fmla="*/ 605592 h 605592"/>
              <a:gd name="connsiteX5" fmla="*/ 16083 w 606581"/>
              <a:gd name="connsiteY5" fmla="*/ 589557 h 605592"/>
              <a:gd name="connsiteX6" fmla="*/ 16083 w 606581"/>
              <a:gd name="connsiteY6" fmla="*/ 511979 h 605592"/>
              <a:gd name="connsiteX7" fmla="*/ 101212 w 606581"/>
              <a:gd name="connsiteY7" fmla="*/ 427078 h 605592"/>
              <a:gd name="connsiteX8" fmla="*/ 140017 w 606581"/>
              <a:gd name="connsiteY8" fmla="*/ 411043 h 605592"/>
              <a:gd name="connsiteX9" fmla="*/ 382501 w 606581"/>
              <a:gd name="connsiteY9" fmla="*/ 49537 h 605592"/>
              <a:gd name="connsiteX10" fmla="*/ 557044 w 606581"/>
              <a:gd name="connsiteY10" fmla="*/ 223798 h 605592"/>
              <a:gd name="connsiteX11" fmla="*/ 382501 w 606581"/>
              <a:gd name="connsiteY11" fmla="*/ 398059 h 605592"/>
              <a:gd name="connsiteX12" fmla="*/ 207957 w 606581"/>
              <a:gd name="connsiteY12" fmla="*/ 223798 h 605592"/>
              <a:gd name="connsiteX13" fmla="*/ 382501 w 606581"/>
              <a:gd name="connsiteY13" fmla="*/ 49537 h 605592"/>
              <a:gd name="connsiteX14" fmla="*/ 382536 w 606581"/>
              <a:gd name="connsiteY14" fmla="*/ 24750 h 605592"/>
              <a:gd name="connsiteX15" fmla="*/ 304914 w 606581"/>
              <a:gd name="connsiteY15" fmla="*/ 40417 h 605592"/>
              <a:gd name="connsiteX16" fmla="*/ 241591 w 606581"/>
              <a:gd name="connsiteY16" fmla="*/ 83058 h 605592"/>
              <a:gd name="connsiteX17" fmla="*/ 198880 w 606581"/>
              <a:gd name="connsiteY17" fmla="*/ 146278 h 605592"/>
              <a:gd name="connsiteX18" fmla="*/ 183189 w 606581"/>
              <a:gd name="connsiteY18" fmla="*/ 223774 h 605592"/>
              <a:gd name="connsiteX19" fmla="*/ 198880 w 606581"/>
              <a:gd name="connsiteY19" fmla="*/ 301177 h 605592"/>
              <a:gd name="connsiteX20" fmla="*/ 241591 w 606581"/>
              <a:gd name="connsiteY20" fmla="*/ 364490 h 605592"/>
              <a:gd name="connsiteX21" fmla="*/ 304914 w 606581"/>
              <a:gd name="connsiteY21" fmla="*/ 407131 h 605592"/>
              <a:gd name="connsiteX22" fmla="*/ 382536 w 606581"/>
              <a:gd name="connsiteY22" fmla="*/ 422705 h 605592"/>
              <a:gd name="connsiteX23" fmla="*/ 460158 w 606581"/>
              <a:gd name="connsiteY23" fmla="*/ 407131 h 605592"/>
              <a:gd name="connsiteX24" fmla="*/ 523481 w 606581"/>
              <a:gd name="connsiteY24" fmla="*/ 364490 h 605592"/>
              <a:gd name="connsiteX25" fmla="*/ 566192 w 606581"/>
              <a:gd name="connsiteY25" fmla="*/ 301177 h 605592"/>
              <a:gd name="connsiteX26" fmla="*/ 581883 w 606581"/>
              <a:gd name="connsiteY26" fmla="*/ 223774 h 605592"/>
              <a:gd name="connsiteX27" fmla="*/ 566192 w 606581"/>
              <a:gd name="connsiteY27" fmla="*/ 146278 h 605592"/>
              <a:gd name="connsiteX28" fmla="*/ 523481 w 606581"/>
              <a:gd name="connsiteY28" fmla="*/ 83058 h 605592"/>
              <a:gd name="connsiteX29" fmla="*/ 460158 w 606581"/>
              <a:gd name="connsiteY29" fmla="*/ 40417 h 605592"/>
              <a:gd name="connsiteX30" fmla="*/ 382536 w 606581"/>
              <a:gd name="connsiteY30" fmla="*/ 24750 h 605592"/>
              <a:gd name="connsiteX31" fmla="*/ 382536 w 606581"/>
              <a:gd name="connsiteY31" fmla="*/ 0 h 605592"/>
              <a:gd name="connsiteX32" fmla="*/ 469721 w 606581"/>
              <a:gd name="connsiteY32" fmla="*/ 17613 h 605592"/>
              <a:gd name="connsiteX33" fmla="*/ 540937 w 606581"/>
              <a:gd name="connsiteY33" fmla="*/ 65538 h 605592"/>
              <a:gd name="connsiteX34" fmla="*/ 588940 w 606581"/>
              <a:gd name="connsiteY34" fmla="*/ 136637 h 605592"/>
              <a:gd name="connsiteX35" fmla="*/ 606581 w 606581"/>
              <a:gd name="connsiteY35" fmla="*/ 223774 h 605592"/>
              <a:gd name="connsiteX36" fmla="*/ 588940 w 606581"/>
              <a:gd name="connsiteY36" fmla="*/ 310818 h 605592"/>
              <a:gd name="connsiteX37" fmla="*/ 540937 w 606581"/>
              <a:gd name="connsiteY37" fmla="*/ 381917 h 605592"/>
              <a:gd name="connsiteX38" fmla="*/ 469721 w 606581"/>
              <a:gd name="connsiteY38" fmla="*/ 429842 h 605592"/>
              <a:gd name="connsiteX39" fmla="*/ 382536 w 606581"/>
              <a:gd name="connsiteY39" fmla="*/ 447455 h 605592"/>
              <a:gd name="connsiteX40" fmla="*/ 295258 w 606581"/>
              <a:gd name="connsiteY40" fmla="*/ 429842 h 605592"/>
              <a:gd name="connsiteX41" fmla="*/ 240105 w 606581"/>
              <a:gd name="connsiteY41" fmla="*/ 396471 h 605592"/>
              <a:gd name="connsiteX42" fmla="*/ 209558 w 606581"/>
              <a:gd name="connsiteY42" fmla="*/ 427061 h 605592"/>
              <a:gd name="connsiteX43" fmla="*/ 196373 w 606581"/>
              <a:gd name="connsiteY43" fmla="*/ 409541 h 605592"/>
              <a:gd name="connsiteX44" fmla="*/ 178918 w 606581"/>
              <a:gd name="connsiteY44" fmla="*/ 396378 h 605592"/>
              <a:gd name="connsiteX45" fmla="*/ 209465 w 606581"/>
              <a:gd name="connsiteY45" fmla="*/ 365880 h 605592"/>
              <a:gd name="connsiteX46" fmla="*/ 176040 w 606581"/>
              <a:gd name="connsiteY46" fmla="*/ 310818 h 605592"/>
              <a:gd name="connsiteX47" fmla="*/ 158491 w 606581"/>
              <a:gd name="connsiteY47" fmla="*/ 223774 h 605592"/>
              <a:gd name="connsiteX48" fmla="*/ 176040 w 606581"/>
              <a:gd name="connsiteY48" fmla="*/ 136637 h 605592"/>
              <a:gd name="connsiteX49" fmla="*/ 224043 w 606581"/>
              <a:gd name="connsiteY49" fmla="*/ 65538 h 605592"/>
              <a:gd name="connsiteX50" fmla="*/ 295258 w 606581"/>
              <a:gd name="connsiteY50" fmla="*/ 17613 h 605592"/>
              <a:gd name="connsiteX51" fmla="*/ 382536 w 606581"/>
              <a:gd name="connsiteY51" fmla="*/ 0 h 605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606581" h="605592">
                <a:moveTo>
                  <a:pt x="140017" y="411043"/>
                </a:moveTo>
                <a:cubicBezTo>
                  <a:pt x="154035" y="411043"/>
                  <a:pt x="168053" y="416326"/>
                  <a:pt x="178821" y="427078"/>
                </a:cubicBezTo>
                <a:cubicBezTo>
                  <a:pt x="200266" y="448488"/>
                  <a:pt x="200266" y="483153"/>
                  <a:pt x="178821" y="504564"/>
                </a:cubicBezTo>
                <a:lnTo>
                  <a:pt x="93692" y="589557"/>
                </a:lnTo>
                <a:cubicBezTo>
                  <a:pt x="83016" y="600216"/>
                  <a:pt x="68905" y="605592"/>
                  <a:pt x="54887" y="605592"/>
                </a:cubicBezTo>
                <a:cubicBezTo>
                  <a:pt x="40870" y="605592"/>
                  <a:pt x="26759" y="600216"/>
                  <a:pt x="16083" y="589557"/>
                </a:cubicBezTo>
                <a:cubicBezTo>
                  <a:pt x="-5362" y="568147"/>
                  <a:pt x="-5362" y="533389"/>
                  <a:pt x="16083" y="511979"/>
                </a:cubicBezTo>
                <a:lnTo>
                  <a:pt x="101212" y="427078"/>
                </a:lnTo>
                <a:cubicBezTo>
                  <a:pt x="111888" y="416326"/>
                  <a:pt x="125999" y="411043"/>
                  <a:pt x="140017" y="411043"/>
                </a:cubicBezTo>
                <a:close/>
                <a:moveTo>
                  <a:pt x="382501" y="49537"/>
                </a:moveTo>
                <a:cubicBezTo>
                  <a:pt x="478871" y="49537"/>
                  <a:pt x="557044" y="127491"/>
                  <a:pt x="557044" y="223798"/>
                </a:cubicBezTo>
                <a:cubicBezTo>
                  <a:pt x="557044" y="320012"/>
                  <a:pt x="478871" y="398059"/>
                  <a:pt x="382501" y="398059"/>
                </a:cubicBezTo>
                <a:cubicBezTo>
                  <a:pt x="286130" y="398059"/>
                  <a:pt x="207957" y="320012"/>
                  <a:pt x="207957" y="223798"/>
                </a:cubicBezTo>
                <a:cubicBezTo>
                  <a:pt x="207957" y="127491"/>
                  <a:pt x="286130" y="49537"/>
                  <a:pt x="382501" y="49537"/>
                </a:cubicBezTo>
                <a:close/>
                <a:moveTo>
                  <a:pt x="382536" y="24750"/>
                </a:moveTo>
                <a:cubicBezTo>
                  <a:pt x="355610" y="24750"/>
                  <a:pt x="329519" y="30034"/>
                  <a:pt x="304914" y="40417"/>
                </a:cubicBezTo>
                <a:cubicBezTo>
                  <a:pt x="281238" y="50428"/>
                  <a:pt x="259882" y="64796"/>
                  <a:pt x="241591" y="83058"/>
                </a:cubicBezTo>
                <a:cubicBezTo>
                  <a:pt x="223300" y="101319"/>
                  <a:pt x="208908" y="122547"/>
                  <a:pt x="198880" y="146278"/>
                </a:cubicBezTo>
                <a:cubicBezTo>
                  <a:pt x="188481" y="170843"/>
                  <a:pt x="183189" y="196891"/>
                  <a:pt x="183189" y="223774"/>
                </a:cubicBezTo>
                <a:cubicBezTo>
                  <a:pt x="183189" y="250564"/>
                  <a:pt x="188481" y="276705"/>
                  <a:pt x="198880" y="301177"/>
                </a:cubicBezTo>
                <a:cubicBezTo>
                  <a:pt x="208908" y="324908"/>
                  <a:pt x="223300" y="346228"/>
                  <a:pt x="241591" y="364490"/>
                </a:cubicBezTo>
                <a:cubicBezTo>
                  <a:pt x="259882" y="382752"/>
                  <a:pt x="281238" y="397027"/>
                  <a:pt x="304914" y="407131"/>
                </a:cubicBezTo>
                <a:cubicBezTo>
                  <a:pt x="329519" y="417513"/>
                  <a:pt x="355610" y="422705"/>
                  <a:pt x="382536" y="422705"/>
                </a:cubicBezTo>
                <a:cubicBezTo>
                  <a:pt x="409462" y="422705"/>
                  <a:pt x="435553" y="417513"/>
                  <a:pt x="460158" y="407131"/>
                </a:cubicBezTo>
                <a:cubicBezTo>
                  <a:pt x="483834" y="397027"/>
                  <a:pt x="505190" y="382752"/>
                  <a:pt x="523481" y="364490"/>
                </a:cubicBezTo>
                <a:cubicBezTo>
                  <a:pt x="541772" y="346228"/>
                  <a:pt x="556164" y="324908"/>
                  <a:pt x="566192" y="301177"/>
                </a:cubicBezTo>
                <a:cubicBezTo>
                  <a:pt x="576591" y="276705"/>
                  <a:pt x="581883" y="250564"/>
                  <a:pt x="581883" y="223774"/>
                </a:cubicBezTo>
                <a:cubicBezTo>
                  <a:pt x="581883" y="196891"/>
                  <a:pt x="576591" y="170843"/>
                  <a:pt x="566192" y="146278"/>
                </a:cubicBezTo>
                <a:cubicBezTo>
                  <a:pt x="556164" y="122547"/>
                  <a:pt x="541772" y="101319"/>
                  <a:pt x="523481" y="83058"/>
                </a:cubicBezTo>
                <a:cubicBezTo>
                  <a:pt x="505190" y="64796"/>
                  <a:pt x="483834" y="50428"/>
                  <a:pt x="460158" y="40417"/>
                </a:cubicBezTo>
                <a:cubicBezTo>
                  <a:pt x="435553" y="30034"/>
                  <a:pt x="409462" y="24750"/>
                  <a:pt x="382536" y="24750"/>
                </a:cubicBezTo>
                <a:close/>
                <a:moveTo>
                  <a:pt x="382536" y="0"/>
                </a:moveTo>
                <a:cubicBezTo>
                  <a:pt x="412712" y="0"/>
                  <a:pt x="442145" y="5933"/>
                  <a:pt x="469721" y="17613"/>
                </a:cubicBezTo>
                <a:cubicBezTo>
                  <a:pt x="496462" y="28922"/>
                  <a:pt x="520417" y="45051"/>
                  <a:pt x="540937" y="65538"/>
                </a:cubicBezTo>
                <a:cubicBezTo>
                  <a:pt x="561549" y="86117"/>
                  <a:pt x="577705" y="110033"/>
                  <a:pt x="588940" y="136637"/>
                </a:cubicBezTo>
                <a:cubicBezTo>
                  <a:pt x="600639" y="164262"/>
                  <a:pt x="606581" y="193554"/>
                  <a:pt x="606581" y="223774"/>
                </a:cubicBezTo>
                <a:cubicBezTo>
                  <a:pt x="606581" y="253901"/>
                  <a:pt x="600639" y="283194"/>
                  <a:pt x="588940" y="310818"/>
                </a:cubicBezTo>
                <a:cubicBezTo>
                  <a:pt x="577705" y="337515"/>
                  <a:pt x="561549" y="361431"/>
                  <a:pt x="540937" y="381917"/>
                </a:cubicBezTo>
                <a:cubicBezTo>
                  <a:pt x="520417" y="402496"/>
                  <a:pt x="496462" y="418626"/>
                  <a:pt x="469721" y="429842"/>
                </a:cubicBezTo>
                <a:cubicBezTo>
                  <a:pt x="442145" y="441522"/>
                  <a:pt x="412805" y="447455"/>
                  <a:pt x="382536" y="447455"/>
                </a:cubicBezTo>
                <a:cubicBezTo>
                  <a:pt x="352267" y="447455"/>
                  <a:pt x="322927" y="441522"/>
                  <a:pt x="295258" y="429842"/>
                </a:cubicBezTo>
                <a:cubicBezTo>
                  <a:pt x="275295" y="421407"/>
                  <a:pt x="256818" y="410190"/>
                  <a:pt x="240105" y="396471"/>
                </a:cubicBezTo>
                <a:lnTo>
                  <a:pt x="209558" y="427061"/>
                </a:lnTo>
                <a:cubicBezTo>
                  <a:pt x="206030" y="420758"/>
                  <a:pt x="201666" y="414918"/>
                  <a:pt x="196373" y="409541"/>
                </a:cubicBezTo>
                <a:cubicBezTo>
                  <a:pt x="191081" y="404350"/>
                  <a:pt x="185232" y="399901"/>
                  <a:pt x="178918" y="396378"/>
                </a:cubicBezTo>
                <a:lnTo>
                  <a:pt x="209465" y="365880"/>
                </a:lnTo>
                <a:cubicBezTo>
                  <a:pt x="195724" y="349287"/>
                  <a:pt x="184582" y="330840"/>
                  <a:pt x="176040" y="310818"/>
                </a:cubicBezTo>
                <a:cubicBezTo>
                  <a:pt x="164341" y="283194"/>
                  <a:pt x="158491" y="253901"/>
                  <a:pt x="158491" y="223774"/>
                </a:cubicBezTo>
                <a:cubicBezTo>
                  <a:pt x="158491" y="193554"/>
                  <a:pt x="164341" y="164262"/>
                  <a:pt x="176040" y="136637"/>
                </a:cubicBezTo>
                <a:cubicBezTo>
                  <a:pt x="187367" y="110033"/>
                  <a:pt x="203523" y="86117"/>
                  <a:pt x="224043" y="65538"/>
                </a:cubicBezTo>
                <a:cubicBezTo>
                  <a:pt x="244655" y="45051"/>
                  <a:pt x="268610" y="28922"/>
                  <a:pt x="295258" y="17613"/>
                </a:cubicBezTo>
                <a:cubicBezTo>
                  <a:pt x="322927" y="5933"/>
                  <a:pt x="352267" y="0"/>
                  <a:pt x="382536" y="0"/>
                </a:cubicBezTo>
                <a:close/>
              </a:path>
            </a:pathLst>
          </a:custGeom>
          <a:solidFill>
            <a:srgbClr val="29CDF3"/>
          </a:solidFill>
          <a:ln w="28575">
            <a:noFill/>
          </a:ln>
          <a:effectLst/>
        </p:spPr>
        <p:txBody>
          <a:bodyPr wrap="square" lIns="91428" tIns="45714" rIns="91428" bIns="45714" anchor="ctr">
            <a:norm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457200"/>
            <a:endParaRPr lang="en-US" sz="4000" dirty="0">
              <a:solidFill>
                <a:srgbClr val="FFFFFF">
                  <a:lumMod val="85000"/>
                </a:srgbClr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20" name="îṣļîḍé"/>
          <p:cNvSpPr/>
          <p:nvPr/>
        </p:nvSpPr>
        <p:spPr bwMode="auto">
          <a:xfrm>
            <a:off x="4965940" y="2127745"/>
            <a:ext cx="1988250" cy="1988252"/>
          </a:xfrm>
          <a:custGeom>
            <a:avLst/>
            <a:gdLst>
              <a:gd name="T0" fmla="*/ 3335 w 6672"/>
              <a:gd name="T1" fmla="*/ 0 h 6672"/>
              <a:gd name="T2" fmla="*/ 3335 w 6672"/>
              <a:gd name="T3" fmla="*/ 0 h 6672"/>
              <a:gd name="T4" fmla="*/ 0 w 6672"/>
              <a:gd name="T5" fmla="*/ 3336 h 6672"/>
              <a:gd name="T6" fmla="*/ 3335 w 6672"/>
              <a:gd name="T7" fmla="*/ 6671 h 6672"/>
              <a:gd name="T8" fmla="*/ 6671 w 6672"/>
              <a:gd name="T9" fmla="*/ 3336 h 6672"/>
              <a:gd name="T10" fmla="*/ 3335 w 6672"/>
              <a:gd name="T11" fmla="*/ 0 h 66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72" h="6672">
                <a:moveTo>
                  <a:pt x="3335" y="0"/>
                </a:moveTo>
                <a:lnTo>
                  <a:pt x="3335" y="0"/>
                </a:lnTo>
                <a:cubicBezTo>
                  <a:pt x="1489" y="0"/>
                  <a:pt x="0" y="1509"/>
                  <a:pt x="0" y="3336"/>
                </a:cubicBezTo>
                <a:cubicBezTo>
                  <a:pt x="0" y="5182"/>
                  <a:pt x="1489" y="6671"/>
                  <a:pt x="3335" y="6671"/>
                </a:cubicBezTo>
                <a:cubicBezTo>
                  <a:pt x="5162" y="6671"/>
                  <a:pt x="6671" y="5182"/>
                  <a:pt x="6671" y="3336"/>
                </a:cubicBezTo>
                <a:cubicBezTo>
                  <a:pt x="6671" y="1509"/>
                  <a:pt x="5162" y="0"/>
                  <a:pt x="3335" y="0"/>
                </a:cubicBezTo>
              </a:path>
            </a:pathLst>
          </a:custGeom>
          <a:noFill/>
          <a:ln>
            <a:noFill/>
          </a:ln>
          <a:effectLst/>
        </p:spPr>
        <p:txBody>
          <a:bodyPr wrap="square" lIns="91428" tIns="45714" rIns="91428" bIns="45714" anchor="ctr">
            <a:normAutofit/>
          </a:bodyPr>
          <a:lstStyle/>
          <a:p>
            <a:pPr defTabSz="457200"/>
            <a:endParaRPr lang="en-US" sz="4000">
              <a:solidFill>
                <a:srgbClr val="FFFFFF">
                  <a:lumMod val="85000"/>
                </a:srgbClr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21" name="iṥľîḋe"/>
          <p:cNvSpPr/>
          <p:nvPr/>
        </p:nvSpPr>
        <p:spPr>
          <a:xfrm>
            <a:off x="5435742" y="2107625"/>
            <a:ext cx="1323609" cy="1323609"/>
          </a:xfrm>
          <a:prstGeom prst="ellipse">
            <a:avLst/>
          </a:prstGeom>
          <a:gradFill flip="none" rotWithShape="1">
            <a:gsLst>
              <a:gs pos="91000">
                <a:srgbClr val="050D21"/>
              </a:gs>
              <a:gs pos="87000">
                <a:srgbClr val="29CDF3"/>
              </a:gs>
              <a:gs pos="88000">
                <a:srgbClr val="050D21"/>
              </a:gs>
              <a:gs pos="100000">
                <a:srgbClr val="29CDF3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<a:noAutofit/>
          </a:bodyPr>
          <a:lstStyle/>
          <a:p>
            <a:pPr algn="ctr" defTabSz="457200"/>
            <a:endParaRPr lang="zh-CN" altLang="en-US" sz="180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30" name="îsļïďê"/>
          <p:cNvSpPr/>
          <p:nvPr/>
        </p:nvSpPr>
        <p:spPr bwMode="auto">
          <a:xfrm>
            <a:off x="5853209" y="2526612"/>
            <a:ext cx="488676" cy="485634"/>
          </a:xfrm>
          <a:custGeom>
            <a:avLst/>
            <a:gdLst>
              <a:gd name="connsiteX0" fmla="*/ 486711 w 593106"/>
              <a:gd name="connsiteY0" fmla="*/ 490288 h 589414"/>
              <a:gd name="connsiteX1" fmla="*/ 489292 w 593106"/>
              <a:gd name="connsiteY1" fmla="*/ 522070 h 589414"/>
              <a:gd name="connsiteX2" fmla="*/ 472086 w 593106"/>
              <a:gd name="connsiteY2" fmla="*/ 534955 h 589414"/>
              <a:gd name="connsiteX3" fmla="*/ 451438 w 593106"/>
              <a:gd name="connsiteY3" fmla="*/ 520352 h 589414"/>
              <a:gd name="connsiteX4" fmla="*/ 451438 w 593106"/>
              <a:gd name="connsiteY4" fmla="*/ 517775 h 589414"/>
              <a:gd name="connsiteX5" fmla="*/ 486711 w 593106"/>
              <a:gd name="connsiteY5" fmla="*/ 490288 h 589414"/>
              <a:gd name="connsiteX6" fmla="*/ 96792 w 593106"/>
              <a:gd name="connsiteY6" fmla="*/ 487634 h 589414"/>
              <a:gd name="connsiteX7" fmla="*/ 123450 w 593106"/>
              <a:gd name="connsiteY7" fmla="*/ 511688 h 589414"/>
              <a:gd name="connsiteX8" fmla="*/ 102811 w 593106"/>
              <a:gd name="connsiteY8" fmla="*/ 520279 h 589414"/>
              <a:gd name="connsiteX9" fmla="*/ 100231 w 593106"/>
              <a:gd name="connsiteY9" fmla="*/ 517702 h 589414"/>
              <a:gd name="connsiteX10" fmla="*/ 96792 w 593106"/>
              <a:gd name="connsiteY10" fmla="*/ 487634 h 589414"/>
              <a:gd name="connsiteX11" fmla="*/ 334303 w 593106"/>
              <a:gd name="connsiteY11" fmla="*/ 470443 h 589414"/>
              <a:gd name="connsiteX12" fmla="*/ 390271 w 593106"/>
              <a:gd name="connsiteY12" fmla="*/ 474744 h 589414"/>
              <a:gd name="connsiteX13" fmla="*/ 417825 w 593106"/>
              <a:gd name="connsiteY13" fmla="*/ 512587 h 589414"/>
              <a:gd name="connsiteX14" fmla="*/ 410936 w 593106"/>
              <a:gd name="connsiteY14" fmla="*/ 539249 h 589414"/>
              <a:gd name="connsiteX15" fmla="*/ 368745 w 593106"/>
              <a:gd name="connsiteY15" fmla="*/ 582252 h 589414"/>
              <a:gd name="connsiteX16" fmla="*/ 334303 w 593106"/>
              <a:gd name="connsiteY16" fmla="*/ 589133 h 589414"/>
              <a:gd name="connsiteX17" fmla="*/ 299861 w 593106"/>
              <a:gd name="connsiteY17" fmla="*/ 556450 h 589414"/>
              <a:gd name="connsiteX18" fmla="*/ 299861 w 593106"/>
              <a:gd name="connsiteY18" fmla="*/ 503986 h 589414"/>
              <a:gd name="connsiteX19" fmla="*/ 334303 w 593106"/>
              <a:gd name="connsiteY19" fmla="*/ 470443 h 589414"/>
              <a:gd name="connsiteX20" fmla="*/ 231018 w 593106"/>
              <a:gd name="connsiteY20" fmla="*/ 470443 h 589414"/>
              <a:gd name="connsiteX21" fmla="*/ 265461 w 593106"/>
              <a:gd name="connsiteY21" fmla="*/ 503982 h 589414"/>
              <a:gd name="connsiteX22" fmla="*/ 265461 w 593106"/>
              <a:gd name="connsiteY22" fmla="*/ 555580 h 589414"/>
              <a:gd name="connsiteX23" fmla="*/ 231018 w 593106"/>
              <a:gd name="connsiteY23" fmla="*/ 583959 h 589414"/>
              <a:gd name="connsiteX24" fmla="*/ 204325 w 593106"/>
              <a:gd name="connsiteY24" fmla="*/ 577080 h 589414"/>
              <a:gd name="connsiteX25" fmla="*/ 162994 w 593106"/>
              <a:gd name="connsiteY25" fmla="*/ 531501 h 589414"/>
              <a:gd name="connsiteX26" fmla="*/ 158688 w 593106"/>
              <a:gd name="connsiteY26" fmla="*/ 510862 h 589414"/>
              <a:gd name="connsiteX27" fmla="*/ 185382 w 593106"/>
              <a:gd name="connsiteY27" fmla="*/ 473883 h 589414"/>
              <a:gd name="connsiteX28" fmla="*/ 231018 w 593106"/>
              <a:gd name="connsiteY28" fmla="*/ 470443 h 589414"/>
              <a:gd name="connsiteX29" fmla="*/ 503923 w 593106"/>
              <a:gd name="connsiteY29" fmla="*/ 304486 h 589414"/>
              <a:gd name="connsiteX30" fmla="*/ 561622 w 593106"/>
              <a:gd name="connsiteY30" fmla="*/ 304486 h 589414"/>
              <a:gd name="connsiteX31" fmla="*/ 592624 w 593106"/>
              <a:gd name="connsiteY31" fmla="*/ 338891 h 589414"/>
              <a:gd name="connsiteX32" fmla="*/ 556455 w 593106"/>
              <a:gd name="connsiteY32" fmla="*/ 441247 h 589414"/>
              <a:gd name="connsiteX33" fmla="*/ 504785 w 593106"/>
              <a:gd name="connsiteY33" fmla="*/ 459310 h 589414"/>
              <a:gd name="connsiteX34" fmla="*/ 497895 w 593106"/>
              <a:gd name="connsiteY34" fmla="*/ 457590 h 589414"/>
              <a:gd name="connsiteX35" fmla="*/ 468615 w 593106"/>
              <a:gd name="connsiteY35" fmla="*/ 416303 h 589414"/>
              <a:gd name="connsiteX36" fmla="*/ 471199 w 593106"/>
              <a:gd name="connsiteY36" fmla="*/ 338891 h 589414"/>
              <a:gd name="connsiteX37" fmla="*/ 503923 w 593106"/>
              <a:gd name="connsiteY37" fmla="*/ 304486 h 589414"/>
              <a:gd name="connsiteX38" fmla="*/ 334297 w 593106"/>
              <a:gd name="connsiteY38" fmla="*/ 304486 h 589414"/>
              <a:gd name="connsiteX39" fmla="*/ 400585 w 593106"/>
              <a:gd name="connsiteY39" fmla="*/ 304486 h 589414"/>
              <a:gd name="connsiteX40" fmla="*/ 436742 w 593106"/>
              <a:gd name="connsiteY40" fmla="*/ 338887 h 589414"/>
              <a:gd name="connsiteX41" fmla="*/ 434159 w 593106"/>
              <a:gd name="connsiteY41" fmla="*/ 410269 h 589414"/>
              <a:gd name="connsiteX42" fmla="*/ 396280 w 593106"/>
              <a:gd name="connsiteY42" fmla="*/ 440370 h 589414"/>
              <a:gd name="connsiteX43" fmla="*/ 334297 w 593106"/>
              <a:gd name="connsiteY43" fmla="*/ 436070 h 589414"/>
              <a:gd name="connsiteX44" fmla="*/ 299861 w 593106"/>
              <a:gd name="connsiteY44" fmla="*/ 400809 h 589414"/>
              <a:gd name="connsiteX45" fmla="*/ 299861 w 593106"/>
              <a:gd name="connsiteY45" fmla="*/ 338887 h 589414"/>
              <a:gd name="connsiteX46" fmla="*/ 334297 w 593106"/>
              <a:gd name="connsiteY46" fmla="*/ 304486 h 589414"/>
              <a:gd name="connsiteX47" fmla="*/ 175089 w 593106"/>
              <a:gd name="connsiteY47" fmla="*/ 304486 h 589414"/>
              <a:gd name="connsiteX48" fmla="*/ 231033 w 593106"/>
              <a:gd name="connsiteY48" fmla="*/ 304486 h 589414"/>
              <a:gd name="connsiteX49" fmla="*/ 265460 w 593106"/>
              <a:gd name="connsiteY49" fmla="*/ 338895 h 589414"/>
              <a:gd name="connsiteX50" fmla="*/ 265460 w 593106"/>
              <a:gd name="connsiteY50" fmla="*/ 400830 h 589414"/>
              <a:gd name="connsiteX51" fmla="*/ 231033 w 593106"/>
              <a:gd name="connsiteY51" fmla="*/ 436099 h 589414"/>
              <a:gd name="connsiteX52" fmla="*/ 179393 w 593106"/>
              <a:gd name="connsiteY52" fmla="*/ 439540 h 589414"/>
              <a:gd name="connsiteX53" fmla="*/ 141523 w 593106"/>
              <a:gd name="connsiteY53" fmla="*/ 409433 h 589414"/>
              <a:gd name="connsiteX54" fmla="*/ 138941 w 593106"/>
              <a:gd name="connsiteY54" fmla="*/ 338895 h 589414"/>
              <a:gd name="connsiteX55" fmla="*/ 175089 w 593106"/>
              <a:gd name="connsiteY55" fmla="*/ 304486 h 589414"/>
              <a:gd name="connsiteX56" fmla="*/ 31285 w 593106"/>
              <a:gd name="connsiteY56" fmla="*/ 304486 h 589414"/>
              <a:gd name="connsiteX57" fmla="*/ 72605 w 593106"/>
              <a:gd name="connsiteY57" fmla="*/ 304486 h 589414"/>
              <a:gd name="connsiteX58" fmla="*/ 105316 w 593106"/>
              <a:gd name="connsiteY58" fmla="*/ 338895 h 589414"/>
              <a:gd name="connsiteX59" fmla="*/ 107898 w 593106"/>
              <a:gd name="connsiteY59" fmla="*/ 414595 h 589414"/>
              <a:gd name="connsiteX60" fmla="*/ 82074 w 593106"/>
              <a:gd name="connsiteY60" fmla="*/ 455887 h 589414"/>
              <a:gd name="connsiteX61" fmla="*/ 33868 w 593106"/>
              <a:gd name="connsiteY61" fmla="*/ 436101 h 589414"/>
              <a:gd name="connsiteX62" fmla="*/ 296 w 593106"/>
              <a:gd name="connsiteY62" fmla="*/ 338895 h 589414"/>
              <a:gd name="connsiteX63" fmla="*/ 31285 w 593106"/>
              <a:gd name="connsiteY63" fmla="*/ 304486 h 589414"/>
              <a:gd name="connsiteX64" fmla="*/ 220702 w 593106"/>
              <a:gd name="connsiteY64" fmla="*/ 131682 h 589414"/>
              <a:gd name="connsiteX65" fmla="*/ 231031 w 593106"/>
              <a:gd name="connsiteY65" fmla="*/ 132542 h 589414"/>
              <a:gd name="connsiteX66" fmla="*/ 265461 w 593106"/>
              <a:gd name="connsiteY66" fmla="*/ 167787 h 589414"/>
              <a:gd name="connsiteX67" fmla="*/ 265461 w 593106"/>
              <a:gd name="connsiteY67" fmla="*/ 235699 h 589414"/>
              <a:gd name="connsiteX68" fmla="*/ 231031 w 593106"/>
              <a:gd name="connsiteY68" fmla="*/ 270085 h 589414"/>
              <a:gd name="connsiteX69" fmla="*/ 178525 w 593106"/>
              <a:gd name="connsiteY69" fmla="*/ 270085 h 589414"/>
              <a:gd name="connsiteX70" fmla="*/ 150121 w 593106"/>
              <a:gd name="connsiteY70" fmla="*/ 236559 h 589414"/>
              <a:gd name="connsiteX71" fmla="*/ 172500 w 593106"/>
              <a:gd name="connsiteY71" fmla="*/ 160910 h 589414"/>
              <a:gd name="connsiteX72" fmla="*/ 220702 w 593106"/>
              <a:gd name="connsiteY72" fmla="*/ 131682 h 589414"/>
              <a:gd name="connsiteX73" fmla="*/ 353254 w 593106"/>
              <a:gd name="connsiteY73" fmla="*/ 130853 h 589414"/>
              <a:gd name="connsiteX74" fmla="*/ 401479 w 593106"/>
              <a:gd name="connsiteY74" fmla="*/ 160075 h 589414"/>
              <a:gd name="connsiteX75" fmla="*/ 424731 w 593106"/>
              <a:gd name="connsiteY75" fmla="*/ 236566 h 589414"/>
              <a:gd name="connsiteX76" fmla="*/ 396312 w 593106"/>
              <a:gd name="connsiteY76" fmla="*/ 270085 h 589414"/>
              <a:gd name="connsiteX77" fmla="*/ 334308 w 593106"/>
              <a:gd name="connsiteY77" fmla="*/ 270085 h 589414"/>
              <a:gd name="connsiteX78" fmla="*/ 299861 w 593106"/>
              <a:gd name="connsiteY78" fmla="*/ 235707 h 589414"/>
              <a:gd name="connsiteX79" fmla="*/ 299861 w 593106"/>
              <a:gd name="connsiteY79" fmla="*/ 167810 h 589414"/>
              <a:gd name="connsiteX80" fmla="*/ 334308 w 593106"/>
              <a:gd name="connsiteY80" fmla="*/ 132572 h 589414"/>
              <a:gd name="connsiteX81" fmla="*/ 353254 w 593106"/>
              <a:gd name="connsiteY81" fmla="*/ 130853 h 589414"/>
              <a:gd name="connsiteX82" fmla="*/ 95050 w 593106"/>
              <a:gd name="connsiteY82" fmla="*/ 115364 h 589414"/>
              <a:gd name="connsiteX83" fmla="*/ 118283 w 593106"/>
              <a:gd name="connsiteY83" fmla="*/ 120521 h 589414"/>
              <a:gd name="connsiteX84" fmla="*/ 138933 w 593106"/>
              <a:gd name="connsiteY84" fmla="*/ 157482 h 589414"/>
              <a:gd name="connsiteX85" fmla="*/ 116562 w 593106"/>
              <a:gd name="connsiteY85" fmla="*/ 236561 h 589414"/>
              <a:gd name="connsiteX86" fmla="*/ 76121 w 593106"/>
              <a:gd name="connsiteY86" fmla="*/ 270084 h 589414"/>
              <a:gd name="connsiteX87" fmla="*/ 32238 w 593106"/>
              <a:gd name="connsiteY87" fmla="*/ 270084 h 589414"/>
              <a:gd name="connsiteX88" fmla="*/ 2122 w 593106"/>
              <a:gd name="connsiteY88" fmla="*/ 236561 h 589414"/>
              <a:gd name="connsiteX89" fmla="*/ 41703 w 593106"/>
              <a:gd name="connsiteY89" fmla="*/ 134274 h 589414"/>
              <a:gd name="connsiteX90" fmla="*/ 95050 w 593106"/>
              <a:gd name="connsiteY90" fmla="*/ 115364 h 589414"/>
              <a:gd name="connsiteX91" fmla="*/ 495327 w 593106"/>
              <a:gd name="connsiteY91" fmla="*/ 111081 h 589414"/>
              <a:gd name="connsiteX92" fmla="*/ 548729 w 593106"/>
              <a:gd name="connsiteY92" fmla="*/ 129130 h 589414"/>
              <a:gd name="connsiteX93" fmla="*/ 591795 w 593106"/>
              <a:gd name="connsiteY93" fmla="*/ 236565 h 589414"/>
              <a:gd name="connsiteX94" fmla="*/ 561649 w 593106"/>
              <a:gd name="connsiteY94" fmla="*/ 270085 h 589414"/>
              <a:gd name="connsiteX95" fmla="*/ 500495 w 593106"/>
              <a:gd name="connsiteY95" fmla="*/ 270085 h 589414"/>
              <a:gd name="connsiteX96" fmla="*/ 460013 w 593106"/>
              <a:gd name="connsiteY96" fmla="*/ 236565 h 589414"/>
              <a:gd name="connsiteX97" fmla="*/ 436758 w 593106"/>
              <a:gd name="connsiteY97" fmla="*/ 156634 h 589414"/>
              <a:gd name="connsiteX98" fmla="*/ 457429 w 593106"/>
              <a:gd name="connsiteY98" fmla="*/ 119676 h 589414"/>
              <a:gd name="connsiteX99" fmla="*/ 495327 w 593106"/>
              <a:gd name="connsiteY99" fmla="*/ 111081 h 589414"/>
              <a:gd name="connsiteX100" fmla="*/ 258364 w 593106"/>
              <a:gd name="connsiteY100" fmla="*/ 35758 h 589414"/>
              <a:gd name="connsiteX101" fmla="*/ 265460 w 593106"/>
              <a:gd name="connsiteY101" fmla="*/ 52636 h 589414"/>
              <a:gd name="connsiteX102" fmla="*/ 265460 w 593106"/>
              <a:gd name="connsiteY102" fmla="*/ 64677 h 589414"/>
              <a:gd name="connsiteX103" fmla="*/ 234495 w 593106"/>
              <a:gd name="connsiteY103" fmla="*/ 98218 h 589414"/>
              <a:gd name="connsiteX104" fmla="*/ 223314 w 593106"/>
              <a:gd name="connsiteY104" fmla="*/ 67257 h 589414"/>
              <a:gd name="connsiteX105" fmla="*/ 242237 w 593106"/>
              <a:gd name="connsiteY105" fmla="*/ 44036 h 589414"/>
              <a:gd name="connsiteX106" fmla="*/ 258364 w 593106"/>
              <a:gd name="connsiteY106" fmla="*/ 35758 h 589414"/>
              <a:gd name="connsiteX107" fmla="*/ 307077 w 593106"/>
              <a:gd name="connsiteY107" fmla="*/ 24998 h 589414"/>
              <a:gd name="connsiteX108" fmla="*/ 323985 w 593106"/>
              <a:gd name="connsiteY108" fmla="*/ 32847 h 589414"/>
              <a:gd name="connsiteX109" fmla="*/ 350693 w 593106"/>
              <a:gd name="connsiteY109" fmla="*/ 67253 h 589414"/>
              <a:gd name="connsiteX110" fmla="*/ 335185 w 593106"/>
              <a:gd name="connsiteY110" fmla="*/ 97358 h 589414"/>
              <a:gd name="connsiteX111" fmla="*/ 334323 w 593106"/>
              <a:gd name="connsiteY111" fmla="*/ 98218 h 589414"/>
              <a:gd name="connsiteX112" fmla="*/ 299861 w 593106"/>
              <a:gd name="connsiteY112" fmla="*/ 64672 h 589414"/>
              <a:gd name="connsiteX113" fmla="*/ 299861 w 593106"/>
              <a:gd name="connsiteY113" fmla="*/ 42309 h 589414"/>
              <a:gd name="connsiteX114" fmla="*/ 307077 w 593106"/>
              <a:gd name="connsiteY114" fmla="*/ 24998 h 589414"/>
              <a:gd name="connsiteX115" fmla="*/ 204359 w 593106"/>
              <a:gd name="connsiteY115" fmla="*/ 7108 h 589414"/>
              <a:gd name="connsiteX116" fmla="*/ 215552 w 593106"/>
              <a:gd name="connsiteY116" fmla="*/ 24292 h 589414"/>
              <a:gd name="connsiteX117" fmla="*/ 186279 w 593106"/>
              <a:gd name="connsiteY117" fmla="*/ 63815 h 589414"/>
              <a:gd name="connsiteX118" fmla="*/ 134621 w 593106"/>
              <a:gd name="connsiteY118" fmla="*/ 88732 h 589414"/>
              <a:gd name="connsiteX119" fmla="*/ 120846 w 593106"/>
              <a:gd name="connsiteY119" fmla="*/ 86155 h 589414"/>
              <a:gd name="connsiteX120" fmla="*/ 113097 w 593106"/>
              <a:gd name="connsiteY120" fmla="*/ 55223 h 589414"/>
              <a:gd name="connsiteX121" fmla="*/ 204359 w 593106"/>
              <a:gd name="connsiteY121" fmla="*/ 7108 h 589414"/>
              <a:gd name="connsiteX122" fmla="*/ 368806 w 593106"/>
              <a:gd name="connsiteY122" fmla="*/ 1108 h 589414"/>
              <a:gd name="connsiteX123" fmla="*/ 475572 w 593106"/>
              <a:gd name="connsiteY123" fmla="*/ 51810 h 589414"/>
              <a:gd name="connsiteX124" fmla="*/ 468684 w 593106"/>
              <a:gd name="connsiteY124" fmla="*/ 81887 h 589414"/>
              <a:gd name="connsiteX125" fmla="*/ 441131 w 593106"/>
              <a:gd name="connsiteY125" fmla="*/ 87043 h 589414"/>
              <a:gd name="connsiteX126" fmla="*/ 389471 w 593106"/>
              <a:gd name="connsiteY126" fmla="*/ 62981 h 589414"/>
              <a:gd name="connsiteX127" fmla="*/ 358474 w 593106"/>
              <a:gd name="connsiteY127" fmla="*/ 20013 h 589414"/>
              <a:gd name="connsiteX128" fmla="*/ 368806 w 593106"/>
              <a:gd name="connsiteY128" fmla="*/ 1108 h 589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</a:cxnLst>
            <a:rect l="l" t="t" r="r" b="b"/>
            <a:pathLst>
              <a:path w="593106" h="589414">
                <a:moveTo>
                  <a:pt x="486711" y="490288"/>
                </a:moveTo>
                <a:cubicBezTo>
                  <a:pt x="502197" y="494583"/>
                  <a:pt x="503918" y="509185"/>
                  <a:pt x="489292" y="522070"/>
                </a:cubicBezTo>
                <a:cubicBezTo>
                  <a:pt x="483270" y="526365"/>
                  <a:pt x="477248" y="530660"/>
                  <a:pt x="472086" y="534955"/>
                </a:cubicBezTo>
                <a:cubicBezTo>
                  <a:pt x="456600" y="546121"/>
                  <a:pt x="447136" y="538391"/>
                  <a:pt x="451438" y="520352"/>
                </a:cubicBezTo>
                <a:cubicBezTo>
                  <a:pt x="451438" y="519493"/>
                  <a:pt x="451438" y="518634"/>
                  <a:pt x="451438" y="517775"/>
                </a:cubicBezTo>
                <a:cubicBezTo>
                  <a:pt x="455739" y="499737"/>
                  <a:pt x="471225" y="486852"/>
                  <a:pt x="486711" y="490288"/>
                </a:cubicBezTo>
                <a:close/>
                <a:moveTo>
                  <a:pt x="96792" y="487634"/>
                </a:moveTo>
                <a:cubicBezTo>
                  <a:pt x="107971" y="485056"/>
                  <a:pt x="120010" y="496224"/>
                  <a:pt x="123450" y="511688"/>
                </a:cubicBezTo>
                <a:cubicBezTo>
                  <a:pt x="126890" y="528011"/>
                  <a:pt x="117431" y="532306"/>
                  <a:pt x="102811" y="520279"/>
                </a:cubicBezTo>
                <a:cubicBezTo>
                  <a:pt x="101951" y="519420"/>
                  <a:pt x="101091" y="518561"/>
                  <a:pt x="100231" y="517702"/>
                </a:cubicBezTo>
                <a:cubicBezTo>
                  <a:pt x="85612" y="505674"/>
                  <a:pt x="84752" y="491070"/>
                  <a:pt x="96792" y="487634"/>
                </a:cubicBezTo>
                <a:close/>
                <a:moveTo>
                  <a:pt x="334303" y="470443"/>
                </a:moveTo>
                <a:cubicBezTo>
                  <a:pt x="354107" y="471303"/>
                  <a:pt x="373050" y="473024"/>
                  <a:pt x="390271" y="474744"/>
                </a:cubicBezTo>
                <a:cubicBezTo>
                  <a:pt x="409214" y="476464"/>
                  <a:pt x="422130" y="493665"/>
                  <a:pt x="417825" y="512587"/>
                </a:cubicBezTo>
                <a:cubicBezTo>
                  <a:pt x="415242" y="521187"/>
                  <a:pt x="413520" y="530648"/>
                  <a:pt x="410936" y="539249"/>
                </a:cubicBezTo>
                <a:cubicBezTo>
                  <a:pt x="405770" y="558170"/>
                  <a:pt x="386827" y="577952"/>
                  <a:pt x="368745" y="582252"/>
                </a:cubicBezTo>
                <a:cubicBezTo>
                  <a:pt x="357551" y="585693"/>
                  <a:pt x="345497" y="587413"/>
                  <a:pt x="334303" y="589133"/>
                </a:cubicBezTo>
                <a:cubicBezTo>
                  <a:pt x="315360" y="591713"/>
                  <a:pt x="299861" y="576232"/>
                  <a:pt x="299861" y="556450"/>
                </a:cubicBezTo>
                <a:lnTo>
                  <a:pt x="299861" y="503986"/>
                </a:lnTo>
                <a:cubicBezTo>
                  <a:pt x="299861" y="485065"/>
                  <a:pt x="315360" y="469583"/>
                  <a:pt x="334303" y="470443"/>
                </a:cubicBezTo>
                <a:close/>
                <a:moveTo>
                  <a:pt x="231018" y="470443"/>
                </a:moveTo>
                <a:cubicBezTo>
                  <a:pt x="249962" y="469583"/>
                  <a:pt x="265461" y="485063"/>
                  <a:pt x="265461" y="503982"/>
                </a:cubicBezTo>
                <a:lnTo>
                  <a:pt x="265461" y="555580"/>
                </a:lnTo>
                <a:cubicBezTo>
                  <a:pt x="265461" y="574500"/>
                  <a:pt x="249962" y="588259"/>
                  <a:pt x="231018" y="583959"/>
                </a:cubicBezTo>
                <a:cubicBezTo>
                  <a:pt x="222408" y="582239"/>
                  <a:pt x="212936" y="579660"/>
                  <a:pt x="204325" y="577080"/>
                </a:cubicBezTo>
                <a:cubicBezTo>
                  <a:pt x="186243" y="571060"/>
                  <a:pt x="168160" y="549561"/>
                  <a:pt x="162994" y="531501"/>
                </a:cubicBezTo>
                <a:cubicBezTo>
                  <a:pt x="161272" y="524621"/>
                  <a:pt x="159550" y="517742"/>
                  <a:pt x="158688" y="510862"/>
                </a:cubicBezTo>
                <a:cubicBezTo>
                  <a:pt x="154383" y="492802"/>
                  <a:pt x="166438" y="475603"/>
                  <a:pt x="185382" y="473883"/>
                </a:cubicBezTo>
                <a:cubicBezTo>
                  <a:pt x="199159" y="472163"/>
                  <a:pt x="214658" y="471303"/>
                  <a:pt x="231018" y="470443"/>
                </a:cubicBezTo>
                <a:close/>
                <a:moveTo>
                  <a:pt x="503923" y="304486"/>
                </a:moveTo>
                <a:lnTo>
                  <a:pt x="561622" y="304486"/>
                </a:lnTo>
                <a:cubicBezTo>
                  <a:pt x="580568" y="304486"/>
                  <a:pt x="596069" y="319968"/>
                  <a:pt x="592624" y="338891"/>
                </a:cubicBezTo>
                <a:cubicBezTo>
                  <a:pt x="587457" y="375877"/>
                  <a:pt x="574540" y="410282"/>
                  <a:pt x="556455" y="441247"/>
                </a:cubicBezTo>
                <a:cubicBezTo>
                  <a:pt x="546982" y="457590"/>
                  <a:pt x="523730" y="464471"/>
                  <a:pt x="504785" y="459310"/>
                </a:cubicBezTo>
                <a:cubicBezTo>
                  <a:pt x="503062" y="459310"/>
                  <a:pt x="500479" y="458450"/>
                  <a:pt x="497895" y="457590"/>
                </a:cubicBezTo>
                <a:cubicBezTo>
                  <a:pt x="479811" y="453289"/>
                  <a:pt x="466893" y="435226"/>
                  <a:pt x="468615" y="416303"/>
                </a:cubicBezTo>
                <a:cubicBezTo>
                  <a:pt x="471199" y="388779"/>
                  <a:pt x="472060" y="363835"/>
                  <a:pt x="471199" y="338891"/>
                </a:cubicBezTo>
                <a:cubicBezTo>
                  <a:pt x="471199" y="319968"/>
                  <a:pt x="484978" y="304486"/>
                  <a:pt x="503923" y="304486"/>
                </a:cubicBezTo>
                <a:close/>
                <a:moveTo>
                  <a:pt x="334297" y="304486"/>
                </a:moveTo>
                <a:lnTo>
                  <a:pt x="400585" y="304486"/>
                </a:lnTo>
                <a:cubicBezTo>
                  <a:pt x="419524" y="304486"/>
                  <a:pt x="436742" y="319966"/>
                  <a:pt x="436742" y="338887"/>
                </a:cubicBezTo>
                <a:cubicBezTo>
                  <a:pt x="437603" y="362107"/>
                  <a:pt x="436742" y="385328"/>
                  <a:pt x="434159" y="410269"/>
                </a:cubicBezTo>
                <a:cubicBezTo>
                  <a:pt x="432438" y="429189"/>
                  <a:pt x="415220" y="442090"/>
                  <a:pt x="396280" y="440370"/>
                </a:cubicBezTo>
                <a:cubicBezTo>
                  <a:pt x="377341" y="438650"/>
                  <a:pt x="356680" y="436930"/>
                  <a:pt x="334297" y="436070"/>
                </a:cubicBezTo>
                <a:cubicBezTo>
                  <a:pt x="315357" y="435210"/>
                  <a:pt x="299861" y="419729"/>
                  <a:pt x="299861" y="400809"/>
                </a:cubicBezTo>
                <a:lnTo>
                  <a:pt x="299861" y="338887"/>
                </a:lnTo>
                <a:cubicBezTo>
                  <a:pt x="299861" y="319966"/>
                  <a:pt x="315357" y="304486"/>
                  <a:pt x="334297" y="304486"/>
                </a:cubicBezTo>
                <a:close/>
                <a:moveTo>
                  <a:pt x="175089" y="304486"/>
                </a:moveTo>
                <a:lnTo>
                  <a:pt x="231033" y="304486"/>
                </a:lnTo>
                <a:cubicBezTo>
                  <a:pt x="249968" y="304486"/>
                  <a:pt x="265460" y="319970"/>
                  <a:pt x="265460" y="338895"/>
                </a:cubicBezTo>
                <a:lnTo>
                  <a:pt x="265460" y="400830"/>
                </a:lnTo>
                <a:cubicBezTo>
                  <a:pt x="265460" y="419755"/>
                  <a:pt x="249968" y="435239"/>
                  <a:pt x="231033" y="436099"/>
                </a:cubicBezTo>
                <a:cubicBezTo>
                  <a:pt x="212098" y="436960"/>
                  <a:pt x="195745" y="437820"/>
                  <a:pt x="179393" y="439540"/>
                </a:cubicBezTo>
                <a:cubicBezTo>
                  <a:pt x="160458" y="441261"/>
                  <a:pt x="143244" y="428357"/>
                  <a:pt x="141523" y="409433"/>
                </a:cubicBezTo>
                <a:cubicBezTo>
                  <a:pt x="138941" y="384486"/>
                  <a:pt x="138080" y="361260"/>
                  <a:pt x="138941" y="338895"/>
                </a:cubicBezTo>
                <a:cubicBezTo>
                  <a:pt x="138941" y="319970"/>
                  <a:pt x="156154" y="304486"/>
                  <a:pt x="175089" y="304486"/>
                </a:cubicBezTo>
                <a:close/>
                <a:moveTo>
                  <a:pt x="31285" y="304486"/>
                </a:moveTo>
                <a:lnTo>
                  <a:pt x="72605" y="304486"/>
                </a:lnTo>
                <a:cubicBezTo>
                  <a:pt x="91543" y="304486"/>
                  <a:pt x="105316" y="319970"/>
                  <a:pt x="105316" y="338895"/>
                </a:cubicBezTo>
                <a:cubicBezTo>
                  <a:pt x="104455" y="362982"/>
                  <a:pt x="105316" y="388788"/>
                  <a:pt x="107898" y="414595"/>
                </a:cubicBezTo>
                <a:cubicBezTo>
                  <a:pt x="109620" y="433521"/>
                  <a:pt x="98429" y="451585"/>
                  <a:pt x="82074" y="455887"/>
                </a:cubicBezTo>
                <a:cubicBezTo>
                  <a:pt x="65718" y="460188"/>
                  <a:pt x="43337" y="453306"/>
                  <a:pt x="33868" y="436101"/>
                </a:cubicBezTo>
                <a:cubicBezTo>
                  <a:pt x="17512" y="406853"/>
                  <a:pt x="6321" y="374165"/>
                  <a:pt x="296" y="338895"/>
                </a:cubicBezTo>
                <a:cubicBezTo>
                  <a:pt x="-2287" y="319970"/>
                  <a:pt x="12347" y="304486"/>
                  <a:pt x="31285" y="304486"/>
                </a:cubicBezTo>
                <a:close/>
                <a:moveTo>
                  <a:pt x="220702" y="131682"/>
                </a:moveTo>
                <a:cubicBezTo>
                  <a:pt x="224145" y="131682"/>
                  <a:pt x="227588" y="131682"/>
                  <a:pt x="231031" y="132542"/>
                </a:cubicBezTo>
                <a:cubicBezTo>
                  <a:pt x="249968" y="132542"/>
                  <a:pt x="265461" y="148016"/>
                  <a:pt x="265461" y="167787"/>
                </a:cubicBezTo>
                <a:lnTo>
                  <a:pt x="265461" y="235699"/>
                </a:lnTo>
                <a:cubicBezTo>
                  <a:pt x="265461" y="255471"/>
                  <a:pt x="249968" y="270085"/>
                  <a:pt x="231031" y="270085"/>
                </a:cubicBezTo>
                <a:lnTo>
                  <a:pt x="178525" y="270085"/>
                </a:lnTo>
                <a:cubicBezTo>
                  <a:pt x="159589" y="270085"/>
                  <a:pt x="145817" y="255471"/>
                  <a:pt x="150121" y="236559"/>
                </a:cubicBezTo>
                <a:cubicBezTo>
                  <a:pt x="156146" y="209050"/>
                  <a:pt x="163893" y="183261"/>
                  <a:pt x="172500" y="160910"/>
                </a:cubicBezTo>
                <a:cubicBezTo>
                  <a:pt x="179386" y="142858"/>
                  <a:pt x="201766" y="130823"/>
                  <a:pt x="220702" y="131682"/>
                </a:cubicBezTo>
                <a:close/>
                <a:moveTo>
                  <a:pt x="353254" y="130853"/>
                </a:moveTo>
                <a:cubicBezTo>
                  <a:pt x="372200" y="129994"/>
                  <a:pt x="394590" y="142886"/>
                  <a:pt x="401479" y="160075"/>
                </a:cubicBezTo>
                <a:cubicBezTo>
                  <a:pt x="410952" y="183280"/>
                  <a:pt x="418703" y="208204"/>
                  <a:pt x="424731" y="236566"/>
                </a:cubicBezTo>
                <a:cubicBezTo>
                  <a:pt x="429037" y="255474"/>
                  <a:pt x="416119" y="270085"/>
                  <a:pt x="396312" y="270085"/>
                </a:cubicBezTo>
                <a:lnTo>
                  <a:pt x="334308" y="270085"/>
                </a:lnTo>
                <a:cubicBezTo>
                  <a:pt x="315362" y="270085"/>
                  <a:pt x="299861" y="255474"/>
                  <a:pt x="299861" y="235707"/>
                </a:cubicBezTo>
                <a:lnTo>
                  <a:pt x="299861" y="167810"/>
                </a:lnTo>
                <a:cubicBezTo>
                  <a:pt x="299861" y="148902"/>
                  <a:pt x="315362" y="132572"/>
                  <a:pt x="334308" y="132572"/>
                </a:cubicBezTo>
                <a:cubicBezTo>
                  <a:pt x="340336" y="131713"/>
                  <a:pt x="347226" y="131713"/>
                  <a:pt x="353254" y="130853"/>
                </a:cubicBezTo>
                <a:close/>
                <a:moveTo>
                  <a:pt x="95050" y="115364"/>
                </a:moveTo>
                <a:cubicBezTo>
                  <a:pt x="101934" y="117083"/>
                  <a:pt x="109678" y="118802"/>
                  <a:pt x="118283" y="120521"/>
                </a:cubicBezTo>
                <a:cubicBezTo>
                  <a:pt x="137213" y="123959"/>
                  <a:pt x="145817" y="139431"/>
                  <a:pt x="138933" y="157482"/>
                </a:cubicBezTo>
                <a:cubicBezTo>
                  <a:pt x="130329" y="181549"/>
                  <a:pt x="122585" y="208196"/>
                  <a:pt x="116562" y="236561"/>
                </a:cubicBezTo>
                <a:cubicBezTo>
                  <a:pt x="112260" y="255471"/>
                  <a:pt x="95050" y="270084"/>
                  <a:pt x="76121" y="270084"/>
                </a:cubicBezTo>
                <a:lnTo>
                  <a:pt x="32238" y="270084"/>
                </a:lnTo>
                <a:cubicBezTo>
                  <a:pt x="13308" y="270084"/>
                  <a:pt x="-1320" y="255471"/>
                  <a:pt x="2122" y="236561"/>
                </a:cubicBezTo>
                <a:cubicBezTo>
                  <a:pt x="9005" y="199600"/>
                  <a:pt x="22773" y="165218"/>
                  <a:pt x="41703" y="134274"/>
                </a:cubicBezTo>
                <a:cubicBezTo>
                  <a:pt x="52028" y="117942"/>
                  <a:pt x="76121" y="111066"/>
                  <a:pt x="95050" y="115364"/>
                </a:cubicBezTo>
                <a:close/>
                <a:moveTo>
                  <a:pt x="495327" y="111081"/>
                </a:moveTo>
                <a:cubicBezTo>
                  <a:pt x="514276" y="106784"/>
                  <a:pt x="538393" y="113660"/>
                  <a:pt x="548729" y="129130"/>
                </a:cubicBezTo>
                <a:cubicBezTo>
                  <a:pt x="569401" y="161790"/>
                  <a:pt x="584043" y="197889"/>
                  <a:pt x="591795" y="236565"/>
                </a:cubicBezTo>
                <a:cubicBezTo>
                  <a:pt x="595240" y="255474"/>
                  <a:pt x="580598" y="270085"/>
                  <a:pt x="561649" y="270085"/>
                </a:cubicBezTo>
                <a:lnTo>
                  <a:pt x="500495" y="270085"/>
                </a:lnTo>
                <a:cubicBezTo>
                  <a:pt x="481546" y="270085"/>
                  <a:pt x="463458" y="255474"/>
                  <a:pt x="460013" y="236565"/>
                </a:cubicBezTo>
                <a:cubicBezTo>
                  <a:pt x="453984" y="207343"/>
                  <a:pt x="446232" y="180699"/>
                  <a:pt x="436758" y="156634"/>
                </a:cubicBezTo>
                <a:cubicBezTo>
                  <a:pt x="429867" y="138584"/>
                  <a:pt x="438480" y="123114"/>
                  <a:pt x="457429" y="119676"/>
                </a:cubicBezTo>
                <a:cubicBezTo>
                  <a:pt x="471210" y="117097"/>
                  <a:pt x="484130" y="114519"/>
                  <a:pt x="495327" y="111081"/>
                </a:cubicBezTo>
                <a:close/>
                <a:moveTo>
                  <a:pt x="258364" y="35758"/>
                </a:moveTo>
                <a:cubicBezTo>
                  <a:pt x="262665" y="37371"/>
                  <a:pt x="265460" y="43176"/>
                  <a:pt x="265460" y="52636"/>
                </a:cubicBezTo>
                <a:lnTo>
                  <a:pt x="265460" y="64677"/>
                </a:lnTo>
                <a:cubicBezTo>
                  <a:pt x="265460" y="83597"/>
                  <a:pt x="251698" y="98218"/>
                  <a:pt x="234495" y="98218"/>
                </a:cubicBezTo>
                <a:cubicBezTo>
                  <a:pt x="218153" y="97358"/>
                  <a:pt x="212132" y="82737"/>
                  <a:pt x="223314" y="67257"/>
                </a:cubicBezTo>
                <a:cubicBezTo>
                  <a:pt x="230195" y="58657"/>
                  <a:pt x="236216" y="50916"/>
                  <a:pt x="242237" y="44036"/>
                </a:cubicBezTo>
                <a:cubicBezTo>
                  <a:pt x="248258" y="36726"/>
                  <a:pt x="254063" y="34146"/>
                  <a:pt x="258364" y="35758"/>
                </a:cubicBezTo>
                <a:close/>
                <a:moveTo>
                  <a:pt x="307077" y="24998"/>
                </a:moveTo>
                <a:cubicBezTo>
                  <a:pt x="311492" y="23171"/>
                  <a:pt x="317523" y="25536"/>
                  <a:pt x="323985" y="32847"/>
                </a:cubicBezTo>
                <a:cubicBezTo>
                  <a:pt x="332600" y="42309"/>
                  <a:pt x="341216" y="53490"/>
                  <a:pt x="350693" y="67253"/>
                </a:cubicBezTo>
                <a:cubicBezTo>
                  <a:pt x="361893" y="82735"/>
                  <a:pt x="354139" y="97358"/>
                  <a:pt x="335185" y="97358"/>
                </a:cubicBezTo>
                <a:cubicBezTo>
                  <a:pt x="335185" y="97358"/>
                  <a:pt x="334323" y="97358"/>
                  <a:pt x="334323" y="98218"/>
                </a:cubicBezTo>
                <a:cubicBezTo>
                  <a:pt x="315369" y="98218"/>
                  <a:pt x="299861" y="83595"/>
                  <a:pt x="299861" y="64672"/>
                </a:cubicBezTo>
                <a:lnTo>
                  <a:pt x="299861" y="42309"/>
                </a:lnTo>
                <a:cubicBezTo>
                  <a:pt x="299861" y="32847"/>
                  <a:pt x="302661" y="26826"/>
                  <a:pt x="307077" y="24998"/>
                </a:cubicBezTo>
                <a:close/>
                <a:moveTo>
                  <a:pt x="204359" y="7108"/>
                </a:moveTo>
                <a:cubicBezTo>
                  <a:pt x="222439" y="1094"/>
                  <a:pt x="227605" y="8827"/>
                  <a:pt x="215552" y="24292"/>
                </a:cubicBezTo>
                <a:cubicBezTo>
                  <a:pt x="206081" y="35462"/>
                  <a:pt x="195750" y="48350"/>
                  <a:pt x="186279" y="63815"/>
                </a:cubicBezTo>
                <a:cubicBezTo>
                  <a:pt x="175947" y="79281"/>
                  <a:pt x="153563" y="91310"/>
                  <a:pt x="134621" y="88732"/>
                </a:cubicBezTo>
                <a:cubicBezTo>
                  <a:pt x="129456" y="87873"/>
                  <a:pt x="125151" y="87014"/>
                  <a:pt x="120846" y="86155"/>
                </a:cubicBezTo>
                <a:cubicBezTo>
                  <a:pt x="101905" y="81859"/>
                  <a:pt x="97600" y="67252"/>
                  <a:pt x="113097" y="55223"/>
                </a:cubicBezTo>
                <a:cubicBezTo>
                  <a:pt x="139787" y="33743"/>
                  <a:pt x="170782" y="17419"/>
                  <a:pt x="204359" y="7108"/>
                </a:cubicBezTo>
                <a:close/>
                <a:moveTo>
                  <a:pt x="368806" y="1108"/>
                </a:moveTo>
                <a:cubicBezTo>
                  <a:pt x="408413" y="10560"/>
                  <a:pt x="444575" y="28607"/>
                  <a:pt x="475572" y="51810"/>
                </a:cubicBezTo>
                <a:cubicBezTo>
                  <a:pt x="491070" y="62981"/>
                  <a:pt x="487626" y="78450"/>
                  <a:pt x="468684" y="81887"/>
                </a:cubicBezTo>
                <a:cubicBezTo>
                  <a:pt x="460074" y="83606"/>
                  <a:pt x="451463" y="85325"/>
                  <a:pt x="441131" y="87043"/>
                </a:cubicBezTo>
                <a:cubicBezTo>
                  <a:pt x="422189" y="90481"/>
                  <a:pt x="399803" y="78450"/>
                  <a:pt x="389471" y="62981"/>
                </a:cubicBezTo>
                <a:cubicBezTo>
                  <a:pt x="379138" y="46654"/>
                  <a:pt x="367945" y="32044"/>
                  <a:pt x="358474" y="20013"/>
                </a:cubicBezTo>
                <a:cubicBezTo>
                  <a:pt x="346420" y="5404"/>
                  <a:pt x="350725" y="-3189"/>
                  <a:pt x="368806" y="1108"/>
                </a:cubicBezTo>
                <a:close/>
              </a:path>
            </a:pathLst>
          </a:custGeom>
          <a:solidFill>
            <a:srgbClr val="050D21"/>
          </a:solidFill>
          <a:ln>
            <a:noFill/>
          </a:ln>
        </p:spPr>
        <p:txBody>
          <a:bodyPr wrap="square" lIns="91428" tIns="45714" rIns="91428" bIns="45714">
            <a:norm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457200"/>
            <a:endParaRPr lang="zh-CN" altLang="en-US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15" name="íşḻíḋê"/>
          <p:cNvSpPr/>
          <p:nvPr/>
        </p:nvSpPr>
        <p:spPr>
          <a:xfrm>
            <a:off x="3921603" y="3320410"/>
            <a:ext cx="130159" cy="130159"/>
          </a:xfrm>
          <a:prstGeom prst="ellipse">
            <a:avLst/>
          </a:prstGeom>
          <a:solidFill>
            <a:srgbClr val="E78947"/>
          </a:solidFill>
          <a:ln w="3175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28" tIns="45714" rIns="91428" bIns="45714" numCol="1" spcCol="0" rtlCol="0" fromWordArt="0" anchor="ctr" anchorCtr="0" forceAA="0" compatLnSpc="1">
            <a:normAutofit fontScale="25000" lnSpcReduction="20000"/>
          </a:bodyPr>
          <a:lstStyle/>
          <a:p>
            <a:pPr algn="ctr" defTabSz="914400"/>
            <a:endParaRPr lang="zh-CN" altLang="en-US" sz="2000" b="1" i="1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16" name="íšḻîḍê"/>
          <p:cNvSpPr/>
          <p:nvPr/>
        </p:nvSpPr>
        <p:spPr>
          <a:xfrm>
            <a:off x="8196454" y="2277808"/>
            <a:ext cx="130159" cy="130159"/>
          </a:xfrm>
          <a:prstGeom prst="ellipse">
            <a:avLst/>
          </a:prstGeom>
          <a:solidFill>
            <a:srgbClr val="E78947"/>
          </a:solidFill>
          <a:ln w="3175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28" tIns="45714" rIns="91428" bIns="45714" numCol="1" spcCol="0" rtlCol="0" fromWordArt="0" anchor="ctr" anchorCtr="0" forceAA="0" compatLnSpc="1">
            <a:normAutofit fontScale="25000" lnSpcReduction="20000"/>
          </a:bodyPr>
          <a:lstStyle/>
          <a:p>
            <a:pPr algn="ctr" defTabSz="914400"/>
            <a:endParaRPr lang="zh-CN" altLang="en-US" sz="2000" b="1" i="1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628493" y="2782824"/>
            <a:ext cx="3746496" cy="3479164"/>
            <a:chOff x="1613688" y="4565576"/>
            <a:chExt cx="3746984" cy="3479617"/>
          </a:xfrm>
        </p:grpSpPr>
        <p:sp>
          <p:nvSpPr>
            <p:cNvPr id="35" name="文本框 34"/>
            <p:cNvSpPr txBox="1"/>
            <p:nvPr/>
          </p:nvSpPr>
          <p:spPr bwMode="auto">
            <a:xfrm>
              <a:off x="1613688" y="4565576"/>
              <a:ext cx="2062113" cy="617935"/>
            </a:xfrm>
            <a:prstGeom prst="rect">
              <a:avLst/>
            </a:prstGeom>
            <a:noFill/>
          </p:spPr>
          <p:txBody>
            <a:bodyPr wrap="square" rtlCol="0">
              <a:no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algn="ctr">
                <a:defRPr>
                  <a:gradFill>
                    <a:gsLst>
                      <a:gs pos="0">
                        <a:srgbClr val="29CDF3"/>
                      </a:gs>
                      <a:gs pos="100000">
                        <a:srgbClr val="79F3FA"/>
                      </a:gs>
                    </a:gsLst>
                    <a:lin ang="2700000" scaled="1"/>
                  </a:gradFill>
                  <a:latin typeface="锐字锐线梦想黑简1.0" panose="02010604000000000000" pitchFamily="2" charset="-122"/>
                  <a:ea typeface="锐字锐线梦想黑简1.0" panose="02010604000000000000" pitchFamily="2" charset="-122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3200" dirty="0">
                  <a:solidFill>
                    <a:schemeClr val="accent2"/>
                  </a:solidFill>
                  <a:cs typeface="+mn-ea"/>
                  <a:sym typeface="+mn-lt"/>
                </a:rPr>
                <a:t>不足</a:t>
              </a:r>
              <a:endParaRPr lang="zh-CN" altLang="en-US" sz="3200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36" name="文本框 35"/>
            <p:cNvSpPr txBox="1"/>
            <p:nvPr/>
          </p:nvSpPr>
          <p:spPr bwMode="auto">
            <a:xfrm>
              <a:off x="1968060" y="5259720"/>
              <a:ext cx="3392612" cy="2785473"/>
            </a:xfrm>
            <a:prstGeom prst="rect">
              <a:avLst/>
            </a:prstGeom>
            <a:noFill/>
          </p:spPr>
          <p:txBody>
            <a:bodyPr wrap="square">
              <a:no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algn="ctr">
                <a:lnSpc>
                  <a:spcPct val="130000"/>
                </a:lnSpc>
                <a:defRPr sz="1100">
                  <a:solidFill>
                    <a:schemeClr val="bg1"/>
                  </a:solidFill>
                  <a:latin typeface="Century Gothic" panose="020B0502020202020204" pitchFamily="34" charset="0"/>
                  <a:ea typeface="方正清刻本悦宋简体" panose="02000000000000000000" pitchFamily="2" charset="-122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fontAlgn="auto">
                <a:lnSpc>
                  <a:spcPct val="150000"/>
                </a:lnSpc>
              </a:pPr>
              <a:r>
                <a:rPr lang="en-US" altLang="zh-CN" sz="2000">
                  <a:solidFill>
                    <a:schemeClr val="tx2">
                      <a:lumMod val="20000"/>
                      <a:lumOff val="80000"/>
                    </a:schemeClr>
                  </a:solidFill>
                  <a:sym typeface="+mn-ea"/>
                </a:rPr>
                <a:t>1</a:t>
              </a:r>
              <a:r>
                <a:rPr lang="zh-CN" altLang="en-US" sz="2000">
                  <a:solidFill>
                    <a:schemeClr val="tx2">
                      <a:lumMod val="20000"/>
                      <a:lumOff val="80000"/>
                    </a:schemeClr>
                  </a:solidFill>
                  <a:sym typeface="+mn-ea"/>
                </a:rPr>
                <a:t>、探伤摄像头无法伸缩；</a:t>
              </a:r>
              <a:endParaRPr lang="zh-CN" altLang="en-US" sz="2000">
                <a:solidFill>
                  <a:schemeClr val="tx2">
                    <a:lumMod val="20000"/>
                    <a:lumOff val="80000"/>
                  </a:schemeClr>
                </a:solidFill>
              </a:endParaRPr>
            </a:p>
            <a:p>
              <a:pPr algn="l" fontAlgn="auto">
                <a:lnSpc>
                  <a:spcPct val="150000"/>
                </a:lnSpc>
              </a:pPr>
              <a:r>
                <a:rPr lang="en-US" altLang="zh-CN" sz="2000">
                  <a:solidFill>
                    <a:schemeClr val="tx2">
                      <a:lumMod val="20000"/>
                      <a:lumOff val="80000"/>
                    </a:schemeClr>
                  </a:solidFill>
                  <a:sym typeface="+mn-ea"/>
                </a:rPr>
                <a:t>2</a:t>
              </a:r>
              <a:r>
                <a:rPr lang="zh-CN" altLang="en-US" sz="2000">
                  <a:solidFill>
                    <a:schemeClr val="tx2">
                      <a:lumMod val="20000"/>
                      <a:lumOff val="80000"/>
                    </a:schemeClr>
                  </a:solidFill>
                  <a:sym typeface="+mn-ea"/>
                </a:rPr>
                <a:t>、机械爪不灵敏，无法进行精准操作；</a:t>
              </a:r>
              <a:endParaRPr lang="zh-CN" altLang="en-US" sz="2000">
                <a:solidFill>
                  <a:schemeClr val="tx2">
                    <a:lumMod val="20000"/>
                    <a:lumOff val="80000"/>
                  </a:schemeClr>
                </a:solidFill>
              </a:endParaRPr>
            </a:p>
            <a:p>
              <a:pPr algn="l" fontAlgn="auto">
                <a:lnSpc>
                  <a:spcPct val="150000"/>
                </a:lnSpc>
              </a:pPr>
              <a:r>
                <a:rPr lang="en-US" altLang="zh-CN" sz="2000">
                  <a:solidFill>
                    <a:schemeClr val="tx2">
                      <a:lumMod val="20000"/>
                      <a:lumOff val="80000"/>
                    </a:schemeClr>
                  </a:solidFill>
                  <a:sym typeface="+mn-ea"/>
                </a:rPr>
                <a:t>3</a:t>
              </a:r>
              <a:r>
                <a:rPr lang="zh-CN" altLang="en-US" sz="2000">
                  <a:solidFill>
                    <a:schemeClr val="tx2">
                      <a:lumMod val="20000"/>
                      <a:lumOff val="80000"/>
                    </a:schemeClr>
                  </a:solidFill>
                  <a:sym typeface="+mn-ea"/>
                </a:rPr>
                <a:t>、需要飞两次才能换好摄像头；</a:t>
              </a:r>
              <a:endParaRPr lang="zh-CN" altLang="en-US" sz="2000" dirty="0">
                <a:solidFill>
                  <a:schemeClr val="tx2">
                    <a:lumMod val="20000"/>
                    <a:lumOff val="80000"/>
                  </a:schemeClr>
                </a:solidFill>
                <a:latin typeface="锐字锐线梦想黑简1.0" panose="02010604000000000000" pitchFamily="2" charset="-122"/>
                <a:ea typeface="锐字锐线梦想黑简1.0" panose="02010604000000000000" pitchFamily="2" charset="-122"/>
                <a:sym typeface="+mn-ea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8195310" y="981075"/>
            <a:ext cx="3293110" cy="4894582"/>
            <a:chOff x="1989017" y="4913599"/>
            <a:chExt cx="3293539" cy="1567956"/>
          </a:xfrm>
        </p:grpSpPr>
        <p:sp>
          <p:nvSpPr>
            <p:cNvPr id="38" name="文本框 37"/>
            <p:cNvSpPr txBox="1"/>
            <p:nvPr/>
          </p:nvSpPr>
          <p:spPr bwMode="auto">
            <a:xfrm>
              <a:off x="1989017" y="4913599"/>
              <a:ext cx="3293539" cy="16721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algn="ctr">
                <a:defRPr>
                  <a:gradFill>
                    <a:gsLst>
                      <a:gs pos="0">
                        <a:srgbClr val="29CDF3"/>
                      </a:gs>
                      <a:gs pos="100000">
                        <a:srgbClr val="79F3FA"/>
                      </a:gs>
                    </a:gsLst>
                    <a:lin ang="2700000" scaled="1"/>
                  </a:gradFill>
                  <a:latin typeface="锐字锐线梦想黑简1.0" panose="02010604000000000000" pitchFamily="2" charset="-122"/>
                  <a:ea typeface="锐字锐线梦想黑简1.0" panose="02010604000000000000" pitchFamily="2" charset="-122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 defTabSz="457200"/>
              <a:r>
                <a:rPr lang="zh-CN" altLang="en-US" sz="2800" dirty="0">
                  <a:solidFill>
                    <a:schemeClr val="accent2"/>
                  </a:solidFill>
                  <a:cs typeface="+mn-ea"/>
                  <a:sym typeface="+mn-lt"/>
                </a:rPr>
                <a:t>产品的改进方向</a:t>
              </a:r>
              <a:endParaRPr lang="zh-CN" altLang="en-US" sz="2800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39" name="文本框 38"/>
            <p:cNvSpPr txBox="1"/>
            <p:nvPr/>
          </p:nvSpPr>
          <p:spPr bwMode="auto">
            <a:xfrm>
              <a:off x="2120479" y="5121291"/>
              <a:ext cx="3012197" cy="136026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algn="ctr">
                <a:lnSpc>
                  <a:spcPct val="130000"/>
                </a:lnSpc>
                <a:defRPr sz="1100">
                  <a:solidFill>
                    <a:schemeClr val="bg1"/>
                  </a:solidFill>
                  <a:latin typeface="Century Gothic" panose="020B0502020202020204" pitchFamily="34" charset="0"/>
                  <a:ea typeface="方正清刻本悦宋简体" panose="02000000000000000000" pitchFamily="2" charset="-122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fontAlgn="auto">
                <a:lnSpc>
                  <a:spcPct val="150000"/>
                </a:lnSpc>
              </a:pPr>
              <a:r>
                <a:rPr lang="en-US" altLang="zh-CN" sz="2000">
                  <a:solidFill>
                    <a:schemeClr val="tx2">
                      <a:lumMod val="20000"/>
                      <a:lumOff val="80000"/>
                    </a:schemeClr>
                  </a:solidFill>
                  <a:sym typeface="+mn-ea"/>
                </a:rPr>
                <a:t>1</a:t>
              </a:r>
              <a:r>
                <a:rPr lang="zh-CN" altLang="en-US" sz="2000">
                  <a:solidFill>
                    <a:schemeClr val="tx2">
                      <a:lumMod val="20000"/>
                      <a:lumOff val="80000"/>
                    </a:schemeClr>
                  </a:solidFill>
                  <a:sym typeface="+mn-ea"/>
                </a:rPr>
                <a:t>、探伤摄像头所在杆调整为可伸缩；</a:t>
              </a:r>
              <a:endParaRPr lang="zh-CN" altLang="en-US" sz="2000">
                <a:solidFill>
                  <a:schemeClr val="tx2">
                    <a:lumMod val="20000"/>
                    <a:lumOff val="80000"/>
                  </a:schemeClr>
                </a:solidFill>
              </a:endParaRPr>
            </a:p>
            <a:p>
              <a:pPr algn="l" fontAlgn="auto">
                <a:lnSpc>
                  <a:spcPct val="150000"/>
                </a:lnSpc>
              </a:pPr>
              <a:r>
                <a:rPr lang="en-US" altLang="zh-CN" sz="2000">
                  <a:solidFill>
                    <a:schemeClr val="tx2">
                      <a:lumMod val="20000"/>
                      <a:lumOff val="80000"/>
                    </a:schemeClr>
                  </a:solidFill>
                  <a:sym typeface="+mn-ea"/>
                </a:rPr>
                <a:t>2</a:t>
              </a:r>
              <a:r>
                <a:rPr lang="zh-CN" altLang="en-US" sz="2000">
                  <a:solidFill>
                    <a:schemeClr val="tx2">
                      <a:lumMod val="20000"/>
                      <a:lumOff val="80000"/>
                    </a:schemeClr>
                  </a:solidFill>
                  <a:sym typeface="+mn-ea"/>
                </a:rPr>
                <a:t>、仿生柔性手臂；</a:t>
              </a:r>
              <a:endParaRPr lang="zh-CN" altLang="en-US" sz="2000">
                <a:solidFill>
                  <a:schemeClr val="tx2">
                    <a:lumMod val="20000"/>
                    <a:lumOff val="80000"/>
                  </a:schemeClr>
                </a:solidFill>
              </a:endParaRPr>
            </a:p>
            <a:p>
              <a:pPr algn="l" fontAlgn="auto">
                <a:lnSpc>
                  <a:spcPct val="150000"/>
                </a:lnSpc>
              </a:pPr>
              <a:r>
                <a:rPr lang="en-US" altLang="zh-CN" sz="2000">
                  <a:solidFill>
                    <a:schemeClr val="tx2">
                      <a:lumMod val="20000"/>
                      <a:lumOff val="80000"/>
                    </a:schemeClr>
                  </a:solidFill>
                  <a:sym typeface="+mn-ea"/>
                </a:rPr>
                <a:t>3</a:t>
              </a:r>
              <a:r>
                <a:rPr lang="zh-CN" altLang="en-US" sz="2000">
                  <a:solidFill>
                    <a:schemeClr val="tx2">
                      <a:lumMod val="20000"/>
                      <a:lumOff val="80000"/>
                    </a:schemeClr>
                  </a:solidFill>
                  <a:sym typeface="+mn-ea"/>
                </a:rPr>
                <a:t>、模块化轻型气动机器人；</a:t>
              </a:r>
              <a:endParaRPr lang="zh-CN" altLang="en-US" sz="2000">
                <a:solidFill>
                  <a:schemeClr val="tx2">
                    <a:lumMod val="20000"/>
                    <a:lumOff val="80000"/>
                  </a:schemeClr>
                </a:solidFill>
              </a:endParaRPr>
            </a:p>
            <a:p>
              <a:pPr algn="l" fontAlgn="auto">
                <a:lnSpc>
                  <a:spcPct val="150000"/>
                </a:lnSpc>
              </a:pPr>
              <a:r>
                <a:rPr lang="en-US" altLang="zh-CN" sz="2000">
                  <a:solidFill>
                    <a:schemeClr val="tx2">
                      <a:lumMod val="20000"/>
                      <a:lumOff val="80000"/>
                    </a:schemeClr>
                  </a:solidFill>
                  <a:sym typeface="+mn-ea"/>
                </a:rPr>
                <a:t>4</a:t>
              </a:r>
              <a:r>
                <a:rPr lang="zh-CN" altLang="en-US" sz="2000">
                  <a:solidFill>
                    <a:schemeClr val="tx2">
                      <a:lumMod val="20000"/>
                      <a:lumOff val="80000"/>
                    </a:schemeClr>
                  </a:solidFill>
                  <a:sym typeface="+mn-ea"/>
                </a:rPr>
                <a:t>、基于STM32的仿生机械手实现无线控制；</a:t>
              </a:r>
              <a:endParaRPr lang="zh-CN" altLang="en-US" sz="2000">
                <a:solidFill>
                  <a:schemeClr val="tx2">
                    <a:lumMod val="20000"/>
                    <a:lumOff val="80000"/>
                  </a:schemeClr>
                </a:solidFill>
              </a:endParaRPr>
            </a:p>
            <a:p>
              <a:pPr algn="l" fontAlgn="auto">
                <a:lnSpc>
                  <a:spcPct val="150000"/>
                </a:lnSpc>
              </a:pPr>
              <a:r>
                <a:rPr lang="en-US" altLang="zh-CN" sz="2000">
                  <a:solidFill>
                    <a:schemeClr val="tx2">
                      <a:lumMod val="20000"/>
                      <a:lumOff val="80000"/>
                    </a:schemeClr>
                  </a:solidFill>
                  <a:sym typeface="+mn-ea"/>
                </a:rPr>
                <a:t>5</a:t>
              </a:r>
              <a:r>
                <a:rPr lang="zh-CN" altLang="en-US" sz="2000">
                  <a:solidFill>
                    <a:schemeClr val="tx2">
                      <a:lumMod val="20000"/>
                      <a:lumOff val="80000"/>
                    </a:schemeClr>
                  </a:solidFill>
                  <a:sym typeface="+mn-ea"/>
                </a:rPr>
                <a:t>、在主机下放置一个储存箱；</a:t>
              </a:r>
              <a:endParaRPr lang="zh-CN" altLang="en-US" sz="2000" dirty="0">
                <a:solidFill>
                  <a:schemeClr val="tx2">
                    <a:lumMod val="20000"/>
                    <a:lumOff val="80000"/>
                  </a:schemeClr>
                </a:solidFill>
                <a:latin typeface="锐字锐线梦想黑简1.0" panose="02010604000000000000" pitchFamily="2" charset="-122"/>
                <a:ea typeface="锐字锐线梦想黑简1.0" panose="02010604000000000000" pitchFamily="2" charset="-122"/>
                <a:sym typeface="+mn-ea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6833" y="476605"/>
            <a:ext cx="2914053" cy="183669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29" grpId="0" bldLvl="0" animBg="1"/>
      <p:bldP spid="20" grpId="0"/>
      <p:bldP spid="21" grpId="0" bldLvl="0" animBg="1"/>
      <p:bldP spid="30" grpId="0" bldLvl="0" animBg="1"/>
      <p:bldP spid="15" grpId="0" bldLvl="0" animBg="1"/>
      <p:bldP spid="1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672454" y="1918365"/>
            <a:ext cx="2845506" cy="2845501"/>
            <a:chOff x="2455620" y="3391729"/>
            <a:chExt cx="923098" cy="923096"/>
          </a:xfrm>
        </p:grpSpPr>
        <p:sp>
          <p:nvSpPr>
            <p:cNvPr id="3" name="椭圆 2"/>
            <p:cNvSpPr/>
            <p:nvPr/>
          </p:nvSpPr>
          <p:spPr>
            <a:xfrm>
              <a:off x="2455620" y="3391729"/>
              <a:ext cx="923098" cy="923096"/>
            </a:xfrm>
            <a:prstGeom prst="ellipse">
              <a:avLst/>
            </a:prstGeom>
            <a:gradFill flip="none" rotWithShape="1">
              <a:gsLst>
                <a:gs pos="91000">
                  <a:srgbClr val="050D21"/>
                </a:gs>
                <a:gs pos="87000">
                  <a:srgbClr val="29CDF3"/>
                </a:gs>
                <a:gs pos="88000">
                  <a:srgbClr val="050D21"/>
                </a:gs>
                <a:gs pos="100000">
                  <a:srgbClr val="29CDF3"/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<a:noAutofit/>
            </a:bodyPr>
            <a:lstStyle/>
            <a:p>
              <a:pPr algn="ctr" defTabSz="457200"/>
              <a:endParaRPr lang="zh-CN" altLang="en-US" sz="1800" dirty="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2567018" y="3503127"/>
              <a:ext cx="700301" cy="700301"/>
            </a:xfrm>
            <a:prstGeom prst="ellipse">
              <a:avLst/>
            </a:prstGeom>
            <a:blipFill>
              <a:blip r:embed="rId1" cstate="screen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<a:noAutofit/>
            </a:bodyPr>
            <a:lstStyle/>
            <a:p>
              <a:pPr algn="ctr" defTabSz="457200"/>
              <a:endParaRPr lang="zh-CN" altLang="en-US" sz="1800" dirty="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Group 6"/>
          <p:cNvGrpSpPr/>
          <p:nvPr/>
        </p:nvGrpSpPr>
        <p:grpSpPr>
          <a:xfrm>
            <a:off x="1962588" y="1861023"/>
            <a:ext cx="922978" cy="922976"/>
            <a:chOff x="5647703" y="3391729"/>
            <a:chExt cx="923098" cy="923096"/>
          </a:xfrm>
        </p:grpSpPr>
        <p:sp>
          <p:nvSpPr>
            <p:cNvPr id="17" name="椭圆 16"/>
            <p:cNvSpPr/>
            <p:nvPr/>
          </p:nvSpPr>
          <p:spPr>
            <a:xfrm>
              <a:off x="5647703" y="3391729"/>
              <a:ext cx="923098" cy="923096"/>
            </a:xfrm>
            <a:prstGeom prst="ellipse">
              <a:avLst/>
            </a:prstGeom>
            <a:gradFill flip="none" rotWithShape="1">
              <a:gsLst>
                <a:gs pos="87000">
                  <a:srgbClr val="050D21"/>
                </a:gs>
                <a:gs pos="0">
                  <a:srgbClr val="050D21"/>
                </a:gs>
                <a:gs pos="100000">
                  <a:srgbClr val="E78947"/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28" tIns="45714" rIns="91428" bIns="45714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457200"/>
              <a:endParaRPr lang="zh-CN" altLang="en-US" dirty="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18" name="Oval 5"/>
            <p:cNvSpPr/>
            <p:nvPr/>
          </p:nvSpPr>
          <p:spPr>
            <a:xfrm>
              <a:off x="5892696" y="3656845"/>
              <a:ext cx="433112" cy="392862"/>
            </a:xfrm>
            <a:custGeom>
              <a:avLst/>
              <a:gdLst>
                <a:gd name="connsiteX0" fmla="*/ 247154 w 599460"/>
                <a:gd name="connsiteY0" fmla="*/ 445665 h 543751"/>
                <a:gd name="connsiteX1" fmla="*/ 576993 w 599460"/>
                <a:gd name="connsiteY1" fmla="*/ 445665 h 543751"/>
                <a:gd name="connsiteX2" fmla="*/ 599460 w 599460"/>
                <a:gd name="connsiteY2" fmla="*/ 468070 h 543751"/>
                <a:gd name="connsiteX3" fmla="*/ 576993 w 599460"/>
                <a:gd name="connsiteY3" fmla="*/ 490474 h 543751"/>
                <a:gd name="connsiteX4" fmla="*/ 247154 w 599460"/>
                <a:gd name="connsiteY4" fmla="*/ 490474 h 543751"/>
                <a:gd name="connsiteX5" fmla="*/ 224687 w 599460"/>
                <a:gd name="connsiteY5" fmla="*/ 468070 h 543751"/>
                <a:gd name="connsiteX6" fmla="*/ 247154 w 599460"/>
                <a:gd name="connsiteY6" fmla="*/ 445665 h 543751"/>
                <a:gd name="connsiteX7" fmla="*/ 46399 w 599460"/>
                <a:gd name="connsiteY7" fmla="*/ 393087 h 543751"/>
                <a:gd name="connsiteX8" fmla="*/ 97281 w 599460"/>
                <a:gd name="connsiteY8" fmla="*/ 407918 h 543751"/>
                <a:gd name="connsiteX9" fmla="*/ 183092 w 599460"/>
                <a:gd name="connsiteY9" fmla="*/ 432506 h 543751"/>
                <a:gd name="connsiteX10" fmla="*/ 97281 w 599460"/>
                <a:gd name="connsiteY10" fmla="*/ 543751 h 543751"/>
                <a:gd name="connsiteX11" fmla="*/ 11471 w 599460"/>
                <a:gd name="connsiteY11" fmla="*/ 432506 h 543751"/>
                <a:gd name="connsiteX12" fmla="*/ 46399 w 599460"/>
                <a:gd name="connsiteY12" fmla="*/ 393087 h 543751"/>
                <a:gd name="connsiteX13" fmla="*/ 247154 w 599460"/>
                <a:gd name="connsiteY13" fmla="*/ 249423 h 543751"/>
                <a:gd name="connsiteX14" fmla="*/ 576993 w 599460"/>
                <a:gd name="connsiteY14" fmla="*/ 249423 h 543751"/>
                <a:gd name="connsiteX15" fmla="*/ 599460 w 599460"/>
                <a:gd name="connsiteY15" fmla="*/ 271863 h 543751"/>
                <a:gd name="connsiteX16" fmla="*/ 576993 w 599460"/>
                <a:gd name="connsiteY16" fmla="*/ 294303 h 543751"/>
                <a:gd name="connsiteX17" fmla="*/ 247154 w 599460"/>
                <a:gd name="connsiteY17" fmla="*/ 294303 h 543751"/>
                <a:gd name="connsiteX18" fmla="*/ 224687 w 599460"/>
                <a:gd name="connsiteY18" fmla="*/ 271863 h 543751"/>
                <a:gd name="connsiteX19" fmla="*/ 247154 w 599460"/>
                <a:gd name="connsiteY19" fmla="*/ 249423 h 543751"/>
                <a:gd name="connsiteX20" fmla="*/ 198851 w 599460"/>
                <a:gd name="connsiteY20" fmla="*/ 162727 h 543751"/>
                <a:gd name="connsiteX21" fmla="*/ 223504 w 599460"/>
                <a:gd name="connsiteY21" fmla="*/ 170185 h 543751"/>
                <a:gd name="connsiteX22" fmla="*/ 228286 w 599460"/>
                <a:gd name="connsiteY22" fmla="*/ 217202 h 543751"/>
                <a:gd name="connsiteX23" fmla="*/ 123336 w 599460"/>
                <a:gd name="connsiteY23" fmla="*/ 346318 h 543751"/>
                <a:gd name="connsiteX24" fmla="*/ 100386 w 599460"/>
                <a:gd name="connsiteY24" fmla="*/ 358489 h 543751"/>
                <a:gd name="connsiteX25" fmla="*/ 97278 w 599460"/>
                <a:gd name="connsiteY25" fmla="*/ 358728 h 543751"/>
                <a:gd name="connsiteX26" fmla="*/ 75762 w 599460"/>
                <a:gd name="connsiteY26" fmla="*/ 350852 h 543751"/>
                <a:gd name="connsiteX27" fmla="*/ 11931 w 599460"/>
                <a:gd name="connsiteY27" fmla="*/ 297631 h 543751"/>
                <a:gd name="connsiteX28" fmla="*/ 7867 w 599460"/>
                <a:gd name="connsiteY28" fmla="*/ 250375 h 543751"/>
                <a:gd name="connsiteX29" fmla="*/ 55202 w 599460"/>
                <a:gd name="connsiteY29" fmla="*/ 246080 h 543751"/>
                <a:gd name="connsiteX30" fmla="*/ 92736 w 599460"/>
                <a:gd name="connsiteY30" fmla="*/ 277583 h 543751"/>
                <a:gd name="connsiteX31" fmla="*/ 176169 w 599460"/>
                <a:gd name="connsiteY31" fmla="*/ 174958 h 543751"/>
                <a:gd name="connsiteX32" fmla="*/ 198851 w 599460"/>
                <a:gd name="connsiteY32" fmla="*/ 162727 h 543751"/>
                <a:gd name="connsiteX33" fmla="*/ 247154 w 599460"/>
                <a:gd name="connsiteY33" fmla="*/ 53251 h 543751"/>
                <a:gd name="connsiteX34" fmla="*/ 576993 w 599460"/>
                <a:gd name="connsiteY34" fmla="*/ 53251 h 543751"/>
                <a:gd name="connsiteX35" fmla="*/ 599460 w 599460"/>
                <a:gd name="connsiteY35" fmla="*/ 75691 h 543751"/>
                <a:gd name="connsiteX36" fmla="*/ 576993 w 599460"/>
                <a:gd name="connsiteY36" fmla="*/ 98131 h 543751"/>
                <a:gd name="connsiteX37" fmla="*/ 247154 w 599460"/>
                <a:gd name="connsiteY37" fmla="*/ 98131 h 543751"/>
                <a:gd name="connsiteX38" fmla="*/ 224687 w 599460"/>
                <a:gd name="connsiteY38" fmla="*/ 75691 h 543751"/>
                <a:gd name="connsiteX39" fmla="*/ 247154 w 599460"/>
                <a:gd name="connsiteY39" fmla="*/ 53251 h 543751"/>
                <a:gd name="connsiteX40" fmla="*/ 46399 w 599460"/>
                <a:gd name="connsiteY40" fmla="*/ 739 h 543751"/>
                <a:gd name="connsiteX41" fmla="*/ 97281 w 599460"/>
                <a:gd name="connsiteY41" fmla="*/ 15563 h 543751"/>
                <a:gd name="connsiteX42" fmla="*/ 183092 w 599460"/>
                <a:gd name="connsiteY42" fmla="*/ 40141 h 543751"/>
                <a:gd name="connsiteX43" fmla="*/ 97281 w 599460"/>
                <a:gd name="connsiteY43" fmla="*/ 151337 h 543751"/>
                <a:gd name="connsiteX44" fmla="*/ 11471 w 599460"/>
                <a:gd name="connsiteY44" fmla="*/ 40141 h 543751"/>
                <a:gd name="connsiteX45" fmla="*/ 46399 w 599460"/>
                <a:gd name="connsiteY45" fmla="*/ 739 h 543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9460" h="543751">
                  <a:moveTo>
                    <a:pt x="247154" y="445665"/>
                  </a:moveTo>
                  <a:lnTo>
                    <a:pt x="576993" y="445665"/>
                  </a:lnTo>
                  <a:cubicBezTo>
                    <a:pt x="589422" y="445665"/>
                    <a:pt x="599460" y="455676"/>
                    <a:pt x="599460" y="468070"/>
                  </a:cubicBezTo>
                  <a:cubicBezTo>
                    <a:pt x="599460" y="480463"/>
                    <a:pt x="589422" y="490474"/>
                    <a:pt x="576993" y="490474"/>
                  </a:cubicBezTo>
                  <a:lnTo>
                    <a:pt x="247154" y="490474"/>
                  </a:lnTo>
                  <a:cubicBezTo>
                    <a:pt x="234726" y="490474"/>
                    <a:pt x="224687" y="480463"/>
                    <a:pt x="224687" y="468070"/>
                  </a:cubicBezTo>
                  <a:cubicBezTo>
                    <a:pt x="224687" y="455676"/>
                    <a:pt x="234726" y="445665"/>
                    <a:pt x="247154" y="445665"/>
                  </a:cubicBezTo>
                  <a:close/>
                  <a:moveTo>
                    <a:pt x="46399" y="393087"/>
                  </a:moveTo>
                  <a:cubicBezTo>
                    <a:pt x="63937" y="390133"/>
                    <a:pt x="84135" y="396220"/>
                    <a:pt x="97281" y="407918"/>
                  </a:cubicBezTo>
                  <a:cubicBezTo>
                    <a:pt x="123574" y="384523"/>
                    <a:pt x="178073" y="383568"/>
                    <a:pt x="183092" y="432506"/>
                  </a:cubicBezTo>
                  <a:cubicBezTo>
                    <a:pt x="189546" y="495290"/>
                    <a:pt x="97281" y="543751"/>
                    <a:pt x="97281" y="543751"/>
                  </a:cubicBezTo>
                  <a:cubicBezTo>
                    <a:pt x="97281" y="543751"/>
                    <a:pt x="5017" y="495290"/>
                    <a:pt x="11471" y="432506"/>
                  </a:cubicBezTo>
                  <a:cubicBezTo>
                    <a:pt x="13980" y="408037"/>
                    <a:pt x="28860" y="396041"/>
                    <a:pt x="46399" y="393087"/>
                  </a:cubicBezTo>
                  <a:close/>
                  <a:moveTo>
                    <a:pt x="247154" y="249423"/>
                  </a:moveTo>
                  <a:lnTo>
                    <a:pt x="576993" y="249423"/>
                  </a:lnTo>
                  <a:cubicBezTo>
                    <a:pt x="589422" y="249423"/>
                    <a:pt x="599460" y="259449"/>
                    <a:pt x="599460" y="271863"/>
                  </a:cubicBezTo>
                  <a:cubicBezTo>
                    <a:pt x="599460" y="284277"/>
                    <a:pt x="589422" y="294303"/>
                    <a:pt x="576993" y="294303"/>
                  </a:cubicBezTo>
                  <a:lnTo>
                    <a:pt x="247154" y="294303"/>
                  </a:lnTo>
                  <a:cubicBezTo>
                    <a:pt x="234726" y="294303"/>
                    <a:pt x="224687" y="284277"/>
                    <a:pt x="224687" y="271863"/>
                  </a:cubicBezTo>
                  <a:cubicBezTo>
                    <a:pt x="224687" y="259449"/>
                    <a:pt x="234726" y="249423"/>
                    <a:pt x="247154" y="249423"/>
                  </a:cubicBezTo>
                  <a:close/>
                  <a:moveTo>
                    <a:pt x="198851" y="162727"/>
                  </a:moveTo>
                  <a:cubicBezTo>
                    <a:pt x="207427" y="161832"/>
                    <a:pt x="216332" y="164219"/>
                    <a:pt x="223504" y="170185"/>
                  </a:cubicBezTo>
                  <a:cubicBezTo>
                    <a:pt x="237848" y="181641"/>
                    <a:pt x="240000" y="202882"/>
                    <a:pt x="228286" y="217202"/>
                  </a:cubicBezTo>
                  <a:lnTo>
                    <a:pt x="123336" y="346318"/>
                  </a:lnTo>
                  <a:cubicBezTo>
                    <a:pt x="117837" y="353239"/>
                    <a:pt x="109470" y="357773"/>
                    <a:pt x="100386" y="358489"/>
                  </a:cubicBezTo>
                  <a:cubicBezTo>
                    <a:pt x="99429" y="358728"/>
                    <a:pt x="98473" y="358728"/>
                    <a:pt x="97278" y="358728"/>
                  </a:cubicBezTo>
                  <a:cubicBezTo>
                    <a:pt x="89389" y="358728"/>
                    <a:pt x="81738" y="356103"/>
                    <a:pt x="75762" y="350852"/>
                  </a:cubicBezTo>
                  <a:lnTo>
                    <a:pt x="11931" y="297631"/>
                  </a:lnTo>
                  <a:cubicBezTo>
                    <a:pt x="-2174" y="285697"/>
                    <a:pt x="-4086" y="264457"/>
                    <a:pt x="7867" y="250375"/>
                  </a:cubicBezTo>
                  <a:cubicBezTo>
                    <a:pt x="19820" y="236056"/>
                    <a:pt x="40858" y="234146"/>
                    <a:pt x="55202" y="246080"/>
                  </a:cubicBezTo>
                  <a:lnTo>
                    <a:pt x="92736" y="277583"/>
                  </a:lnTo>
                  <a:lnTo>
                    <a:pt x="176169" y="174958"/>
                  </a:lnTo>
                  <a:cubicBezTo>
                    <a:pt x="182027" y="167798"/>
                    <a:pt x="190274" y="163622"/>
                    <a:pt x="198851" y="162727"/>
                  </a:cubicBezTo>
                  <a:close/>
                  <a:moveTo>
                    <a:pt x="247154" y="53251"/>
                  </a:moveTo>
                  <a:lnTo>
                    <a:pt x="576993" y="53251"/>
                  </a:lnTo>
                  <a:cubicBezTo>
                    <a:pt x="589422" y="53251"/>
                    <a:pt x="599460" y="63277"/>
                    <a:pt x="599460" y="75691"/>
                  </a:cubicBezTo>
                  <a:cubicBezTo>
                    <a:pt x="599460" y="88105"/>
                    <a:pt x="589422" y="98131"/>
                    <a:pt x="576993" y="98131"/>
                  </a:cubicBezTo>
                  <a:lnTo>
                    <a:pt x="247154" y="98131"/>
                  </a:lnTo>
                  <a:cubicBezTo>
                    <a:pt x="234726" y="98131"/>
                    <a:pt x="224687" y="88105"/>
                    <a:pt x="224687" y="75691"/>
                  </a:cubicBezTo>
                  <a:cubicBezTo>
                    <a:pt x="224687" y="63277"/>
                    <a:pt x="234726" y="53251"/>
                    <a:pt x="247154" y="53251"/>
                  </a:cubicBezTo>
                  <a:close/>
                  <a:moveTo>
                    <a:pt x="46399" y="739"/>
                  </a:moveTo>
                  <a:cubicBezTo>
                    <a:pt x="63937" y="-2214"/>
                    <a:pt x="84135" y="3871"/>
                    <a:pt x="97281" y="15563"/>
                  </a:cubicBezTo>
                  <a:cubicBezTo>
                    <a:pt x="123574" y="-7822"/>
                    <a:pt x="178073" y="-8776"/>
                    <a:pt x="183092" y="40141"/>
                  </a:cubicBezTo>
                  <a:cubicBezTo>
                    <a:pt x="189546" y="102897"/>
                    <a:pt x="97281" y="151337"/>
                    <a:pt x="97281" y="151337"/>
                  </a:cubicBezTo>
                  <a:cubicBezTo>
                    <a:pt x="97281" y="151337"/>
                    <a:pt x="5017" y="102897"/>
                    <a:pt x="11471" y="40141"/>
                  </a:cubicBezTo>
                  <a:cubicBezTo>
                    <a:pt x="13980" y="15682"/>
                    <a:pt x="28860" y="3692"/>
                    <a:pt x="46399" y="739"/>
                  </a:cubicBezTo>
                  <a:close/>
                </a:path>
              </a:pathLst>
            </a:custGeom>
            <a:solidFill>
              <a:srgbClr val="E789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28" tIns="45714" rIns="91428" bIns="45714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457200"/>
              <a:endParaRPr lang="zh-CN" altLang="en-US" dirty="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Group 7"/>
          <p:cNvGrpSpPr/>
          <p:nvPr/>
        </p:nvGrpSpPr>
        <p:grpSpPr>
          <a:xfrm>
            <a:off x="9017826" y="1932778"/>
            <a:ext cx="922978" cy="922976"/>
            <a:chOff x="5647703" y="3391729"/>
            <a:chExt cx="923098" cy="923096"/>
          </a:xfrm>
        </p:grpSpPr>
        <p:sp>
          <p:nvSpPr>
            <p:cNvPr id="20" name="椭圆 19"/>
            <p:cNvSpPr/>
            <p:nvPr/>
          </p:nvSpPr>
          <p:spPr>
            <a:xfrm>
              <a:off x="5647703" y="3391729"/>
              <a:ext cx="923098" cy="923096"/>
            </a:xfrm>
            <a:prstGeom prst="ellipse">
              <a:avLst/>
            </a:prstGeom>
            <a:gradFill flip="none" rotWithShape="1">
              <a:gsLst>
                <a:gs pos="87000">
                  <a:srgbClr val="050D21"/>
                </a:gs>
                <a:gs pos="0">
                  <a:srgbClr val="050D21"/>
                </a:gs>
                <a:gs pos="100000">
                  <a:srgbClr val="E78947"/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28" tIns="45714" rIns="91428" bIns="45714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457200"/>
              <a:endParaRPr lang="zh-CN" altLang="en-US" dirty="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21" name="Oval 9"/>
            <p:cNvSpPr/>
            <p:nvPr/>
          </p:nvSpPr>
          <p:spPr>
            <a:xfrm>
              <a:off x="5892696" y="3671069"/>
              <a:ext cx="433112" cy="364414"/>
            </a:xfrm>
            <a:custGeom>
              <a:avLst/>
              <a:gdLst>
                <a:gd name="connsiteX0" fmla="*/ 491732 w 609050"/>
                <a:gd name="connsiteY0" fmla="*/ 464941 h 512446"/>
                <a:gd name="connsiteX1" fmla="*/ 481173 w 609050"/>
                <a:gd name="connsiteY1" fmla="*/ 475479 h 512446"/>
                <a:gd name="connsiteX2" fmla="*/ 491732 w 609050"/>
                <a:gd name="connsiteY2" fmla="*/ 486101 h 512446"/>
                <a:gd name="connsiteX3" fmla="*/ 555168 w 609050"/>
                <a:gd name="connsiteY3" fmla="*/ 486101 h 512446"/>
                <a:gd name="connsiteX4" fmla="*/ 565726 w 609050"/>
                <a:gd name="connsiteY4" fmla="*/ 475479 h 512446"/>
                <a:gd name="connsiteX5" fmla="*/ 555168 w 609050"/>
                <a:gd name="connsiteY5" fmla="*/ 464941 h 512446"/>
                <a:gd name="connsiteX6" fmla="*/ 29916 w 609050"/>
                <a:gd name="connsiteY6" fmla="*/ 445621 h 512446"/>
                <a:gd name="connsiteX7" fmla="*/ 579134 w 609050"/>
                <a:gd name="connsiteY7" fmla="*/ 445621 h 512446"/>
                <a:gd name="connsiteX8" fmla="*/ 609050 w 609050"/>
                <a:gd name="connsiteY8" fmla="*/ 475563 h 512446"/>
                <a:gd name="connsiteX9" fmla="*/ 609050 w 609050"/>
                <a:gd name="connsiteY9" fmla="*/ 482588 h 512446"/>
                <a:gd name="connsiteX10" fmla="*/ 579134 w 609050"/>
                <a:gd name="connsiteY10" fmla="*/ 512446 h 512446"/>
                <a:gd name="connsiteX11" fmla="*/ 29916 w 609050"/>
                <a:gd name="connsiteY11" fmla="*/ 512446 h 512446"/>
                <a:gd name="connsiteX12" fmla="*/ 0 w 609050"/>
                <a:gd name="connsiteY12" fmla="*/ 482588 h 512446"/>
                <a:gd name="connsiteX13" fmla="*/ 0 w 609050"/>
                <a:gd name="connsiteY13" fmla="*/ 475563 h 512446"/>
                <a:gd name="connsiteX14" fmla="*/ 29916 w 609050"/>
                <a:gd name="connsiteY14" fmla="*/ 445621 h 512446"/>
                <a:gd name="connsiteX15" fmla="*/ 58946 w 609050"/>
                <a:gd name="connsiteY15" fmla="*/ 57153 h 512446"/>
                <a:gd name="connsiteX16" fmla="*/ 58946 w 609050"/>
                <a:gd name="connsiteY16" fmla="*/ 356223 h 512446"/>
                <a:gd name="connsiteX17" fmla="*/ 550175 w 609050"/>
                <a:gd name="connsiteY17" fmla="*/ 356223 h 512446"/>
                <a:gd name="connsiteX18" fmla="*/ 550175 w 609050"/>
                <a:gd name="connsiteY18" fmla="*/ 57153 h 512446"/>
                <a:gd name="connsiteX19" fmla="*/ 80147 w 609050"/>
                <a:gd name="connsiteY19" fmla="*/ 0 h 512446"/>
                <a:gd name="connsiteX20" fmla="*/ 529057 w 609050"/>
                <a:gd name="connsiteY20" fmla="*/ 0 h 512446"/>
                <a:gd name="connsiteX21" fmla="*/ 575650 w 609050"/>
                <a:gd name="connsiteY21" fmla="*/ 19414 h 512446"/>
                <a:gd name="connsiteX22" fmla="*/ 595007 w 609050"/>
                <a:gd name="connsiteY22" fmla="*/ 65939 h 512446"/>
                <a:gd name="connsiteX23" fmla="*/ 595007 w 609050"/>
                <a:gd name="connsiteY23" fmla="*/ 355972 h 512446"/>
                <a:gd name="connsiteX24" fmla="*/ 575650 w 609050"/>
                <a:gd name="connsiteY24" fmla="*/ 402497 h 512446"/>
                <a:gd name="connsiteX25" fmla="*/ 529057 w 609050"/>
                <a:gd name="connsiteY25" fmla="*/ 421911 h 512446"/>
                <a:gd name="connsiteX26" fmla="*/ 80147 w 609050"/>
                <a:gd name="connsiteY26" fmla="*/ 421911 h 512446"/>
                <a:gd name="connsiteX27" fmla="*/ 33555 w 609050"/>
                <a:gd name="connsiteY27" fmla="*/ 402497 h 512446"/>
                <a:gd name="connsiteX28" fmla="*/ 14113 w 609050"/>
                <a:gd name="connsiteY28" fmla="*/ 355972 h 512446"/>
                <a:gd name="connsiteX29" fmla="*/ 14113 w 609050"/>
                <a:gd name="connsiteY29" fmla="*/ 65939 h 512446"/>
                <a:gd name="connsiteX30" fmla="*/ 33555 w 609050"/>
                <a:gd name="connsiteY30" fmla="*/ 19414 h 512446"/>
                <a:gd name="connsiteX31" fmla="*/ 80147 w 609050"/>
                <a:gd name="connsiteY31" fmla="*/ 0 h 5124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09050" h="512446">
                  <a:moveTo>
                    <a:pt x="491732" y="464941"/>
                  </a:moveTo>
                  <a:cubicBezTo>
                    <a:pt x="485950" y="464941"/>
                    <a:pt x="481173" y="469708"/>
                    <a:pt x="481173" y="475479"/>
                  </a:cubicBezTo>
                  <a:cubicBezTo>
                    <a:pt x="481173" y="481333"/>
                    <a:pt x="485950" y="486101"/>
                    <a:pt x="491732" y="486101"/>
                  </a:cubicBezTo>
                  <a:lnTo>
                    <a:pt x="555168" y="486101"/>
                  </a:lnTo>
                  <a:cubicBezTo>
                    <a:pt x="561033" y="486101"/>
                    <a:pt x="565726" y="481333"/>
                    <a:pt x="565726" y="475479"/>
                  </a:cubicBezTo>
                  <a:cubicBezTo>
                    <a:pt x="565726" y="469708"/>
                    <a:pt x="561033" y="464941"/>
                    <a:pt x="555168" y="464941"/>
                  </a:cubicBezTo>
                  <a:close/>
                  <a:moveTo>
                    <a:pt x="29916" y="445621"/>
                  </a:moveTo>
                  <a:lnTo>
                    <a:pt x="579134" y="445621"/>
                  </a:lnTo>
                  <a:cubicBezTo>
                    <a:pt x="595642" y="445621"/>
                    <a:pt x="609050" y="459003"/>
                    <a:pt x="609050" y="475563"/>
                  </a:cubicBezTo>
                  <a:lnTo>
                    <a:pt x="609050" y="482588"/>
                  </a:lnTo>
                  <a:cubicBezTo>
                    <a:pt x="609050" y="499064"/>
                    <a:pt x="595642" y="512446"/>
                    <a:pt x="579134" y="512446"/>
                  </a:cubicBezTo>
                  <a:lnTo>
                    <a:pt x="29916" y="512446"/>
                  </a:lnTo>
                  <a:cubicBezTo>
                    <a:pt x="13408" y="512446"/>
                    <a:pt x="0" y="499064"/>
                    <a:pt x="0" y="482588"/>
                  </a:cubicBezTo>
                  <a:lnTo>
                    <a:pt x="0" y="475563"/>
                  </a:lnTo>
                  <a:cubicBezTo>
                    <a:pt x="0" y="459003"/>
                    <a:pt x="13408" y="445621"/>
                    <a:pt x="29916" y="445621"/>
                  </a:cubicBezTo>
                  <a:close/>
                  <a:moveTo>
                    <a:pt x="58946" y="57153"/>
                  </a:moveTo>
                  <a:lnTo>
                    <a:pt x="58946" y="356223"/>
                  </a:lnTo>
                  <a:lnTo>
                    <a:pt x="550175" y="356223"/>
                  </a:lnTo>
                  <a:lnTo>
                    <a:pt x="550175" y="57153"/>
                  </a:lnTo>
                  <a:close/>
                  <a:moveTo>
                    <a:pt x="80147" y="0"/>
                  </a:moveTo>
                  <a:lnTo>
                    <a:pt x="529057" y="0"/>
                  </a:lnTo>
                  <a:cubicBezTo>
                    <a:pt x="547158" y="0"/>
                    <a:pt x="562745" y="6443"/>
                    <a:pt x="575650" y="19414"/>
                  </a:cubicBezTo>
                  <a:cubicBezTo>
                    <a:pt x="588555" y="32300"/>
                    <a:pt x="595007" y="47781"/>
                    <a:pt x="595007" y="65939"/>
                  </a:cubicBezTo>
                  <a:lnTo>
                    <a:pt x="595007" y="355972"/>
                  </a:lnTo>
                  <a:cubicBezTo>
                    <a:pt x="595007" y="374130"/>
                    <a:pt x="588555" y="389611"/>
                    <a:pt x="575650" y="402497"/>
                  </a:cubicBezTo>
                  <a:cubicBezTo>
                    <a:pt x="562745" y="415468"/>
                    <a:pt x="547158" y="421911"/>
                    <a:pt x="529057" y="421911"/>
                  </a:cubicBezTo>
                  <a:lnTo>
                    <a:pt x="80147" y="421911"/>
                  </a:lnTo>
                  <a:cubicBezTo>
                    <a:pt x="61962" y="421911"/>
                    <a:pt x="46460" y="415468"/>
                    <a:pt x="33555" y="402497"/>
                  </a:cubicBezTo>
                  <a:cubicBezTo>
                    <a:pt x="20566" y="389611"/>
                    <a:pt x="14113" y="374046"/>
                    <a:pt x="14113" y="355972"/>
                  </a:cubicBezTo>
                  <a:lnTo>
                    <a:pt x="14113" y="65939"/>
                  </a:lnTo>
                  <a:cubicBezTo>
                    <a:pt x="14113" y="47781"/>
                    <a:pt x="20566" y="32300"/>
                    <a:pt x="33555" y="19414"/>
                  </a:cubicBezTo>
                  <a:cubicBezTo>
                    <a:pt x="46460" y="6443"/>
                    <a:pt x="61962" y="0"/>
                    <a:pt x="80147" y="0"/>
                  </a:cubicBezTo>
                  <a:close/>
                </a:path>
              </a:pathLst>
            </a:custGeom>
            <a:solidFill>
              <a:srgbClr val="E789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28" tIns="45714" rIns="91428" bIns="45714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457200"/>
              <a:endParaRPr lang="zh-CN" altLang="en-US" dirty="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403152" y="1078907"/>
            <a:ext cx="3384109" cy="95449"/>
            <a:chOff x="3745734" y="1030077"/>
            <a:chExt cx="5066292" cy="190922"/>
          </a:xfrm>
          <a:gradFill>
            <a:gsLst>
              <a:gs pos="0">
                <a:srgbClr val="050D21"/>
              </a:gs>
              <a:gs pos="100000">
                <a:srgbClr val="79F3FA"/>
              </a:gs>
            </a:gsLst>
            <a:lin ang="2700000" scaled="1"/>
          </a:gradFill>
        </p:grpSpPr>
        <p:sp>
          <p:nvSpPr>
            <p:cNvPr id="12" name="梯形 11"/>
            <p:cNvSpPr/>
            <p:nvPr/>
          </p:nvSpPr>
          <p:spPr>
            <a:xfrm>
              <a:off x="3745734" y="1030077"/>
              <a:ext cx="1222506" cy="190922"/>
            </a:xfrm>
            <a:prstGeom prst="trapezoid">
              <a:avLst>
                <a:gd name="adj" fmla="val 100789"/>
              </a:avLst>
            </a:prstGeom>
            <a:gradFill>
              <a:gsLst>
                <a:gs pos="0">
                  <a:srgbClr val="050D21"/>
                </a:gs>
                <a:gs pos="100000">
                  <a:srgbClr val="29CDF3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13" name="梯形 12"/>
            <p:cNvSpPr/>
            <p:nvPr/>
          </p:nvSpPr>
          <p:spPr>
            <a:xfrm>
              <a:off x="5026996" y="1030077"/>
              <a:ext cx="1222506" cy="190922"/>
            </a:xfrm>
            <a:prstGeom prst="trapezoid">
              <a:avLst>
                <a:gd name="adj" fmla="val 100789"/>
              </a:avLst>
            </a:prstGeom>
            <a:gradFill flip="none" rotWithShape="1">
              <a:gsLst>
                <a:gs pos="0">
                  <a:srgbClr val="050D21"/>
                </a:gs>
                <a:gs pos="100000">
                  <a:srgbClr val="E78947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14" name="梯形 13"/>
            <p:cNvSpPr/>
            <p:nvPr/>
          </p:nvSpPr>
          <p:spPr>
            <a:xfrm>
              <a:off x="6308258" y="1030077"/>
              <a:ext cx="1222506" cy="190922"/>
            </a:xfrm>
            <a:prstGeom prst="trapezoid">
              <a:avLst>
                <a:gd name="adj" fmla="val 100789"/>
              </a:avLst>
            </a:prstGeom>
            <a:gradFill>
              <a:gsLst>
                <a:gs pos="0">
                  <a:srgbClr val="050D21"/>
                </a:gs>
                <a:gs pos="100000">
                  <a:srgbClr val="29CDF3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15" name="梯形 14"/>
            <p:cNvSpPr/>
            <p:nvPr/>
          </p:nvSpPr>
          <p:spPr>
            <a:xfrm>
              <a:off x="7589520" y="1030077"/>
              <a:ext cx="1222506" cy="190922"/>
            </a:xfrm>
            <a:prstGeom prst="trapezoid">
              <a:avLst>
                <a:gd name="adj" fmla="val 100789"/>
              </a:avLst>
            </a:prstGeom>
            <a:gradFill flip="none" rotWithShape="1">
              <a:gsLst>
                <a:gs pos="0">
                  <a:srgbClr val="050D21"/>
                </a:gs>
                <a:gs pos="100000">
                  <a:srgbClr val="E78947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</p:grpSp>
      <p:sp>
        <p:nvSpPr>
          <p:cNvPr id="24" name="文本框 23"/>
          <p:cNvSpPr txBox="1"/>
          <p:nvPr/>
        </p:nvSpPr>
        <p:spPr bwMode="auto">
          <a:xfrm>
            <a:off x="1115060" y="2926715"/>
            <a:ext cx="2773045" cy="1875790"/>
          </a:xfrm>
          <a:prstGeom prst="rect">
            <a:avLst/>
          </a:prstGeom>
          <a:noFill/>
        </p:spPr>
        <p:txBody>
          <a:bodyPr wrap="square">
            <a:no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lnSpc>
                <a:spcPct val="130000"/>
              </a:lnSpc>
              <a:defRPr sz="1100">
                <a:solidFill>
                  <a:schemeClr val="bg1"/>
                </a:solidFill>
                <a:latin typeface="Century Gothic" panose="020B0502020202020204" pitchFamily="34" charset="0"/>
                <a:ea typeface="方正清刻本悦宋简体" panose="02000000000000000000" pitchFamily="2" charset="-122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457200"/>
            <a:r>
              <a:rPr lang="zh-CN" altLang="en-US" sz="1800">
                <a:solidFill>
                  <a:schemeClr val="tx2">
                    <a:lumMod val="20000"/>
                    <a:lumOff val="80000"/>
                  </a:schemeClr>
                </a:solidFill>
                <a:sym typeface="+mn-ea"/>
              </a:rPr>
              <a:t>由于采用模块化设计而极其灵活，仿生柔性手臂也可在极其狭小的空间中绕过障碍物工作。因而可实现直接的人机协作</a:t>
            </a:r>
            <a:r>
              <a:rPr lang="zh-CN" altLang="en-US" sz="1000">
                <a:solidFill>
                  <a:schemeClr val="tx2">
                    <a:lumMod val="20000"/>
                    <a:lumOff val="80000"/>
                  </a:schemeClr>
                </a:solidFill>
                <a:sym typeface="+mn-ea"/>
              </a:rPr>
              <a:t>；</a:t>
            </a:r>
            <a:endParaRPr lang="zh-CN" altLang="en-US" sz="1000" dirty="0">
              <a:solidFill>
                <a:schemeClr val="tx2">
                  <a:lumMod val="20000"/>
                  <a:lumOff val="80000"/>
                </a:schemeClr>
              </a:solidFill>
              <a:latin typeface="锐字锐线梦想黑简1.0" panose="02010604000000000000" pitchFamily="2" charset="-122"/>
              <a:ea typeface="锐字锐线梦想黑简1.0" panose="02010604000000000000" pitchFamily="2" charset="-122"/>
              <a:sym typeface="+mn-ea"/>
            </a:endParaRPr>
          </a:p>
        </p:txBody>
      </p:sp>
      <p:sp>
        <p:nvSpPr>
          <p:cNvPr id="27" name="文本框 26"/>
          <p:cNvSpPr txBox="1"/>
          <p:nvPr/>
        </p:nvSpPr>
        <p:spPr bwMode="auto">
          <a:xfrm>
            <a:off x="8375650" y="2945130"/>
            <a:ext cx="2350770" cy="175323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lnSpc>
                <a:spcPct val="130000"/>
              </a:lnSpc>
              <a:defRPr sz="1100">
                <a:solidFill>
                  <a:schemeClr val="bg1"/>
                </a:solidFill>
                <a:latin typeface="Century Gothic" panose="020B0502020202020204" pitchFamily="34" charset="0"/>
                <a:ea typeface="方正清刻本悦宋简体" panose="02000000000000000000" pitchFamily="2" charset="-122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lnSpc>
                <a:spcPct val="150000"/>
              </a:lnSpc>
            </a:pPr>
            <a:r>
              <a:rPr lang="zh-CN" altLang="en-US" sz="1800">
                <a:solidFill>
                  <a:schemeClr val="tx2">
                    <a:lumMod val="20000"/>
                    <a:lumOff val="80000"/>
                  </a:schemeClr>
                </a:solidFill>
                <a:sym typeface="+mn-ea"/>
              </a:rPr>
              <a:t>凭借这项创新的纤维技术，能够开发整个运动学系统的潜力。</a:t>
            </a:r>
            <a:endParaRPr lang="zh-CN" altLang="en-US" sz="1800">
              <a:solidFill>
                <a:srgbClr val="FFC000"/>
              </a:solidFill>
            </a:endParaRPr>
          </a:p>
          <a:p>
            <a:pPr algn="l" fontAlgn="auto">
              <a:lnSpc>
                <a:spcPct val="150000"/>
              </a:lnSpc>
            </a:pPr>
            <a:r>
              <a:rPr lang="en-US" altLang="zh-CN" sz="1800">
                <a:solidFill>
                  <a:srgbClr val="FFC000"/>
                </a:solidFill>
                <a:sym typeface="+mn-ea"/>
              </a:rPr>
              <a:t>      </a:t>
            </a:r>
            <a:endParaRPr lang="en-US" altLang="zh-CN" sz="1800" dirty="0">
              <a:solidFill>
                <a:srgbClr val="FFC000"/>
              </a:solidFill>
              <a:latin typeface="锐字锐线梦想黑简1.0" panose="02010604000000000000" pitchFamily="2" charset="-122"/>
              <a:ea typeface="锐字锐线梦想黑简1.0" panose="02010604000000000000" pitchFamily="2" charset="-122"/>
              <a:sym typeface="+mn-ea"/>
            </a:endParaRPr>
          </a:p>
        </p:txBody>
      </p:sp>
      <p:sp>
        <p:nvSpPr>
          <p:cNvPr id="28" name="文本框 27"/>
          <p:cNvSpPr txBox="1"/>
          <p:nvPr/>
        </p:nvSpPr>
        <p:spPr bwMode="auto">
          <a:xfrm>
            <a:off x="3492500" y="4879340"/>
            <a:ext cx="5554345" cy="169164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lnSpc>
                <a:spcPct val="130000"/>
              </a:lnSpc>
              <a:defRPr sz="1100">
                <a:solidFill>
                  <a:schemeClr val="bg1"/>
                </a:solidFill>
                <a:latin typeface="Century Gothic" panose="020B0502020202020204" pitchFamily="34" charset="0"/>
                <a:ea typeface="方正清刻本悦宋简体" panose="02000000000000000000" pitchFamily="2" charset="-122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457200"/>
            <a:r>
              <a:rPr lang="zh-CN" altLang="en-US" sz="2000">
                <a:solidFill>
                  <a:schemeClr val="tx2">
                    <a:lumMod val="20000"/>
                    <a:lumOff val="80000"/>
                  </a:schemeClr>
                </a:solidFill>
                <a:sym typeface="+mn-ea"/>
              </a:rPr>
              <a:t>正如在传统 SCARA 应用中一样，例如抓放工作。无需使用笼子或光栅之类的昂贵安全设备，缩短了修改时间，并且机器人可在不同位置灵活使用，使得生产过程极为灵活且具有成本效益。</a:t>
            </a:r>
            <a:endParaRPr lang="zh-CN" altLang="en-US" sz="2000" dirty="0">
              <a:solidFill>
                <a:schemeClr val="tx2">
                  <a:lumMod val="20000"/>
                  <a:lumOff val="80000"/>
                </a:schemeClr>
              </a:solidFill>
              <a:latin typeface="锐字锐线梦想黑简1.0" panose="02010604000000000000" pitchFamily="2" charset="-122"/>
              <a:ea typeface="锐字锐线梦想黑简1.0" panose="02010604000000000000" pitchFamily="2" charset="-122"/>
              <a:sym typeface="+mn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917337" y="394888"/>
            <a:ext cx="2355739" cy="5835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defTabSz="457200"/>
            <a:r>
              <a:rPr lang="zh-CN" altLang="en-US" sz="3200" dirty="0">
                <a:gradFill>
                  <a:gsLst>
                    <a:gs pos="0">
                      <a:srgbClr val="29CDF3"/>
                    </a:gs>
                    <a:gs pos="100000">
                      <a:srgbClr val="79F3FA"/>
                    </a:gs>
                  </a:gsLst>
                  <a:lin ang="2700000" scaled="1"/>
                </a:gradFill>
                <a:latin typeface="锐字锐线梦想黑简1.0" panose="02010604000000000000" pitchFamily="2" charset="-122"/>
                <a:ea typeface="锐字锐线梦想黑简1.0" panose="02010604000000000000" pitchFamily="2" charset="-122"/>
              </a:rPr>
              <a:t>未来展望</a:t>
            </a:r>
            <a:endParaRPr lang="zh-CN" altLang="en-US" sz="3200" dirty="0">
              <a:gradFill>
                <a:gsLst>
                  <a:gs pos="0">
                    <a:srgbClr val="29CDF3"/>
                  </a:gs>
                  <a:gs pos="100000">
                    <a:srgbClr val="79F3FA"/>
                  </a:gs>
                </a:gsLst>
                <a:lin ang="2700000" scaled="1"/>
              </a:gradFill>
              <a:latin typeface="锐字锐线梦想黑简1.0" panose="02010604000000000000" pitchFamily="2" charset="-122"/>
              <a:ea typeface="锐字锐线梦想黑简1.0" panose="02010604000000000000" pitchFamily="2" charset="-122"/>
            </a:endParaRPr>
          </a:p>
        </p:txBody>
      </p:sp>
      <p:grpSp>
        <p:nvGrpSpPr>
          <p:cNvPr id="32" name="Group 13"/>
          <p:cNvGrpSpPr/>
          <p:nvPr/>
        </p:nvGrpSpPr>
        <p:grpSpPr>
          <a:xfrm>
            <a:off x="177406" y="164783"/>
            <a:ext cx="591226" cy="591225"/>
            <a:chOff x="2455620" y="3391729"/>
            <a:chExt cx="923098" cy="923096"/>
          </a:xfrm>
        </p:grpSpPr>
        <p:sp>
          <p:nvSpPr>
            <p:cNvPr id="33" name="椭圆 32"/>
            <p:cNvSpPr/>
            <p:nvPr/>
          </p:nvSpPr>
          <p:spPr>
            <a:xfrm>
              <a:off x="2455620" y="3391729"/>
              <a:ext cx="923098" cy="923096"/>
            </a:xfrm>
            <a:prstGeom prst="ellipse">
              <a:avLst/>
            </a:prstGeom>
            <a:gradFill flip="none" rotWithShape="1">
              <a:gsLst>
                <a:gs pos="87000">
                  <a:srgbClr val="050D21"/>
                </a:gs>
                <a:gs pos="0">
                  <a:srgbClr val="050D21"/>
                </a:gs>
                <a:gs pos="100000">
                  <a:srgbClr val="29CDF3"/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28" tIns="45714" rIns="91428" bIns="45714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457200"/>
              <a:endParaRPr lang="zh-CN" altLang="en-US" dirty="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34" name="Oval 15"/>
            <p:cNvSpPr/>
            <p:nvPr/>
          </p:nvSpPr>
          <p:spPr>
            <a:xfrm>
              <a:off x="2700613" y="3654601"/>
              <a:ext cx="433112" cy="397350"/>
            </a:xfrm>
            <a:custGeom>
              <a:avLst/>
              <a:gdLst>
                <a:gd name="connsiteX0" fmla="*/ 303857 w 607639"/>
                <a:gd name="connsiteY0" fmla="*/ 303714 h 557467"/>
                <a:gd name="connsiteX1" fmla="*/ 352986 w 607639"/>
                <a:gd name="connsiteY1" fmla="*/ 309132 h 557467"/>
                <a:gd name="connsiteX2" fmla="*/ 514597 w 607639"/>
                <a:gd name="connsiteY2" fmla="*/ 449845 h 557467"/>
                <a:gd name="connsiteX3" fmla="*/ 528676 w 607639"/>
                <a:gd name="connsiteY3" fmla="*/ 528182 h 557467"/>
                <a:gd name="connsiteX4" fmla="*/ 499345 w 607639"/>
                <a:gd name="connsiteY4" fmla="*/ 557467 h 557467"/>
                <a:gd name="connsiteX5" fmla="*/ 108223 w 607639"/>
                <a:gd name="connsiteY5" fmla="*/ 557467 h 557467"/>
                <a:gd name="connsiteX6" fmla="*/ 78892 w 607639"/>
                <a:gd name="connsiteY6" fmla="*/ 528182 h 557467"/>
                <a:gd name="connsiteX7" fmla="*/ 303857 w 607639"/>
                <a:gd name="connsiteY7" fmla="*/ 303714 h 557467"/>
                <a:gd name="connsiteX8" fmla="*/ 455825 w 607639"/>
                <a:gd name="connsiteY8" fmla="*/ 268995 h 557467"/>
                <a:gd name="connsiteX9" fmla="*/ 607639 w 607639"/>
                <a:gd name="connsiteY9" fmla="*/ 420565 h 557467"/>
                <a:gd name="connsiteX10" fmla="*/ 578303 w 607639"/>
                <a:gd name="connsiteY10" fmla="*/ 449854 h 557467"/>
                <a:gd name="connsiteX11" fmla="*/ 576396 w 607639"/>
                <a:gd name="connsiteY11" fmla="*/ 449854 h 557467"/>
                <a:gd name="connsiteX12" fmla="*/ 424875 w 607639"/>
                <a:gd name="connsiteY12" fmla="*/ 272217 h 557467"/>
                <a:gd name="connsiteX13" fmla="*/ 455825 w 607639"/>
                <a:gd name="connsiteY13" fmla="*/ 268995 h 557467"/>
                <a:gd name="connsiteX14" fmla="*/ 151811 w 607639"/>
                <a:gd name="connsiteY14" fmla="*/ 268995 h 557467"/>
                <a:gd name="connsiteX15" fmla="*/ 182906 w 607639"/>
                <a:gd name="connsiteY15" fmla="*/ 272217 h 557467"/>
                <a:gd name="connsiteX16" fmla="*/ 31389 w 607639"/>
                <a:gd name="connsiteY16" fmla="*/ 449854 h 557467"/>
                <a:gd name="connsiteX17" fmla="*/ 29335 w 607639"/>
                <a:gd name="connsiteY17" fmla="*/ 449854 h 557467"/>
                <a:gd name="connsiteX18" fmla="*/ 0 w 607639"/>
                <a:gd name="connsiteY18" fmla="*/ 420565 h 557467"/>
                <a:gd name="connsiteX19" fmla="*/ 151811 w 607639"/>
                <a:gd name="connsiteY19" fmla="*/ 268995 h 557467"/>
                <a:gd name="connsiteX20" fmla="*/ 462556 w 607639"/>
                <a:gd name="connsiteY20" fmla="*/ 35000 h 557467"/>
                <a:gd name="connsiteX21" fmla="*/ 543847 w 607639"/>
                <a:gd name="connsiteY21" fmla="*/ 122571 h 557467"/>
                <a:gd name="connsiteX22" fmla="*/ 462556 w 607639"/>
                <a:gd name="connsiteY22" fmla="*/ 210143 h 557467"/>
                <a:gd name="connsiteX23" fmla="*/ 485153 w 607639"/>
                <a:gd name="connsiteY23" fmla="*/ 122571 h 557467"/>
                <a:gd name="connsiteX24" fmla="*/ 462556 w 607639"/>
                <a:gd name="connsiteY24" fmla="*/ 35000 h 557467"/>
                <a:gd name="connsiteX25" fmla="*/ 145224 w 607639"/>
                <a:gd name="connsiteY25" fmla="*/ 35000 h 557467"/>
                <a:gd name="connsiteX26" fmla="*/ 122481 w 607639"/>
                <a:gd name="connsiteY26" fmla="*/ 122571 h 557467"/>
                <a:gd name="connsiteX27" fmla="*/ 145224 w 607639"/>
                <a:gd name="connsiteY27" fmla="*/ 210143 h 557467"/>
                <a:gd name="connsiteX28" fmla="*/ 63791 w 607639"/>
                <a:gd name="connsiteY28" fmla="*/ 122571 h 557467"/>
                <a:gd name="connsiteX29" fmla="*/ 145224 w 607639"/>
                <a:gd name="connsiteY29" fmla="*/ 35000 h 557467"/>
                <a:gd name="connsiteX30" fmla="*/ 303892 w 607639"/>
                <a:gd name="connsiteY30" fmla="*/ 0 h 557467"/>
                <a:gd name="connsiteX31" fmla="*/ 403912 w 607639"/>
                <a:gd name="connsiteY31" fmla="*/ 51694 h 557467"/>
                <a:gd name="connsiteX32" fmla="*/ 426497 w 607639"/>
                <a:gd name="connsiteY32" fmla="*/ 122572 h 557467"/>
                <a:gd name="connsiteX33" fmla="*/ 403912 w 607639"/>
                <a:gd name="connsiteY33" fmla="*/ 193450 h 557467"/>
                <a:gd name="connsiteX34" fmla="*/ 303892 w 607639"/>
                <a:gd name="connsiteY34" fmla="*/ 245144 h 557467"/>
                <a:gd name="connsiteX35" fmla="*/ 181141 w 607639"/>
                <a:gd name="connsiteY35" fmla="*/ 122572 h 557467"/>
                <a:gd name="connsiteX36" fmla="*/ 303892 w 607639"/>
                <a:gd name="connsiteY36" fmla="*/ 0 h 557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7639" h="557467">
                  <a:moveTo>
                    <a:pt x="303857" y="303714"/>
                  </a:moveTo>
                  <a:cubicBezTo>
                    <a:pt x="320722" y="303714"/>
                    <a:pt x="337148" y="305618"/>
                    <a:pt x="352986" y="309132"/>
                  </a:cubicBezTo>
                  <a:cubicBezTo>
                    <a:pt x="427486" y="325824"/>
                    <a:pt x="488200" y="379562"/>
                    <a:pt x="514597" y="449845"/>
                  </a:cubicBezTo>
                  <a:cubicBezTo>
                    <a:pt x="523690" y="474298"/>
                    <a:pt x="528676" y="500655"/>
                    <a:pt x="528676" y="528182"/>
                  </a:cubicBezTo>
                  <a:cubicBezTo>
                    <a:pt x="528676" y="544289"/>
                    <a:pt x="515477" y="557467"/>
                    <a:pt x="499345" y="557467"/>
                  </a:cubicBezTo>
                  <a:lnTo>
                    <a:pt x="108223" y="557467"/>
                  </a:lnTo>
                  <a:cubicBezTo>
                    <a:pt x="92091" y="557467"/>
                    <a:pt x="78892" y="544289"/>
                    <a:pt x="78892" y="528182"/>
                  </a:cubicBezTo>
                  <a:cubicBezTo>
                    <a:pt x="78892" y="404307"/>
                    <a:pt x="179789" y="303714"/>
                    <a:pt x="303857" y="303714"/>
                  </a:cubicBezTo>
                  <a:close/>
                  <a:moveTo>
                    <a:pt x="455825" y="268995"/>
                  </a:moveTo>
                  <a:cubicBezTo>
                    <a:pt x="539579" y="268995"/>
                    <a:pt x="607639" y="336945"/>
                    <a:pt x="607639" y="420565"/>
                  </a:cubicBezTo>
                  <a:cubicBezTo>
                    <a:pt x="607639" y="436674"/>
                    <a:pt x="594584" y="449854"/>
                    <a:pt x="578303" y="449854"/>
                  </a:cubicBezTo>
                  <a:lnTo>
                    <a:pt x="576396" y="449854"/>
                  </a:lnTo>
                  <a:cubicBezTo>
                    <a:pt x="553661" y="371360"/>
                    <a:pt x="497775" y="306631"/>
                    <a:pt x="424875" y="272217"/>
                  </a:cubicBezTo>
                  <a:cubicBezTo>
                    <a:pt x="434996" y="270020"/>
                    <a:pt x="445410" y="268995"/>
                    <a:pt x="455825" y="268995"/>
                  </a:cubicBezTo>
                  <a:close/>
                  <a:moveTo>
                    <a:pt x="151811" y="268995"/>
                  </a:moveTo>
                  <a:cubicBezTo>
                    <a:pt x="162371" y="268995"/>
                    <a:pt x="172785" y="270020"/>
                    <a:pt x="182906" y="272217"/>
                  </a:cubicBezTo>
                  <a:cubicBezTo>
                    <a:pt x="110008" y="306631"/>
                    <a:pt x="53977" y="371360"/>
                    <a:pt x="31389" y="449854"/>
                  </a:cubicBezTo>
                  <a:lnTo>
                    <a:pt x="29335" y="449854"/>
                  </a:lnTo>
                  <a:cubicBezTo>
                    <a:pt x="13201" y="449854"/>
                    <a:pt x="0" y="436674"/>
                    <a:pt x="0" y="420565"/>
                  </a:cubicBezTo>
                  <a:cubicBezTo>
                    <a:pt x="0" y="336945"/>
                    <a:pt x="68058" y="268995"/>
                    <a:pt x="151811" y="268995"/>
                  </a:cubicBezTo>
                  <a:close/>
                  <a:moveTo>
                    <a:pt x="462556" y="35000"/>
                  </a:moveTo>
                  <a:cubicBezTo>
                    <a:pt x="507897" y="38368"/>
                    <a:pt x="543847" y="76296"/>
                    <a:pt x="543847" y="122571"/>
                  </a:cubicBezTo>
                  <a:cubicBezTo>
                    <a:pt x="543847" y="168847"/>
                    <a:pt x="507897" y="206775"/>
                    <a:pt x="462556" y="210143"/>
                  </a:cubicBezTo>
                  <a:cubicBezTo>
                    <a:pt x="476936" y="184223"/>
                    <a:pt x="485153" y="154349"/>
                    <a:pt x="485153" y="122571"/>
                  </a:cubicBezTo>
                  <a:cubicBezTo>
                    <a:pt x="485153" y="90794"/>
                    <a:pt x="476936" y="60920"/>
                    <a:pt x="462556" y="35000"/>
                  </a:cubicBezTo>
                  <a:close/>
                  <a:moveTo>
                    <a:pt x="145224" y="35000"/>
                  </a:moveTo>
                  <a:cubicBezTo>
                    <a:pt x="130698" y="60920"/>
                    <a:pt x="122481" y="90794"/>
                    <a:pt x="122481" y="122571"/>
                  </a:cubicBezTo>
                  <a:cubicBezTo>
                    <a:pt x="122481" y="154349"/>
                    <a:pt x="130698" y="184223"/>
                    <a:pt x="145224" y="210143"/>
                  </a:cubicBezTo>
                  <a:cubicBezTo>
                    <a:pt x="99739" y="206775"/>
                    <a:pt x="63791" y="168847"/>
                    <a:pt x="63791" y="122571"/>
                  </a:cubicBezTo>
                  <a:cubicBezTo>
                    <a:pt x="63791" y="76296"/>
                    <a:pt x="99739" y="38368"/>
                    <a:pt x="145224" y="35000"/>
                  </a:cubicBezTo>
                  <a:close/>
                  <a:moveTo>
                    <a:pt x="303892" y="0"/>
                  </a:moveTo>
                  <a:cubicBezTo>
                    <a:pt x="345103" y="0"/>
                    <a:pt x="381620" y="20502"/>
                    <a:pt x="403912" y="51694"/>
                  </a:cubicBezTo>
                  <a:cubicBezTo>
                    <a:pt x="418138" y="71756"/>
                    <a:pt x="426497" y="96212"/>
                    <a:pt x="426497" y="122572"/>
                  </a:cubicBezTo>
                  <a:cubicBezTo>
                    <a:pt x="426497" y="148931"/>
                    <a:pt x="418138" y="173387"/>
                    <a:pt x="403912" y="193450"/>
                  </a:cubicBezTo>
                  <a:cubicBezTo>
                    <a:pt x="381620" y="224642"/>
                    <a:pt x="345103" y="245144"/>
                    <a:pt x="303892" y="245144"/>
                  </a:cubicBezTo>
                  <a:cubicBezTo>
                    <a:pt x="236137" y="245144"/>
                    <a:pt x="181141" y="190082"/>
                    <a:pt x="181141" y="122572"/>
                  </a:cubicBezTo>
                  <a:cubicBezTo>
                    <a:pt x="181141" y="55062"/>
                    <a:pt x="236137" y="0"/>
                    <a:pt x="303892" y="0"/>
                  </a:cubicBezTo>
                  <a:close/>
                </a:path>
              </a:pathLst>
            </a:custGeom>
            <a:solidFill>
              <a:srgbClr val="79F3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28" tIns="45714" rIns="91428" bIns="45714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457200"/>
              <a:endParaRPr lang="zh-CN" altLang="en-US" dirty="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Group 17"/>
          <p:cNvGrpSpPr/>
          <p:nvPr/>
        </p:nvGrpSpPr>
        <p:grpSpPr>
          <a:xfrm>
            <a:off x="249796" y="5994354"/>
            <a:ext cx="591226" cy="591225"/>
            <a:chOff x="3161223" y="4111625"/>
            <a:chExt cx="591303" cy="591302"/>
          </a:xfrm>
        </p:grpSpPr>
        <p:sp>
          <p:nvSpPr>
            <p:cNvPr id="39" name="椭圆 38"/>
            <p:cNvSpPr/>
            <p:nvPr/>
          </p:nvSpPr>
          <p:spPr>
            <a:xfrm>
              <a:off x="3161223" y="4111625"/>
              <a:ext cx="591303" cy="591302"/>
            </a:xfrm>
            <a:prstGeom prst="ellipse">
              <a:avLst/>
            </a:prstGeom>
            <a:gradFill flip="none" rotWithShape="1">
              <a:gsLst>
                <a:gs pos="87000">
                  <a:srgbClr val="050D21"/>
                </a:gs>
                <a:gs pos="0">
                  <a:srgbClr val="050D21"/>
                </a:gs>
                <a:gs pos="100000">
                  <a:srgbClr val="E78947"/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28" tIns="45714" rIns="91428" bIns="45714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457200"/>
              <a:endParaRPr lang="zh-CN" altLang="en-US" dirty="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40" name="Oval 19"/>
            <p:cNvSpPr/>
            <p:nvPr/>
          </p:nvSpPr>
          <p:spPr>
            <a:xfrm>
              <a:off x="3318157" y="4283355"/>
              <a:ext cx="277436" cy="247840"/>
            </a:xfrm>
            <a:custGeom>
              <a:avLst/>
              <a:gdLst>
                <a:gd name="connsiteX0" fmla="*/ 258313 w 578320"/>
                <a:gd name="connsiteY0" fmla="*/ 425492 h 516627"/>
                <a:gd name="connsiteX1" fmla="*/ 319119 w 578320"/>
                <a:gd name="connsiteY1" fmla="*/ 425492 h 516627"/>
                <a:gd name="connsiteX2" fmla="*/ 319119 w 578320"/>
                <a:gd name="connsiteY2" fmla="*/ 486249 h 516627"/>
                <a:gd name="connsiteX3" fmla="*/ 288716 w 578320"/>
                <a:gd name="connsiteY3" fmla="*/ 516627 h 516627"/>
                <a:gd name="connsiteX4" fmla="*/ 258313 w 578320"/>
                <a:gd name="connsiteY4" fmla="*/ 486249 h 516627"/>
                <a:gd name="connsiteX5" fmla="*/ 213031 w 578320"/>
                <a:gd name="connsiteY5" fmla="*/ 273552 h 516627"/>
                <a:gd name="connsiteX6" fmla="*/ 365288 w 578320"/>
                <a:gd name="connsiteY6" fmla="*/ 273552 h 516627"/>
                <a:gd name="connsiteX7" fmla="*/ 388357 w 578320"/>
                <a:gd name="connsiteY7" fmla="*/ 296585 h 516627"/>
                <a:gd name="connsiteX8" fmla="*/ 388357 w 578320"/>
                <a:gd name="connsiteY8" fmla="*/ 372131 h 516627"/>
                <a:gd name="connsiteX9" fmla="*/ 365288 w 578320"/>
                <a:gd name="connsiteY9" fmla="*/ 395164 h 516627"/>
                <a:gd name="connsiteX10" fmla="*/ 213031 w 578320"/>
                <a:gd name="connsiteY10" fmla="*/ 395164 h 516627"/>
                <a:gd name="connsiteX11" fmla="*/ 189962 w 578320"/>
                <a:gd name="connsiteY11" fmla="*/ 372131 h 516627"/>
                <a:gd name="connsiteX12" fmla="*/ 189962 w 578320"/>
                <a:gd name="connsiteY12" fmla="*/ 296585 h 516627"/>
                <a:gd name="connsiteX13" fmla="*/ 213031 w 578320"/>
                <a:gd name="connsiteY13" fmla="*/ 273552 h 516627"/>
                <a:gd name="connsiteX14" fmla="*/ 449200 w 578320"/>
                <a:gd name="connsiteY14" fmla="*/ 257870 h 516627"/>
                <a:gd name="connsiteX15" fmla="*/ 509230 w 578320"/>
                <a:gd name="connsiteY15" fmla="*/ 257870 h 516627"/>
                <a:gd name="connsiteX16" fmla="*/ 509230 w 578320"/>
                <a:gd name="connsiteY16" fmla="*/ 486239 h 516627"/>
                <a:gd name="connsiteX17" fmla="*/ 478753 w 578320"/>
                <a:gd name="connsiteY17" fmla="*/ 516627 h 516627"/>
                <a:gd name="connsiteX18" fmla="*/ 448276 w 578320"/>
                <a:gd name="connsiteY18" fmla="*/ 486239 h 516627"/>
                <a:gd name="connsiteX19" fmla="*/ 449200 w 578320"/>
                <a:gd name="connsiteY19" fmla="*/ 486239 h 516627"/>
                <a:gd name="connsiteX20" fmla="*/ 68203 w 578320"/>
                <a:gd name="connsiteY20" fmla="*/ 257870 h 516627"/>
                <a:gd name="connsiteX21" fmla="*/ 129157 w 578320"/>
                <a:gd name="connsiteY21" fmla="*/ 257870 h 516627"/>
                <a:gd name="connsiteX22" fmla="*/ 129157 w 578320"/>
                <a:gd name="connsiteY22" fmla="*/ 486239 h 516627"/>
                <a:gd name="connsiteX23" fmla="*/ 98680 w 578320"/>
                <a:gd name="connsiteY23" fmla="*/ 516627 h 516627"/>
                <a:gd name="connsiteX24" fmla="*/ 68203 w 578320"/>
                <a:gd name="connsiteY24" fmla="*/ 486239 h 516627"/>
                <a:gd name="connsiteX25" fmla="*/ 403125 w 578320"/>
                <a:gd name="connsiteY25" fmla="*/ 121612 h 516627"/>
                <a:gd name="connsiteX26" fmla="*/ 555268 w 578320"/>
                <a:gd name="connsiteY26" fmla="*/ 121612 h 516627"/>
                <a:gd name="connsiteX27" fmla="*/ 578320 w 578320"/>
                <a:gd name="connsiteY27" fmla="*/ 144645 h 516627"/>
                <a:gd name="connsiteX28" fmla="*/ 578320 w 578320"/>
                <a:gd name="connsiteY28" fmla="*/ 220191 h 516627"/>
                <a:gd name="connsiteX29" fmla="*/ 555268 w 578320"/>
                <a:gd name="connsiteY29" fmla="*/ 243224 h 516627"/>
                <a:gd name="connsiteX30" fmla="*/ 403125 w 578320"/>
                <a:gd name="connsiteY30" fmla="*/ 243224 h 516627"/>
                <a:gd name="connsiteX31" fmla="*/ 380073 w 578320"/>
                <a:gd name="connsiteY31" fmla="*/ 220191 h 516627"/>
                <a:gd name="connsiteX32" fmla="*/ 380073 w 578320"/>
                <a:gd name="connsiteY32" fmla="*/ 144645 h 516627"/>
                <a:gd name="connsiteX33" fmla="*/ 403125 w 578320"/>
                <a:gd name="connsiteY33" fmla="*/ 121612 h 516627"/>
                <a:gd name="connsiteX34" fmla="*/ 23056 w 578320"/>
                <a:gd name="connsiteY34" fmla="*/ 121612 h 516627"/>
                <a:gd name="connsiteX35" fmla="*/ 175226 w 578320"/>
                <a:gd name="connsiteY35" fmla="*/ 121612 h 516627"/>
                <a:gd name="connsiteX36" fmla="*/ 197360 w 578320"/>
                <a:gd name="connsiteY36" fmla="*/ 144645 h 516627"/>
                <a:gd name="connsiteX37" fmla="*/ 197360 w 578320"/>
                <a:gd name="connsiteY37" fmla="*/ 220191 h 516627"/>
                <a:gd name="connsiteX38" fmla="*/ 175226 w 578320"/>
                <a:gd name="connsiteY38" fmla="*/ 243224 h 516627"/>
                <a:gd name="connsiteX39" fmla="*/ 23056 w 578320"/>
                <a:gd name="connsiteY39" fmla="*/ 243224 h 516627"/>
                <a:gd name="connsiteX40" fmla="*/ 0 w 578320"/>
                <a:gd name="connsiteY40" fmla="*/ 220191 h 516627"/>
                <a:gd name="connsiteX41" fmla="*/ 0 w 578320"/>
                <a:gd name="connsiteY41" fmla="*/ 144645 h 516627"/>
                <a:gd name="connsiteX42" fmla="*/ 23056 w 578320"/>
                <a:gd name="connsiteY42" fmla="*/ 121612 h 516627"/>
                <a:gd name="connsiteX43" fmla="*/ 478753 w 578320"/>
                <a:gd name="connsiteY43" fmla="*/ 0 h 516627"/>
                <a:gd name="connsiteX44" fmla="*/ 509230 w 578320"/>
                <a:gd name="connsiteY44" fmla="*/ 30428 h 516627"/>
                <a:gd name="connsiteX45" fmla="*/ 509230 w 578320"/>
                <a:gd name="connsiteY45" fmla="*/ 91283 h 516627"/>
                <a:gd name="connsiteX46" fmla="*/ 448276 w 578320"/>
                <a:gd name="connsiteY46" fmla="*/ 91283 h 516627"/>
                <a:gd name="connsiteX47" fmla="*/ 448276 w 578320"/>
                <a:gd name="connsiteY47" fmla="*/ 30428 h 516627"/>
                <a:gd name="connsiteX48" fmla="*/ 478753 w 578320"/>
                <a:gd name="connsiteY48" fmla="*/ 0 h 516627"/>
                <a:gd name="connsiteX49" fmla="*/ 288716 w 578320"/>
                <a:gd name="connsiteY49" fmla="*/ 0 h 516627"/>
                <a:gd name="connsiteX50" fmla="*/ 319119 w 578320"/>
                <a:gd name="connsiteY50" fmla="*/ 30392 h 516627"/>
                <a:gd name="connsiteX51" fmla="*/ 319119 w 578320"/>
                <a:gd name="connsiteY51" fmla="*/ 257870 h 516627"/>
                <a:gd name="connsiteX52" fmla="*/ 258313 w 578320"/>
                <a:gd name="connsiteY52" fmla="*/ 257870 h 516627"/>
                <a:gd name="connsiteX53" fmla="*/ 258313 w 578320"/>
                <a:gd name="connsiteY53" fmla="*/ 30392 h 516627"/>
                <a:gd name="connsiteX54" fmla="*/ 288716 w 578320"/>
                <a:gd name="connsiteY54" fmla="*/ 0 h 516627"/>
                <a:gd name="connsiteX55" fmla="*/ 98680 w 578320"/>
                <a:gd name="connsiteY55" fmla="*/ 0 h 516627"/>
                <a:gd name="connsiteX56" fmla="*/ 129157 w 578320"/>
                <a:gd name="connsiteY56" fmla="*/ 30428 h 516627"/>
                <a:gd name="connsiteX57" fmla="*/ 129157 w 578320"/>
                <a:gd name="connsiteY57" fmla="*/ 91283 h 516627"/>
                <a:gd name="connsiteX58" fmla="*/ 68203 w 578320"/>
                <a:gd name="connsiteY58" fmla="*/ 91283 h 516627"/>
                <a:gd name="connsiteX59" fmla="*/ 68203 w 578320"/>
                <a:gd name="connsiteY59" fmla="*/ 30428 h 516627"/>
                <a:gd name="connsiteX60" fmla="*/ 98680 w 578320"/>
                <a:gd name="connsiteY60" fmla="*/ 0 h 516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578320" h="516627">
                  <a:moveTo>
                    <a:pt x="258313" y="425492"/>
                  </a:moveTo>
                  <a:lnTo>
                    <a:pt x="319119" y="425492"/>
                  </a:lnTo>
                  <a:lnTo>
                    <a:pt x="319119" y="486249"/>
                  </a:lnTo>
                  <a:cubicBezTo>
                    <a:pt x="319119" y="502819"/>
                    <a:pt x="306221" y="516627"/>
                    <a:pt x="288716" y="516627"/>
                  </a:cubicBezTo>
                  <a:cubicBezTo>
                    <a:pt x="272133" y="516627"/>
                    <a:pt x="258313" y="502819"/>
                    <a:pt x="258313" y="486249"/>
                  </a:cubicBezTo>
                  <a:close/>
                  <a:moveTo>
                    <a:pt x="213031" y="273552"/>
                  </a:moveTo>
                  <a:lnTo>
                    <a:pt x="365288" y="273552"/>
                  </a:lnTo>
                  <a:cubicBezTo>
                    <a:pt x="377284" y="273552"/>
                    <a:pt x="388357" y="283686"/>
                    <a:pt x="388357" y="296585"/>
                  </a:cubicBezTo>
                  <a:lnTo>
                    <a:pt x="388357" y="372131"/>
                  </a:lnTo>
                  <a:cubicBezTo>
                    <a:pt x="388357" y="385030"/>
                    <a:pt x="377284" y="395164"/>
                    <a:pt x="365288" y="395164"/>
                  </a:cubicBezTo>
                  <a:lnTo>
                    <a:pt x="213031" y="395164"/>
                  </a:lnTo>
                  <a:cubicBezTo>
                    <a:pt x="200113" y="395164"/>
                    <a:pt x="189962" y="385030"/>
                    <a:pt x="189962" y="372131"/>
                  </a:cubicBezTo>
                  <a:lnTo>
                    <a:pt x="189962" y="296585"/>
                  </a:lnTo>
                  <a:cubicBezTo>
                    <a:pt x="189962" y="283686"/>
                    <a:pt x="200113" y="273552"/>
                    <a:pt x="213031" y="273552"/>
                  </a:cubicBezTo>
                  <a:close/>
                  <a:moveTo>
                    <a:pt x="449200" y="257870"/>
                  </a:moveTo>
                  <a:lnTo>
                    <a:pt x="509230" y="257870"/>
                  </a:lnTo>
                  <a:lnTo>
                    <a:pt x="509230" y="486239"/>
                  </a:lnTo>
                  <a:cubicBezTo>
                    <a:pt x="509230" y="502814"/>
                    <a:pt x="496301" y="516627"/>
                    <a:pt x="478753" y="516627"/>
                  </a:cubicBezTo>
                  <a:cubicBezTo>
                    <a:pt x="462129" y="516627"/>
                    <a:pt x="448276" y="502814"/>
                    <a:pt x="448276" y="486239"/>
                  </a:cubicBezTo>
                  <a:lnTo>
                    <a:pt x="449200" y="486239"/>
                  </a:lnTo>
                  <a:close/>
                  <a:moveTo>
                    <a:pt x="68203" y="257870"/>
                  </a:moveTo>
                  <a:lnTo>
                    <a:pt x="129157" y="257870"/>
                  </a:lnTo>
                  <a:lnTo>
                    <a:pt x="129157" y="486239"/>
                  </a:lnTo>
                  <a:cubicBezTo>
                    <a:pt x="129157" y="502814"/>
                    <a:pt x="115304" y="516627"/>
                    <a:pt x="98680" y="516627"/>
                  </a:cubicBezTo>
                  <a:cubicBezTo>
                    <a:pt x="82056" y="516627"/>
                    <a:pt x="68203" y="502814"/>
                    <a:pt x="68203" y="486239"/>
                  </a:cubicBezTo>
                  <a:close/>
                  <a:moveTo>
                    <a:pt x="403125" y="121612"/>
                  </a:moveTo>
                  <a:lnTo>
                    <a:pt x="555268" y="121612"/>
                  </a:lnTo>
                  <a:cubicBezTo>
                    <a:pt x="568177" y="121612"/>
                    <a:pt x="578320" y="131746"/>
                    <a:pt x="578320" y="144645"/>
                  </a:cubicBezTo>
                  <a:lnTo>
                    <a:pt x="578320" y="220191"/>
                  </a:lnTo>
                  <a:cubicBezTo>
                    <a:pt x="578320" y="233090"/>
                    <a:pt x="568177" y="243224"/>
                    <a:pt x="555268" y="243224"/>
                  </a:cubicBezTo>
                  <a:lnTo>
                    <a:pt x="403125" y="243224"/>
                  </a:lnTo>
                  <a:cubicBezTo>
                    <a:pt x="390216" y="243224"/>
                    <a:pt x="380073" y="233090"/>
                    <a:pt x="380073" y="220191"/>
                  </a:cubicBezTo>
                  <a:lnTo>
                    <a:pt x="380073" y="144645"/>
                  </a:lnTo>
                  <a:cubicBezTo>
                    <a:pt x="380073" y="131746"/>
                    <a:pt x="390216" y="121612"/>
                    <a:pt x="403125" y="121612"/>
                  </a:cubicBezTo>
                  <a:close/>
                  <a:moveTo>
                    <a:pt x="23056" y="121612"/>
                  </a:moveTo>
                  <a:lnTo>
                    <a:pt x="175226" y="121612"/>
                  </a:lnTo>
                  <a:cubicBezTo>
                    <a:pt x="187215" y="121612"/>
                    <a:pt x="197360" y="131746"/>
                    <a:pt x="197360" y="144645"/>
                  </a:cubicBezTo>
                  <a:lnTo>
                    <a:pt x="197360" y="220191"/>
                  </a:lnTo>
                  <a:cubicBezTo>
                    <a:pt x="197360" y="233090"/>
                    <a:pt x="187215" y="243224"/>
                    <a:pt x="175226" y="243224"/>
                  </a:cubicBezTo>
                  <a:lnTo>
                    <a:pt x="23056" y="243224"/>
                  </a:lnTo>
                  <a:cubicBezTo>
                    <a:pt x="10144" y="243224"/>
                    <a:pt x="0" y="233090"/>
                    <a:pt x="0" y="220191"/>
                  </a:cubicBezTo>
                  <a:lnTo>
                    <a:pt x="0" y="144645"/>
                  </a:lnTo>
                  <a:cubicBezTo>
                    <a:pt x="0" y="131746"/>
                    <a:pt x="10144" y="121612"/>
                    <a:pt x="23056" y="121612"/>
                  </a:cubicBezTo>
                  <a:close/>
                  <a:moveTo>
                    <a:pt x="478753" y="0"/>
                  </a:moveTo>
                  <a:cubicBezTo>
                    <a:pt x="496301" y="0"/>
                    <a:pt x="509230" y="13831"/>
                    <a:pt x="509230" y="30428"/>
                  </a:cubicBezTo>
                  <a:lnTo>
                    <a:pt x="509230" y="91283"/>
                  </a:lnTo>
                  <a:lnTo>
                    <a:pt x="448276" y="91283"/>
                  </a:lnTo>
                  <a:lnTo>
                    <a:pt x="448276" y="30428"/>
                  </a:lnTo>
                  <a:cubicBezTo>
                    <a:pt x="448276" y="13831"/>
                    <a:pt x="462129" y="0"/>
                    <a:pt x="478753" y="0"/>
                  </a:cubicBezTo>
                  <a:close/>
                  <a:moveTo>
                    <a:pt x="288716" y="0"/>
                  </a:moveTo>
                  <a:cubicBezTo>
                    <a:pt x="306221" y="0"/>
                    <a:pt x="319119" y="13814"/>
                    <a:pt x="319119" y="30392"/>
                  </a:cubicBezTo>
                  <a:lnTo>
                    <a:pt x="319119" y="257870"/>
                  </a:lnTo>
                  <a:lnTo>
                    <a:pt x="258313" y="257870"/>
                  </a:lnTo>
                  <a:lnTo>
                    <a:pt x="258313" y="30392"/>
                  </a:lnTo>
                  <a:cubicBezTo>
                    <a:pt x="258313" y="13814"/>
                    <a:pt x="272133" y="0"/>
                    <a:pt x="288716" y="0"/>
                  </a:cubicBezTo>
                  <a:close/>
                  <a:moveTo>
                    <a:pt x="98680" y="0"/>
                  </a:moveTo>
                  <a:cubicBezTo>
                    <a:pt x="115304" y="0"/>
                    <a:pt x="129157" y="13831"/>
                    <a:pt x="129157" y="30428"/>
                  </a:cubicBezTo>
                  <a:lnTo>
                    <a:pt x="129157" y="91283"/>
                  </a:lnTo>
                  <a:lnTo>
                    <a:pt x="68203" y="91283"/>
                  </a:lnTo>
                  <a:lnTo>
                    <a:pt x="68203" y="30428"/>
                  </a:lnTo>
                  <a:cubicBezTo>
                    <a:pt x="68203" y="13831"/>
                    <a:pt x="82056" y="0"/>
                    <a:pt x="98680" y="0"/>
                  </a:cubicBezTo>
                  <a:close/>
                </a:path>
              </a:pathLst>
            </a:custGeom>
            <a:solidFill>
              <a:srgbClr val="E789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28" tIns="45714" rIns="91428" bIns="45714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457200"/>
              <a:endParaRPr lang="zh-CN" altLang="en-US" dirty="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" name="Group 23"/>
          <p:cNvGrpSpPr/>
          <p:nvPr/>
        </p:nvGrpSpPr>
        <p:grpSpPr>
          <a:xfrm>
            <a:off x="11410053" y="237173"/>
            <a:ext cx="591226" cy="591225"/>
            <a:chOff x="3161223" y="4111625"/>
            <a:chExt cx="591303" cy="591302"/>
          </a:xfrm>
        </p:grpSpPr>
        <p:sp>
          <p:nvSpPr>
            <p:cNvPr id="36" name="椭圆 35"/>
            <p:cNvSpPr/>
            <p:nvPr/>
          </p:nvSpPr>
          <p:spPr>
            <a:xfrm>
              <a:off x="3161223" y="4111625"/>
              <a:ext cx="591303" cy="591302"/>
            </a:xfrm>
            <a:prstGeom prst="ellipse">
              <a:avLst/>
            </a:prstGeom>
            <a:gradFill flip="none" rotWithShape="1">
              <a:gsLst>
                <a:gs pos="87000">
                  <a:srgbClr val="050D21"/>
                </a:gs>
                <a:gs pos="0">
                  <a:srgbClr val="050D21"/>
                </a:gs>
                <a:gs pos="100000">
                  <a:srgbClr val="E78947"/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28" tIns="45714" rIns="91428" bIns="45714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457200"/>
              <a:endParaRPr lang="zh-CN" altLang="en-US" dirty="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37" name="Oval 25"/>
            <p:cNvSpPr/>
            <p:nvPr/>
          </p:nvSpPr>
          <p:spPr>
            <a:xfrm>
              <a:off x="3318157" y="4269421"/>
              <a:ext cx="277436" cy="275709"/>
            </a:xfrm>
            <a:custGeom>
              <a:avLst/>
              <a:gdLst>
                <a:gd name="connsiteX0" fmla="*/ 486711 w 593106"/>
                <a:gd name="connsiteY0" fmla="*/ 490288 h 589414"/>
                <a:gd name="connsiteX1" fmla="*/ 489292 w 593106"/>
                <a:gd name="connsiteY1" fmla="*/ 522070 h 589414"/>
                <a:gd name="connsiteX2" fmla="*/ 472086 w 593106"/>
                <a:gd name="connsiteY2" fmla="*/ 534955 h 589414"/>
                <a:gd name="connsiteX3" fmla="*/ 451438 w 593106"/>
                <a:gd name="connsiteY3" fmla="*/ 520352 h 589414"/>
                <a:gd name="connsiteX4" fmla="*/ 451438 w 593106"/>
                <a:gd name="connsiteY4" fmla="*/ 517775 h 589414"/>
                <a:gd name="connsiteX5" fmla="*/ 486711 w 593106"/>
                <a:gd name="connsiteY5" fmla="*/ 490288 h 589414"/>
                <a:gd name="connsiteX6" fmla="*/ 96792 w 593106"/>
                <a:gd name="connsiteY6" fmla="*/ 487634 h 589414"/>
                <a:gd name="connsiteX7" fmla="*/ 123450 w 593106"/>
                <a:gd name="connsiteY7" fmla="*/ 511688 h 589414"/>
                <a:gd name="connsiteX8" fmla="*/ 102811 w 593106"/>
                <a:gd name="connsiteY8" fmla="*/ 520279 h 589414"/>
                <a:gd name="connsiteX9" fmla="*/ 100231 w 593106"/>
                <a:gd name="connsiteY9" fmla="*/ 517702 h 589414"/>
                <a:gd name="connsiteX10" fmla="*/ 96792 w 593106"/>
                <a:gd name="connsiteY10" fmla="*/ 487634 h 589414"/>
                <a:gd name="connsiteX11" fmla="*/ 334303 w 593106"/>
                <a:gd name="connsiteY11" fmla="*/ 470443 h 589414"/>
                <a:gd name="connsiteX12" fmla="*/ 390271 w 593106"/>
                <a:gd name="connsiteY12" fmla="*/ 474744 h 589414"/>
                <a:gd name="connsiteX13" fmla="*/ 417825 w 593106"/>
                <a:gd name="connsiteY13" fmla="*/ 512587 h 589414"/>
                <a:gd name="connsiteX14" fmla="*/ 410936 w 593106"/>
                <a:gd name="connsiteY14" fmla="*/ 539249 h 589414"/>
                <a:gd name="connsiteX15" fmla="*/ 368745 w 593106"/>
                <a:gd name="connsiteY15" fmla="*/ 582252 h 589414"/>
                <a:gd name="connsiteX16" fmla="*/ 334303 w 593106"/>
                <a:gd name="connsiteY16" fmla="*/ 589133 h 589414"/>
                <a:gd name="connsiteX17" fmla="*/ 299861 w 593106"/>
                <a:gd name="connsiteY17" fmla="*/ 556450 h 589414"/>
                <a:gd name="connsiteX18" fmla="*/ 299861 w 593106"/>
                <a:gd name="connsiteY18" fmla="*/ 503986 h 589414"/>
                <a:gd name="connsiteX19" fmla="*/ 334303 w 593106"/>
                <a:gd name="connsiteY19" fmla="*/ 470443 h 589414"/>
                <a:gd name="connsiteX20" fmla="*/ 231018 w 593106"/>
                <a:gd name="connsiteY20" fmla="*/ 470443 h 589414"/>
                <a:gd name="connsiteX21" fmla="*/ 265461 w 593106"/>
                <a:gd name="connsiteY21" fmla="*/ 503982 h 589414"/>
                <a:gd name="connsiteX22" fmla="*/ 265461 w 593106"/>
                <a:gd name="connsiteY22" fmla="*/ 555580 h 589414"/>
                <a:gd name="connsiteX23" fmla="*/ 231018 w 593106"/>
                <a:gd name="connsiteY23" fmla="*/ 583959 h 589414"/>
                <a:gd name="connsiteX24" fmla="*/ 204325 w 593106"/>
                <a:gd name="connsiteY24" fmla="*/ 577080 h 589414"/>
                <a:gd name="connsiteX25" fmla="*/ 162994 w 593106"/>
                <a:gd name="connsiteY25" fmla="*/ 531501 h 589414"/>
                <a:gd name="connsiteX26" fmla="*/ 158688 w 593106"/>
                <a:gd name="connsiteY26" fmla="*/ 510862 h 589414"/>
                <a:gd name="connsiteX27" fmla="*/ 185382 w 593106"/>
                <a:gd name="connsiteY27" fmla="*/ 473883 h 589414"/>
                <a:gd name="connsiteX28" fmla="*/ 231018 w 593106"/>
                <a:gd name="connsiteY28" fmla="*/ 470443 h 589414"/>
                <a:gd name="connsiteX29" fmla="*/ 503923 w 593106"/>
                <a:gd name="connsiteY29" fmla="*/ 304486 h 589414"/>
                <a:gd name="connsiteX30" fmla="*/ 561622 w 593106"/>
                <a:gd name="connsiteY30" fmla="*/ 304486 h 589414"/>
                <a:gd name="connsiteX31" fmla="*/ 592624 w 593106"/>
                <a:gd name="connsiteY31" fmla="*/ 338891 h 589414"/>
                <a:gd name="connsiteX32" fmla="*/ 556455 w 593106"/>
                <a:gd name="connsiteY32" fmla="*/ 441247 h 589414"/>
                <a:gd name="connsiteX33" fmla="*/ 504785 w 593106"/>
                <a:gd name="connsiteY33" fmla="*/ 459310 h 589414"/>
                <a:gd name="connsiteX34" fmla="*/ 497895 w 593106"/>
                <a:gd name="connsiteY34" fmla="*/ 457590 h 589414"/>
                <a:gd name="connsiteX35" fmla="*/ 468615 w 593106"/>
                <a:gd name="connsiteY35" fmla="*/ 416303 h 589414"/>
                <a:gd name="connsiteX36" fmla="*/ 471199 w 593106"/>
                <a:gd name="connsiteY36" fmla="*/ 338891 h 589414"/>
                <a:gd name="connsiteX37" fmla="*/ 503923 w 593106"/>
                <a:gd name="connsiteY37" fmla="*/ 304486 h 589414"/>
                <a:gd name="connsiteX38" fmla="*/ 334297 w 593106"/>
                <a:gd name="connsiteY38" fmla="*/ 304486 h 589414"/>
                <a:gd name="connsiteX39" fmla="*/ 400585 w 593106"/>
                <a:gd name="connsiteY39" fmla="*/ 304486 h 589414"/>
                <a:gd name="connsiteX40" fmla="*/ 436742 w 593106"/>
                <a:gd name="connsiteY40" fmla="*/ 338887 h 589414"/>
                <a:gd name="connsiteX41" fmla="*/ 434159 w 593106"/>
                <a:gd name="connsiteY41" fmla="*/ 410269 h 589414"/>
                <a:gd name="connsiteX42" fmla="*/ 396280 w 593106"/>
                <a:gd name="connsiteY42" fmla="*/ 440370 h 589414"/>
                <a:gd name="connsiteX43" fmla="*/ 334297 w 593106"/>
                <a:gd name="connsiteY43" fmla="*/ 436070 h 589414"/>
                <a:gd name="connsiteX44" fmla="*/ 299861 w 593106"/>
                <a:gd name="connsiteY44" fmla="*/ 400809 h 589414"/>
                <a:gd name="connsiteX45" fmla="*/ 299861 w 593106"/>
                <a:gd name="connsiteY45" fmla="*/ 338887 h 589414"/>
                <a:gd name="connsiteX46" fmla="*/ 334297 w 593106"/>
                <a:gd name="connsiteY46" fmla="*/ 304486 h 589414"/>
                <a:gd name="connsiteX47" fmla="*/ 175089 w 593106"/>
                <a:gd name="connsiteY47" fmla="*/ 304486 h 589414"/>
                <a:gd name="connsiteX48" fmla="*/ 231033 w 593106"/>
                <a:gd name="connsiteY48" fmla="*/ 304486 h 589414"/>
                <a:gd name="connsiteX49" fmla="*/ 265460 w 593106"/>
                <a:gd name="connsiteY49" fmla="*/ 338895 h 589414"/>
                <a:gd name="connsiteX50" fmla="*/ 265460 w 593106"/>
                <a:gd name="connsiteY50" fmla="*/ 400830 h 589414"/>
                <a:gd name="connsiteX51" fmla="*/ 231033 w 593106"/>
                <a:gd name="connsiteY51" fmla="*/ 436099 h 589414"/>
                <a:gd name="connsiteX52" fmla="*/ 179393 w 593106"/>
                <a:gd name="connsiteY52" fmla="*/ 439540 h 589414"/>
                <a:gd name="connsiteX53" fmla="*/ 141523 w 593106"/>
                <a:gd name="connsiteY53" fmla="*/ 409433 h 589414"/>
                <a:gd name="connsiteX54" fmla="*/ 138941 w 593106"/>
                <a:gd name="connsiteY54" fmla="*/ 338895 h 589414"/>
                <a:gd name="connsiteX55" fmla="*/ 175089 w 593106"/>
                <a:gd name="connsiteY55" fmla="*/ 304486 h 589414"/>
                <a:gd name="connsiteX56" fmla="*/ 31285 w 593106"/>
                <a:gd name="connsiteY56" fmla="*/ 304486 h 589414"/>
                <a:gd name="connsiteX57" fmla="*/ 72605 w 593106"/>
                <a:gd name="connsiteY57" fmla="*/ 304486 h 589414"/>
                <a:gd name="connsiteX58" fmla="*/ 105316 w 593106"/>
                <a:gd name="connsiteY58" fmla="*/ 338895 h 589414"/>
                <a:gd name="connsiteX59" fmla="*/ 107898 w 593106"/>
                <a:gd name="connsiteY59" fmla="*/ 414595 h 589414"/>
                <a:gd name="connsiteX60" fmla="*/ 82074 w 593106"/>
                <a:gd name="connsiteY60" fmla="*/ 455887 h 589414"/>
                <a:gd name="connsiteX61" fmla="*/ 33868 w 593106"/>
                <a:gd name="connsiteY61" fmla="*/ 436101 h 589414"/>
                <a:gd name="connsiteX62" fmla="*/ 296 w 593106"/>
                <a:gd name="connsiteY62" fmla="*/ 338895 h 589414"/>
                <a:gd name="connsiteX63" fmla="*/ 31285 w 593106"/>
                <a:gd name="connsiteY63" fmla="*/ 304486 h 589414"/>
                <a:gd name="connsiteX64" fmla="*/ 220702 w 593106"/>
                <a:gd name="connsiteY64" fmla="*/ 131682 h 589414"/>
                <a:gd name="connsiteX65" fmla="*/ 231031 w 593106"/>
                <a:gd name="connsiteY65" fmla="*/ 132542 h 589414"/>
                <a:gd name="connsiteX66" fmla="*/ 265461 w 593106"/>
                <a:gd name="connsiteY66" fmla="*/ 167787 h 589414"/>
                <a:gd name="connsiteX67" fmla="*/ 265461 w 593106"/>
                <a:gd name="connsiteY67" fmla="*/ 235699 h 589414"/>
                <a:gd name="connsiteX68" fmla="*/ 231031 w 593106"/>
                <a:gd name="connsiteY68" fmla="*/ 270085 h 589414"/>
                <a:gd name="connsiteX69" fmla="*/ 178525 w 593106"/>
                <a:gd name="connsiteY69" fmla="*/ 270085 h 589414"/>
                <a:gd name="connsiteX70" fmla="*/ 150121 w 593106"/>
                <a:gd name="connsiteY70" fmla="*/ 236559 h 589414"/>
                <a:gd name="connsiteX71" fmla="*/ 172500 w 593106"/>
                <a:gd name="connsiteY71" fmla="*/ 160910 h 589414"/>
                <a:gd name="connsiteX72" fmla="*/ 220702 w 593106"/>
                <a:gd name="connsiteY72" fmla="*/ 131682 h 589414"/>
                <a:gd name="connsiteX73" fmla="*/ 353254 w 593106"/>
                <a:gd name="connsiteY73" fmla="*/ 130853 h 589414"/>
                <a:gd name="connsiteX74" fmla="*/ 401479 w 593106"/>
                <a:gd name="connsiteY74" fmla="*/ 160075 h 589414"/>
                <a:gd name="connsiteX75" fmla="*/ 424731 w 593106"/>
                <a:gd name="connsiteY75" fmla="*/ 236566 h 589414"/>
                <a:gd name="connsiteX76" fmla="*/ 396312 w 593106"/>
                <a:gd name="connsiteY76" fmla="*/ 270085 h 589414"/>
                <a:gd name="connsiteX77" fmla="*/ 334308 w 593106"/>
                <a:gd name="connsiteY77" fmla="*/ 270085 h 589414"/>
                <a:gd name="connsiteX78" fmla="*/ 299861 w 593106"/>
                <a:gd name="connsiteY78" fmla="*/ 235707 h 589414"/>
                <a:gd name="connsiteX79" fmla="*/ 299861 w 593106"/>
                <a:gd name="connsiteY79" fmla="*/ 167810 h 589414"/>
                <a:gd name="connsiteX80" fmla="*/ 334308 w 593106"/>
                <a:gd name="connsiteY80" fmla="*/ 132572 h 589414"/>
                <a:gd name="connsiteX81" fmla="*/ 353254 w 593106"/>
                <a:gd name="connsiteY81" fmla="*/ 130853 h 589414"/>
                <a:gd name="connsiteX82" fmla="*/ 95050 w 593106"/>
                <a:gd name="connsiteY82" fmla="*/ 115364 h 589414"/>
                <a:gd name="connsiteX83" fmla="*/ 118283 w 593106"/>
                <a:gd name="connsiteY83" fmla="*/ 120521 h 589414"/>
                <a:gd name="connsiteX84" fmla="*/ 138933 w 593106"/>
                <a:gd name="connsiteY84" fmla="*/ 157482 h 589414"/>
                <a:gd name="connsiteX85" fmla="*/ 116562 w 593106"/>
                <a:gd name="connsiteY85" fmla="*/ 236561 h 589414"/>
                <a:gd name="connsiteX86" fmla="*/ 76121 w 593106"/>
                <a:gd name="connsiteY86" fmla="*/ 270084 h 589414"/>
                <a:gd name="connsiteX87" fmla="*/ 32238 w 593106"/>
                <a:gd name="connsiteY87" fmla="*/ 270084 h 589414"/>
                <a:gd name="connsiteX88" fmla="*/ 2122 w 593106"/>
                <a:gd name="connsiteY88" fmla="*/ 236561 h 589414"/>
                <a:gd name="connsiteX89" fmla="*/ 41703 w 593106"/>
                <a:gd name="connsiteY89" fmla="*/ 134274 h 589414"/>
                <a:gd name="connsiteX90" fmla="*/ 95050 w 593106"/>
                <a:gd name="connsiteY90" fmla="*/ 115364 h 589414"/>
                <a:gd name="connsiteX91" fmla="*/ 495327 w 593106"/>
                <a:gd name="connsiteY91" fmla="*/ 111081 h 589414"/>
                <a:gd name="connsiteX92" fmla="*/ 548729 w 593106"/>
                <a:gd name="connsiteY92" fmla="*/ 129130 h 589414"/>
                <a:gd name="connsiteX93" fmla="*/ 591795 w 593106"/>
                <a:gd name="connsiteY93" fmla="*/ 236565 h 589414"/>
                <a:gd name="connsiteX94" fmla="*/ 561649 w 593106"/>
                <a:gd name="connsiteY94" fmla="*/ 270085 h 589414"/>
                <a:gd name="connsiteX95" fmla="*/ 500495 w 593106"/>
                <a:gd name="connsiteY95" fmla="*/ 270085 h 589414"/>
                <a:gd name="connsiteX96" fmla="*/ 460013 w 593106"/>
                <a:gd name="connsiteY96" fmla="*/ 236565 h 589414"/>
                <a:gd name="connsiteX97" fmla="*/ 436758 w 593106"/>
                <a:gd name="connsiteY97" fmla="*/ 156634 h 589414"/>
                <a:gd name="connsiteX98" fmla="*/ 457429 w 593106"/>
                <a:gd name="connsiteY98" fmla="*/ 119676 h 589414"/>
                <a:gd name="connsiteX99" fmla="*/ 495327 w 593106"/>
                <a:gd name="connsiteY99" fmla="*/ 111081 h 589414"/>
                <a:gd name="connsiteX100" fmla="*/ 258364 w 593106"/>
                <a:gd name="connsiteY100" fmla="*/ 35758 h 589414"/>
                <a:gd name="connsiteX101" fmla="*/ 265460 w 593106"/>
                <a:gd name="connsiteY101" fmla="*/ 52636 h 589414"/>
                <a:gd name="connsiteX102" fmla="*/ 265460 w 593106"/>
                <a:gd name="connsiteY102" fmla="*/ 64677 h 589414"/>
                <a:gd name="connsiteX103" fmla="*/ 234495 w 593106"/>
                <a:gd name="connsiteY103" fmla="*/ 98218 h 589414"/>
                <a:gd name="connsiteX104" fmla="*/ 223314 w 593106"/>
                <a:gd name="connsiteY104" fmla="*/ 67257 h 589414"/>
                <a:gd name="connsiteX105" fmla="*/ 242237 w 593106"/>
                <a:gd name="connsiteY105" fmla="*/ 44036 h 589414"/>
                <a:gd name="connsiteX106" fmla="*/ 258364 w 593106"/>
                <a:gd name="connsiteY106" fmla="*/ 35758 h 589414"/>
                <a:gd name="connsiteX107" fmla="*/ 307077 w 593106"/>
                <a:gd name="connsiteY107" fmla="*/ 24998 h 589414"/>
                <a:gd name="connsiteX108" fmla="*/ 323985 w 593106"/>
                <a:gd name="connsiteY108" fmla="*/ 32847 h 589414"/>
                <a:gd name="connsiteX109" fmla="*/ 350693 w 593106"/>
                <a:gd name="connsiteY109" fmla="*/ 67253 h 589414"/>
                <a:gd name="connsiteX110" fmla="*/ 335185 w 593106"/>
                <a:gd name="connsiteY110" fmla="*/ 97358 h 589414"/>
                <a:gd name="connsiteX111" fmla="*/ 334323 w 593106"/>
                <a:gd name="connsiteY111" fmla="*/ 98218 h 589414"/>
                <a:gd name="connsiteX112" fmla="*/ 299861 w 593106"/>
                <a:gd name="connsiteY112" fmla="*/ 64672 h 589414"/>
                <a:gd name="connsiteX113" fmla="*/ 299861 w 593106"/>
                <a:gd name="connsiteY113" fmla="*/ 42309 h 589414"/>
                <a:gd name="connsiteX114" fmla="*/ 307077 w 593106"/>
                <a:gd name="connsiteY114" fmla="*/ 24998 h 589414"/>
                <a:gd name="connsiteX115" fmla="*/ 204359 w 593106"/>
                <a:gd name="connsiteY115" fmla="*/ 7108 h 589414"/>
                <a:gd name="connsiteX116" fmla="*/ 215552 w 593106"/>
                <a:gd name="connsiteY116" fmla="*/ 24292 h 589414"/>
                <a:gd name="connsiteX117" fmla="*/ 186279 w 593106"/>
                <a:gd name="connsiteY117" fmla="*/ 63815 h 589414"/>
                <a:gd name="connsiteX118" fmla="*/ 134621 w 593106"/>
                <a:gd name="connsiteY118" fmla="*/ 88732 h 589414"/>
                <a:gd name="connsiteX119" fmla="*/ 120846 w 593106"/>
                <a:gd name="connsiteY119" fmla="*/ 86155 h 589414"/>
                <a:gd name="connsiteX120" fmla="*/ 113097 w 593106"/>
                <a:gd name="connsiteY120" fmla="*/ 55223 h 589414"/>
                <a:gd name="connsiteX121" fmla="*/ 204359 w 593106"/>
                <a:gd name="connsiteY121" fmla="*/ 7108 h 589414"/>
                <a:gd name="connsiteX122" fmla="*/ 368806 w 593106"/>
                <a:gd name="connsiteY122" fmla="*/ 1108 h 589414"/>
                <a:gd name="connsiteX123" fmla="*/ 475572 w 593106"/>
                <a:gd name="connsiteY123" fmla="*/ 51810 h 589414"/>
                <a:gd name="connsiteX124" fmla="*/ 468684 w 593106"/>
                <a:gd name="connsiteY124" fmla="*/ 81887 h 589414"/>
                <a:gd name="connsiteX125" fmla="*/ 441131 w 593106"/>
                <a:gd name="connsiteY125" fmla="*/ 87043 h 589414"/>
                <a:gd name="connsiteX126" fmla="*/ 389471 w 593106"/>
                <a:gd name="connsiteY126" fmla="*/ 62981 h 589414"/>
                <a:gd name="connsiteX127" fmla="*/ 358474 w 593106"/>
                <a:gd name="connsiteY127" fmla="*/ 20013 h 589414"/>
                <a:gd name="connsiteX128" fmla="*/ 368806 w 593106"/>
                <a:gd name="connsiteY128" fmla="*/ 1108 h 589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</a:cxnLst>
              <a:rect l="l" t="t" r="r" b="b"/>
              <a:pathLst>
                <a:path w="593106" h="589414">
                  <a:moveTo>
                    <a:pt x="486711" y="490288"/>
                  </a:moveTo>
                  <a:cubicBezTo>
                    <a:pt x="502197" y="494583"/>
                    <a:pt x="503918" y="509185"/>
                    <a:pt x="489292" y="522070"/>
                  </a:cubicBezTo>
                  <a:cubicBezTo>
                    <a:pt x="483270" y="526365"/>
                    <a:pt x="477248" y="530660"/>
                    <a:pt x="472086" y="534955"/>
                  </a:cubicBezTo>
                  <a:cubicBezTo>
                    <a:pt x="456600" y="546121"/>
                    <a:pt x="447136" y="538391"/>
                    <a:pt x="451438" y="520352"/>
                  </a:cubicBezTo>
                  <a:cubicBezTo>
                    <a:pt x="451438" y="519493"/>
                    <a:pt x="451438" y="518634"/>
                    <a:pt x="451438" y="517775"/>
                  </a:cubicBezTo>
                  <a:cubicBezTo>
                    <a:pt x="455739" y="499737"/>
                    <a:pt x="471225" y="486852"/>
                    <a:pt x="486711" y="490288"/>
                  </a:cubicBezTo>
                  <a:close/>
                  <a:moveTo>
                    <a:pt x="96792" y="487634"/>
                  </a:moveTo>
                  <a:cubicBezTo>
                    <a:pt x="107971" y="485056"/>
                    <a:pt x="120010" y="496224"/>
                    <a:pt x="123450" y="511688"/>
                  </a:cubicBezTo>
                  <a:cubicBezTo>
                    <a:pt x="126890" y="528011"/>
                    <a:pt x="117431" y="532306"/>
                    <a:pt x="102811" y="520279"/>
                  </a:cubicBezTo>
                  <a:cubicBezTo>
                    <a:pt x="101951" y="519420"/>
                    <a:pt x="101091" y="518561"/>
                    <a:pt x="100231" y="517702"/>
                  </a:cubicBezTo>
                  <a:cubicBezTo>
                    <a:pt x="85612" y="505674"/>
                    <a:pt x="84752" y="491070"/>
                    <a:pt x="96792" y="487634"/>
                  </a:cubicBezTo>
                  <a:close/>
                  <a:moveTo>
                    <a:pt x="334303" y="470443"/>
                  </a:moveTo>
                  <a:cubicBezTo>
                    <a:pt x="354107" y="471303"/>
                    <a:pt x="373050" y="473024"/>
                    <a:pt x="390271" y="474744"/>
                  </a:cubicBezTo>
                  <a:cubicBezTo>
                    <a:pt x="409214" y="476464"/>
                    <a:pt x="422130" y="493665"/>
                    <a:pt x="417825" y="512587"/>
                  </a:cubicBezTo>
                  <a:cubicBezTo>
                    <a:pt x="415242" y="521187"/>
                    <a:pt x="413520" y="530648"/>
                    <a:pt x="410936" y="539249"/>
                  </a:cubicBezTo>
                  <a:cubicBezTo>
                    <a:pt x="405770" y="558170"/>
                    <a:pt x="386827" y="577952"/>
                    <a:pt x="368745" y="582252"/>
                  </a:cubicBezTo>
                  <a:cubicBezTo>
                    <a:pt x="357551" y="585693"/>
                    <a:pt x="345497" y="587413"/>
                    <a:pt x="334303" y="589133"/>
                  </a:cubicBezTo>
                  <a:cubicBezTo>
                    <a:pt x="315360" y="591713"/>
                    <a:pt x="299861" y="576232"/>
                    <a:pt x="299861" y="556450"/>
                  </a:cubicBezTo>
                  <a:lnTo>
                    <a:pt x="299861" y="503986"/>
                  </a:lnTo>
                  <a:cubicBezTo>
                    <a:pt x="299861" y="485065"/>
                    <a:pt x="315360" y="469583"/>
                    <a:pt x="334303" y="470443"/>
                  </a:cubicBezTo>
                  <a:close/>
                  <a:moveTo>
                    <a:pt x="231018" y="470443"/>
                  </a:moveTo>
                  <a:cubicBezTo>
                    <a:pt x="249962" y="469583"/>
                    <a:pt x="265461" y="485063"/>
                    <a:pt x="265461" y="503982"/>
                  </a:cubicBezTo>
                  <a:lnTo>
                    <a:pt x="265461" y="555580"/>
                  </a:lnTo>
                  <a:cubicBezTo>
                    <a:pt x="265461" y="574500"/>
                    <a:pt x="249962" y="588259"/>
                    <a:pt x="231018" y="583959"/>
                  </a:cubicBezTo>
                  <a:cubicBezTo>
                    <a:pt x="222408" y="582239"/>
                    <a:pt x="212936" y="579660"/>
                    <a:pt x="204325" y="577080"/>
                  </a:cubicBezTo>
                  <a:cubicBezTo>
                    <a:pt x="186243" y="571060"/>
                    <a:pt x="168160" y="549561"/>
                    <a:pt x="162994" y="531501"/>
                  </a:cubicBezTo>
                  <a:cubicBezTo>
                    <a:pt x="161272" y="524621"/>
                    <a:pt x="159550" y="517742"/>
                    <a:pt x="158688" y="510862"/>
                  </a:cubicBezTo>
                  <a:cubicBezTo>
                    <a:pt x="154383" y="492802"/>
                    <a:pt x="166438" y="475603"/>
                    <a:pt x="185382" y="473883"/>
                  </a:cubicBezTo>
                  <a:cubicBezTo>
                    <a:pt x="199159" y="472163"/>
                    <a:pt x="214658" y="471303"/>
                    <a:pt x="231018" y="470443"/>
                  </a:cubicBezTo>
                  <a:close/>
                  <a:moveTo>
                    <a:pt x="503923" y="304486"/>
                  </a:moveTo>
                  <a:lnTo>
                    <a:pt x="561622" y="304486"/>
                  </a:lnTo>
                  <a:cubicBezTo>
                    <a:pt x="580568" y="304486"/>
                    <a:pt x="596069" y="319968"/>
                    <a:pt x="592624" y="338891"/>
                  </a:cubicBezTo>
                  <a:cubicBezTo>
                    <a:pt x="587457" y="375877"/>
                    <a:pt x="574540" y="410282"/>
                    <a:pt x="556455" y="441247"/>
                  </a:cubicBezTo>
                  <a:cubicBezTo>
                    <a:pt x="546982" y="457590"/>
                    <a:pt x="523730" y="464471"/>
                    <a:pt x="504785" y="459310"/>
                  </a:cubicBezTo>
                  <a:cubicBezTo>
                    <a:pt x="503062" y="459310"/>
                    <a:pt x="500479" y="458450"/>
                    <a:pt x="497895" y="457590"/>
                  </a:cubicBezTo>
                  <a:cubicBezTo>
                    <a:pt x="479811" y="453289"/>
                    <a:pt x="466893" y="435226"/>
                    <a:pt x="468615" y="416303"/>
                  </a:cubicBezTo>
                  <a:cubicBezTo>
                    <a:pt x="471199" y="388779"/>
                    <a:pt x="472060" y="363835"/>
                    <a:pt x="471199" y="338891"/>
                  </a:cubicBezTo>
                  <a:cubicBezTo>
                    <a:pt x="471199" y="319968"/>
                    <a:pt x="484978" y="304486"/>
                    <a:pt x="503923" y="304486"/>
                  </a:cubicBezTo>
                  <a:close/>
                  <a:moveTo>
                    <a:pt x="334297" y="304486"/>
                  </a:moveTo>
                  <a:lnTo>
                    <a:pt x="400585" y="304486"/>
                  </a:lnTo>
                  <a:cubicBezTo>
                    <a:pt x="419524" y="304486"/>
                    <a:pt x="436742" y="319966"/>
                    <a:pt x="436742" y="338887"/>
                  </a:cubicBezTo>
                  <a:cubicBezTo>
                    <a:pt x="437603" y="362107"/>
                    <a:pt x="436742" y="385328"/>
                    <a:pt x="434159" y="410269"/>
                  </a:cubicBezTo>
                  <a:cubicBezTo>
                    <a:pt x="432438" y="429189"/>
                    <a:pt x="415220" y="442090"/>
                    <a:pt x="396280" y="440370"/>
                  </a:cubicBezTo>
                  <a:cubicBezTo>
                    <a:pt x="377341" y="438650"/>
                    <a:pt x="356680" y="436930"/>
                    <a:pt x="334297" y="436070"/>
                  </a:cubicBezTo>
                  <a:cubicBezTo>
                    <a:pt x="315357" y="435210"/>
                    <a:pt x="299861" y="419729"/>
                    <a:pt x="299861" y="400809"/>
                  </a:cubicBezTo>
                  <a:lnTo>
                    <a:pt x="299861" y="338887"/>
                  </a:lnTo>
                  <a:cubicBezTo>
                    <a:pt x="299861" y="319966"/>
                    <a:pt x="315357" y="304486"/>
                    <a:pt x="334297" y="304486"/>
                  </a:cubicBezTo>
                  <a:close/>
                  <a:moveTo>
                    <a:pt x="175089" y="304486"/>
                  </a:moveTo>
                  <a:lnTo>
                    <a:pt x="231033" y="304486"/>
                  </a:lnTo>
                  <a:cubicBezTo>
                    <a:pt x="249968" y="304486"/>
                    <a:pt x="265460" y="319970"/>
                    <a:pt x="265460" y="338895"/>
                  </a:cubicBezTo>
                  <a:lnTo>
                    <a:pt x="265460" y="400830"/>
                  </a:lnTo>
                  <a:cubicBezTo>
                    <a:pt x="265460" y="419755"/>
                    <a:pt x="249968" y="435239"/>
                    <a:pt x="231033" y="436099"/>
                  </a:cubicBezTo>
                  <a:cubicBezTo>
                    <a:pt x="212098" y="436960"/>
                    <a:pt x="195745" y="437820"/>
                    <a:pt x="179393" y="439540"/>
                  </a:cubicBezTo>
                  <a:cubicBezTo>
                    <a:pt x="160458" y="441261"/>
                    <a:pt x="143244" y="428357"/>
                    <a:pt x="141523" y="409433"/>
                  </a:cubicBezTo>
                  <a:cubicBezTo>
                    <a:pt x="138941" y="384486"/>
                    <a:pt x="138080" y="361260"/>
                    <a:pt x="138941" y="338895"/>
                  </a:cubicBezTo>
                  <a:cubicBezTo>
                    <a:pt x="138941" y="319970"/>
                    <a:pt x="156154" y="304486"/>
                    <a:pt x="175089" y="304486"/>
                  </a:cubicBezTo>
                  <a:close/>
                  <a:moveTo>
                    <a:pt x="31285" y="304486"/>
                  </a:moveTo>
                  <a:lnTo>
                    <a:pt x="72605" y="304486"/>
                  </a:lnTo>
                  <a:cubicBezTo>
                    <a:pt x="91543" y="304486"/>
                    <a:pt x="105316" y="319970"/>
                    <a:pt x="105316" y="338895"/>
                  </a:cubicBezTo>
                  <a:cubicBezTo>
                    <a:pt x="104455" y="362982"/>
                    <a:pt x="105316" y="388788"/>
                    <a:pt x="107898" y="414595"/>
                  </a:cubicBezTo>
                  <a:cubicBezTo>
                    <a:pt x="109620" y="433521"/>
                    <a:pt x="98429" y="451585"/>
                    <a:pt x="82074" y="455887"/>
                  </a:cubicBezTo>
                  <a:cubicBezTo>
                    <a:pt x="65718" y="460188"/>
                    <a:pt x="43337" y="453306"/>
                    <a:pt x="33868" y="436101"/>
                  </a:cubicBezTo>
                  <a:cubicBezTo>
                    <a:pt x="17512" y="406853"/>
                    <a:pt x="6321" y="374165"/>
                    <a:pt x="296" y="338895"/>
                  </a:cubicBezTo>
                  <a:cubicBezTo>
                    <a:pt x="-2287" y="319970"/>
                    <a:pt x="12347" y="304486"/>
                    <a:pt x="31285" y="304486"/>
                  </a:cubicBezTo>
                  <a:close/>
                  <a:moveTo>
                    <a:pt x="220702" y="131682"/>
                  </a:moveTo>
                  <a:cubicBezTo>
                    <a:pt x="224145" y="131682"/>
                    <a:pt x="227588" y="131682"/>
                    <a:pt x="231031" y="132542"/>
                  </a:cubicBezTo>
                  <a:cubicBezTo>
                    <a:pt x="249968" y="132542"/>
                    <a:pt x="265461" y="148016"/>
                    <a:pt x="265461" y="167787"/>
                  </a:cubicBezTo>
                  <a:lnTo>
                    <a:pt x="265461" y="235699"/>
                  </a:lnTo>
                  <a:cubicBezTo>
                    <a:pt x="265461" y="255471"/>
                    <a:pt x="249968" y="270085"/>
                    <a:pt x="231031" y="270085"/>
                  </a:cubicBezTo>
                  <a:lnTo>
                    <a:pt x="178525" y="270085"/>
                  </a:lnTo>
                  <a:cubicBezTo>
                    <a:pt x="159589" y="270085"/>
                    <a:pt x="145817" y="255471"/>
                    <a:pt x="150121" y="236559"/>
                  </a:cubicBezTo>
                  <a:cubicBezTo>
                    <a:pt x="156146" y="209050"/>
                    <a:pt x="163893" y="183261"/>
                    <a:pt x="172500" y="160910"/>
                  </a:cubicBezTo>
                  <a:cubicBezTo>
                    <a:pt x="179386" y="142858"/>
                    <a:pt x="201766" y="130823"/>
                    <a:pt x="220702" y="131682"/>
                  </a:cubicBezTo>
                  <a:close/>
                  <a:moveTo>
                    <a:pt x="353254" y="130853"/>
                  </a:moveTo>
                  <a:cubicBezTo>
                    <a:pt x="372200" y="129994"/>
                    <a:pt x="394590" y="142886"/>
                    <a:pt x="401479" y="160075"/>
                  </a:cubicBezTo>
                  <a:cubicBezTo>
                    <a:pt x="410952" y="183280"/>
                    <a:pt x="418703" y="208204"/>
                    <a:pt x="424731" y="236566"/>
                  </a:cubicBezTo>
                  <a:cubicBezTo>
                    <a:pt x="429037" y="255474"/>
                    <a:pt x="416119" y="270085"/>
                    <a:pt x="396312" y="270085"/>
                  </a:cubicBezTo>
                  <a:lnTo>
                    <a:pt x="334308" y="270085"/>
                  </a:lnTo>
                  <a:cubicBezTo>
                    <a:pt x="315362" y="270085"/>
                    <a:pt x="299861" y="255474"/>
                    <a:pt x="299861" y="235707"/>
                  </a:cubicBezTo>
                  <a:lnTo>
                    <a:pt x="299861" y="167810"/>
                  </a:lnTo>
                  <a:cubicBezTo>
                    <a:pt x="299861" y="148902"/>
                    <a:pt x="315362" y="132572"/>
                    <a:pt x="334308" y="132572"/>
                  </a:cubicBezTo>
                  <a:cubicBezTo>
                    <a:pt x="340336" y="131713"/>
                    <a:pt x="347226" y="131713"/>
                    <a:pt x="353254" y="130853"/>
                  </a:cubicBezTo>
                  <a:close/>
                  <a:moveTo>
                    <a:pt x="95050" y="115364"/>
                  </a:moveTo>
                  <a:cubicBezTo>
                    <a:pt x="101934" y="117083"/>
                    <a:pt x="109678" y="118802"/>
                    <a:pt x="118283" y="120521"/>
                  </a:cubicBezTo>
                  <a:cubicBezTo>
                    <a:pt x="137213" y="123959"/>
                    <a:pt x="145817" y="139431"/>
                    <a:pt x="138933" y="157482"/>
                  </a:cubicBezTo>
                  <a:cubicBezTo>
                    <a:pt x="130329" y="181549"/>
                    <a:pt x="122585" y="208196"/>
                    <a:pt x="116562" y="236561"/>
                  </a:cubicBezTo>
                  <a:cubicBezTo>
                    <a:pt x="112260" y="255471"/>
                    <a:pt x="95050" y="270084"/>
                    <a:pt x="76121" y="270084"/>
                  </a:cubicBezTo>
                  <a:lnTo>
                    <a:pt x="32238" y="270084"/>
                  </a:lnTo>
                  <a:cubicBezTo>
                    <a:pt x="13308" y="270084"/>
                    <a:pt x="-1320" y="255471"/>
                    <a:pt x="2122" y="236561"/>
                  </a:cubicBezTo>
                  <a:cubicBezTo>
                    <a:pt x="9005" y="199600"/>
                    <a:pt x="22773" y="165218"/>
                    <a:pt x="41703" y="134274"/>
                  </a:cubicBezTo>
                  <a:cubicBezTo>
                    <a:pt x="52028" y="117942"/>
                    <a:pt x="76121" y="111066"/>
                    <a:pt x="95050" y="115364"/>
                  </a:cubicBezTo>
                  <a:close/>
                  <a:moveTo>
                    <a:pt x="495327" y="111081"/>
                  </a:moveTo>
                  <a:cubicBezTo>
                    <a:pt x="514276" y="106784"/>
                    <a:pt x="538393" y="113660"/>
                    <a:pt x="548729" y="129130"/>
                  </a:cubicBezTo>
                  <a:cubicBezTo>
                    <a:pt x="569401" y="161790"/>
                    <a:pt x="584043" y="197889"/>
                    <a:pt x="591795" y="236565"/>
                  </a:cubicBezTo>
                  <a:cubicBezTo>
                    <a:pt x="595240" y="255474"/>
                    <a:pt x="580598" y="270085"/>
                    <a:pt x="561649" y="270085"/>
                  </a:cubicBezTo>
                  <a:lnTo>
                    <a:pt x="500495" y="270085"/>
                  </a:lnTo>
                  <a:cubicBezTo>
                    <a:pt x="481546" y="270085"/>
                    <a:pt x="463458" y="255474"/>
                    <a:pt x="460013" y="236565"/>
                  </a:cubicBezTo>
                  <a:cubicBezTo>
                    <a:pt x="453984" y="207343"/>
                    <a:pt x="446232" y="180699"/>
                    <a:pt x="436758" y="156634"/>
                  </a:cubicBezTo>
                  <a:cubicBezTo>
                    <a:pt x="429867" y="138584"/>
                    <a:pt x="438480" y="123114"/>
                    <a:pt x="457429" y="119676"/>
                  </a:cubicBezTo>
                  <a:cubicBezTo>
                    <a:pt x="471210" y="117097"/>
                    <a:pt x="484130" y="114519"/>
                    <a:pt x="495327" y="111081"/>
                  </a:cubicBezTo>
                  <a:close/>
                  <a:moveTo>
                    <a:pt x="258364" y="35758"/>
                  </a:moveTo>
                  <a:cubicBezTo>
                    <a:pt x="262665" y="37371"/>
                    <a:pt x="265460" y="43176"/>
                    <a:pt x="265460" y="52636"/>
                  </a:cubicBezTo>
                  <a:lnTo>
                    <a:pt x="265460" y="64677"/>
                  </a:lnTo>
                  <a:cubicBezTo>
                    <a:pt x="265460" y="83597"/>
                    <a:pt x="251698" y="98218"/>
                    <a:pt x="234495" y="98218"/>
                  </a:cubicBezTo>
                  <a:cubicBezTo>
                    <a:pt x="218153" y="97358"/>
                    <a:pt x="212132" y="82737"/>
                    <a:pt x="223314" y="67257"/>
                  </a:cubicBezTo>
                  <a:cubicBezTo>
                    <a:pt x="230195" y="58657"/>
                    <a:pt x="236216" y="50916"/>
                    <a:pt x="242237" y="44036"/>
                  </a:cubicBezTo>
                  <a:cubicBezTo>
                    <a:pt x="248258" y="36726"/>
                    <a:pt x="254063" y="34146"/>
                    <a:pt x="258364" y="35758"/>
                  </a:cubicBezTo>
                  <a:close/>
                  <a:moveTo>
                    <a:pt x="307077" y="24998"/>
                  </a:moveTo>
                  <a:cubicBezTo>
                    <a:pt x="311492" y="23171"/>
                    <a:pt x="317523" y="25536"/>
                    <a:pt x="323985" y="32847"/>
                  </a:cubicBezTo>
                  <a:cubicBezTo>
                    <a:pt x="332600" y="42309"/>
                    <a:pt x="341216" y="53490"/>
                    <a:pt x="350693" y="67253"/>
                  </a:cubicBezTo>
                  <a:cubicBezTo>
                    <a:pt x="361893" y="82735"/>
                    <a:pt x="354139" y="97358"/>
                    <a:pt x="335185" y="97358"/>
                  </a:cubicBezTo>
                  <a:cubicBezTo>
                    <a:pt x="335185" y="97358"/>
                    <a:pt x="334323" y="97358"/>
                    <a:pt x="334323" y="98218"/>
                  </a:cubicBezTo>
                  <a:cubicBezTo>
                    <a:pt x="315369" y="98218"/>
                    <a:pt x="299861" y="83595"/>
                    <a:pt x="299861" y="64672"/>
                  </a:cubicBezTo>
                  <a:lnTo>
                    <a:pt x="299861" y="42309"/>
                  </a:lnTo>
                  <a:cubicBezTo>
                    <a:pt x="299861" y="32847"/>
                    <a:pt x="302661" y="26826"/>
                    <a:pt x="307077" y="24998"/>
                  </a:cubicBezTo>
                  <a:close/>
                  <a:moveTo>
                    <a:pt x="204359" y="7108"/>
                  </a:moveTo>
                  <a:cubicBezTo>
                    <a:pt x="222439" y="1094"/>
                    <a:pt x="227605" y="8827"/>
                    <a:pt x="215552" y="24292"/>
                  </a:cubicBezTo>
                  <a:cubicBezTo>
                    <a:pt x="206081" y="35462"/>
                    <a:pt x="195750" y="48350"/>
                    <a:pt x="186279" y="63815"/>
                  </a:cubicBezTo>
                  <a:cubicBezTo>
                    <a:pt x="175947" y="79281"/>
                    <a:pt x="153563" y="91310"/>
                    <a:pt x="134621" y="88732"/>
                  </a:cubicBezTo>
                  <a:cubicBezTo>
                    <a:pt x="129456" y="87873"/>
                    <a:pt x="125151" y="87014"/>
                    <a:pt x="120846" y="86155"/>
                  </a:cubicBezTo>
                  <a:cubicBezTo>
                    <a:pt x="101905" y="81859"/>
                    <a:pt x="97600" y="67252"/>
                    <a:pt x="113097" y="55223"/>
                  </a:cubicBezTo>
                  <a:cubicBezTo>
                    <a:pt x="139787" y="33743"/>
                    <a:pt x="170782" y="17419"/>
                    <a:pt x="204359" y="7108"/>
                  </a:cubicBezTo>
                  <a:close/>
                  <a:moveTo>
                    <a:pt x="368806" y="1108"/>
                  </a:moveTo>
                  <a:cubicBezTo>
                    <a:pt x="408413" y="10560"/>
                    <a:pt x="444575" y="28607"/>
                    <a:pt x="475572" y="51810"/>
                  </a:cubicBezTo>
                  <a:cubicBezTo>
                    <a:pt x="491070" y="62981"/>
                    <a:pt x="487626" y="78450"/>
                    <a:pt x="468684" y="81887"/>
                  </a:cubicBezTo>
                  <a:cubicBezTo>
                    <a:pt x="460074" y="83606"/>
                    <a:pt x="451463" y="85325"/>
                    <a:pt x="441131" y="87043"/>
                  </a:cubicBezTo>
                  <a:cubicBezTo>
                    <a:pt x="422189" y="90481"/>
                    <a:pt x="399803" y="78450"/>
                    <a:pt x="389471" y="62981"/>
                  </a:cubicBezTo>
                  <a:cubicBezTo>
                    <a:pt x="379138" y="46654"/>
                    <a:pt x="367945" y="32044"/>
                    <a:pt x="358474" y="20013"/>
                  </a:cubicBezTo>
                  <a:cubicBezTo>
                    <a:pt x="346420" y="5404"/>
                    <a:pt x="350725" y="-3189"/>
                    <a:pt x="368806" y="1108"/>
                  </a:cubicBezTo>
                  <a:close/>
                </a:path>
              </a:pathLst>
            </a:custGeom>
            <a:solidFill>
              <a:srgbClr val="E789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28" tIns="45714" rIns="91428" bIns="45714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457200"/>
              <a:endParaRPr lang="zh-CN" altLang="en-US" dirty="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Group 20"/>
          <p:cNvGrpSpPr/>
          <p:nvPr/>
        </p:nvGrpSpPr>
        <p:grpSpPr>
          <a:xfrm>
            <a:off x="11410053" y="6008959"/>
            <a:ext cx="591226" cy="591225"/>
            <a:chOff x="2455620" y="3391729"/>
            <a:chExt cx="923098" cy="923096"/>
          </a:xfrm>
        </p:grpSpPr>
        <p:sp>
          <p:nvSpPr>
            <p:cNvPr id="42" name="椭圆 41"/>
            <p:cNvSpPr/>
            <p:nvPr/>
          </p:nvSpPr>
          <p:spPr>
            <a:xfrm>
              <a:off x="2455620" y="3391729"/>
              <a:ext cx="923098" cy="923096"/>
            </a:xfrm>
            <a:prstGeom prst="ellipse">
              <a:avLst/>
            </a:prstGeom>
            <a:gradFill flip="none" rotWithShape="1">
              <a:gsLst>
                <a:gs pos="87000">
                  <a:srgbClr val="050D21"/>
                </a:gs>
                <a:gs pos="0">
                  <a:srgbClr val="050D21"/>
                </a:gs>
                <a:gs pos="100000">
                  <a:srgbClr val="29CDF3"/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28" tIns="45714" rIns="91428" bIns="45714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457200"/>
              <a:endParaRPr lang="zh-CN" altLang="en-US" dirty="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43" name="Oval 22"/>
            <p:cNvSpPr/>
            <p:nvPr/>
          </p:nvSpPr>
          <p:spPr>
            <a:xfrm>
              <a:off x="2700613" y="3637138"/>
              <a:ext cx="433112" cy="432277"/>
            </a:xfrm>
            <a:custGeom>
              <a:avLst/>
              <a:gdLst>
                <a:gd name="connsiteX0" fmla="*/ 579996 w 605912"/>
                <a:gd name="connsiteY0" fmla="*/ 331577 h 604745"/>
                <a:gd name="connsiteX1" fmla="*/ 599400 w 605912"/>
                <a:gd name="connsiteY1" fmla="*/ 361244 h 604745"/>
                <a:gd name="connsiteX2" fmla="*/ 590394 w 605912"/>
                <a:gd name="connsiteY2" fmla="*/ 401201 h 604745"/>
                <a:gd name="connsiteX3" fmla="*/ 335366 w 605912"/>
                <a:gd name="connsiteY3" fmla="*/ 603027 h 604745"/>
                <a:gd name="connsiteX4" fmla="*/ 58427 w 605912"/>
                <a:gd name="connsiteY4" fmla="*/ 480652 h 604745"/>
                <a:gd name="connsiteX5" fmla="*/ 50814 w 605912"/>
                <a:gd name="connsiteY5" fmla="*/ 515510 h 604745"/>
                <a:gd name="connsiteX6" fmla="*/ 19806 w 605912"/>
                <a:gd name="connsiteY6" fmla="*/ 536091 h 604745"/>
                <a:gd name="connsiteX7" fmla="*/ 495 w 605912"/>
                <a:gd name="connsiteY7" fmla="*/ 506517 h 604745"/>
                <a:gd name="connsiteX8" fmla="*/ 22405 w 605912"/>
                <a:gd name="connsiteY8" fmla="*/ 404909 h 604745"/>
                <a:gd name="connsiteX9" fmla="*/ 53413 w 605912"/>
                <a:gd name="connsiteY9" fmla="*/ 385626 h 604745"/>
                <a:gd name="connsiteX10" fmla="*/ 153772 w 605912"/>
                <a:gd name="connsiteY10" fmla="*/ 407505 h 604745"/>
                <a:gd name="connsiteX11" fmla="*/ 173083 w 605912"/>
                <a:gd name="connsiteY11" fmla="*/ 437079 h 604745"/>
                <a:gd name="connsiteX12" fmla="*/ 143467 w 605912"/>
                <a:gd name="connsiteY12" fmla="*/ 456362 h 604745"/>
                <a:gd name="connsiteX13" fmla="*/ 95841 w 605912"/>
                <a:gd name="connsiteY13" fmla="*/ 445794 h 604745"/>
                <a:gd name="connsiteX14" fmla="*/ 330167 w 605912"/>
                <a:gd name="connsiteY14" fmla="*/ 552779 h 604745"/>
                <a:gd name="connsiteX15" fmla="*/ 539704 w 605912"/>
                <a:gd name="connsiteY15" fmla="*/ 392208 h 604745"/>
                <a:gd name="connsiteX16" fmla="*/ 550381 w 605912"/>
                <a:gd name="connsiteY16" fmla="*/ 350861 h 604745"/>
                <a:gd name="connsiteX17" fmla="*/ 579996 w 605912"/>
                <a:gd name="connsiteY17" fmla="*/ 331577 h 604745"/>
                <a:gd name="connsiteX18" fmla="*/ 551796 w 605912"/>
                <a:gd name="connsiteY18" fmla="*/ 173561 h 604745"/>
                <a:gd name="connsiteX19" fmla="*/ 585238 w 605912"/>
                <a:gd name="connsiteY19" fmla="*/ 187651 h 604745"/>
                <a:gd name="connsiteX20" fmla="*/ 605767 w 605912"/>
                <a:gd name="connsiteY20" fmla="*/ 269970 h 604745"/>
                <a:gd name="connsiteX21" fmla="*/ 582637 w 605912"/>
                <a:gd name="connsiteY21" fmla="*/ 299542 h 604745"/>
                <a:gd name="connsiteX22" fmla="*/ 554211 w 605912"/>
                <a:gd name="connsiteY22" fmla="*/ 275069 h 604745"/>
                <a:gd name="connsiteX23" fmla="*/ 537490 w 605912"/>
                <a:gd name="connsiteY23" fmla="*/ 206933 h 604745"/>
                <a:gd name="connsiteX24" fmla="*/ 551796 w 605912"/>
                <a:gd name="connsiteY24" fmla="*/ 173561 h 604745"/>
                <a:gd name="connsiteX25" fmla="*/ 322443 w 605912"/>
                <a:gd name="connsiteY25" fmla="*/ 100626 h 604745"/>
                <a:gd name="connsiteX26" fmla="*/ 348253 w 605912"/>
                <a:gd name="connsiteY26" fmla="*/ 126390 h 604745"/>
                <a:gd name="connsiteX27" fmla="*/ 348253 w 605912"/>
                <a:gd name="connsiteY27" fmla="*/ 302105 h 604745"/>
                <a:gd name="connsiteX28" fmla="*/ 322443 w 605912"/>
                <a:gd name="connsiteY28" fmla="*/ 327776 h 604745"/>
                <a:gd name="connsiteX29" fmla="*/ 203790 w 605912"/>
                <a:gd name="connsiteY29" fmla="*/ 327776 h 604745"/>
                <a:gd name="connsiteX30" fmla="*/ 177979 w 605912"/>
                <a:gd name="connsiteY30" fmla="*/ 302105 h 604745"/>
                <a:gd name="connsiteX31" fmla="*/ 203790 w 605912"/>
                <a:gd name="connsiteY31" fmla="*/ 276341 h 604745"/>
                <a:gd name="connsiteX32" fmla="*/ 296725 w 605912"/>
                <a:gd name="connsiteY32" fmla="*/ 276341 h 604745"/>
                <a:gd name="connsiteX33" fmla="*/ 296725 w 605912"/>
                <a:gd name="connsiteY33" fmla="*/ 126390 h 604745"/>
                <a:gd name="connsiteX34" fmla="*/ 322443 w 605912"/>
                <a:gd name="connsiteY34" fmla="*/ 100626 h 604745"/>
                <a:gd name="connsiteX35" fmla="*/ 92559 w 605912"/>
                <a:gd name="connsiteY35" fmla="*/ 94430 h 604745"/>
                <a:gd name="connsiteX36" fmla="*/ 111053 w 605912"/>
                <a:gd name="connsiteY36" fmla="*/ 100399 h 604745"/>
                <a:gd name="connsiteX37" fmla="*/ 113652 w 605912"/>
                <a:gd name="connsiteY37" fmla="*/ 136379 h 604745"/>
                <a:gd name="connsiteX38" fmla="*/ 93139 w 605912"/>
                <a:gd name="connsiteY38" fmla="*/ 163271 h 604745"/>
                <a:gd name="connsiteX39" fmla="*/ 57125 w 605912"/>
                <a:gd name="connsiteY39" fmla="*/ 170967 h 604745"/>
                <a:gd name="connsiteX40" fmla="*/ 49328 w 605912"/>
                <a:gd name="connsiteY40" fmla="*/ 136379 h 604745"/>
                <a:gd name="connsiteX41" fmla="*/ 75039 w 605912"/>
                <a:gd name="connsiteY41" fmla="*/ 102996 h 604745"/>
                <a:gd name="connsiteX42" fmla="*/ 92559 w 605912"/>
                <a:gd name="connsiteY42" fmla="*/ 94430 h 604745"/>
                <a:gd name="connsiteX43" fmla="*/ 454317 w 605912"/>
                <a:gd name="connsiteY43" fmla="*/ 48612 h 604745"/>
                <a:gd name="connsiteX44" fmla="*/ 473157 w 605912"/>
                <a:gd name="connsiteY44" fmla="*/ 52646 h 604745"/>
                <a:gd name="connsiteX45" fmla="*/ 537512 w 605912"/>
                <a:gd name="connsiteY45" fmla="*/ 111896 h 604745"/>
                <a:gd name="connsiteX46" fmla="*/ 533704 w 605912"/>
                <a:gd name="connsiteY46" fmla="*/ 147872 h 604745"/>
                <a:gd name="connsiteX47" fmla="*/ 498880 w 605912"/>
                <a:gd name="connsiteY47" fmla="*/ 143977 h 604745"/>
                <a:gd name="connsiteX48" fmla="*/ 444833 w 605912"/>
                <a:gd name="connsiteY48" fmla="*/ 93814 h 604745"/>
                <a:gd name="connsiteX49" fmla="*/ 438333 w 605912"/>
                <a:gd name="connsiteY49" fmla="*/ 59043 h 604745"/>
                <a:gd name="connsiteX50" fmla="*/ 454317 w 605912"/>
                <a:gd name="connsiteY50" fmla="*/ 48612 h 604745"/>
                <a:gd name="connsiteX51" fmla="*/ 220720 w 605912"/>
                <a:gd name="connsiteY51" fmla="*/ 11442 h 604745"/>
                <a:gd name="connsiteX52" fmla="*/ 251724 w 605912"/>
                <a:gd name="connsiteY52" fmla="*/ 29418 h 604745"/>
                <a:gd name="connsiteX53" fmla="*/ 233623 w 605912"/>
                <a:gd name="connsiteY53" fmla="*/ 60368 h 604745"/>
                <a:gd name="connsiteX54" fmla="*/ 166693 w 605912"/>
                <a:gd name="connsiteY54" fmla="*/ 89834 h 604745"/>
                <a:gd name="connsiteX55" fmla="*/ 133275 w 605912"/>
                <a:gd name="connsiteY55" fmla="*/ 80846 h 604745"/>
                <a:gd name="connsiteX56" fmla="*/ 140887 w 605912"/>
                <a:gd name="connsiteY56" fmla="*/ 46097 h 604745"/>
                <a:gd name="connsiteX57" fmla="*/ 220720 w 605912"/>
                <a:gd name="connsiteY57" fmla="*/ 11442 h 604745"/>
                <a:gd name="connsiteX58" fmla="*/ 309640 w 605912"/>
                <a:gd name="connsiteY58" fmla="*/ 0 h 604745"/>
                <a:gd name="connsiteX59" fmla="*/ 395899 w 605912"/>
                <a:gd name="connsiteY59" fmla="*/ 14101 h 604745"/>
                <a:gd name="connsiteX60" fmla="*/ 412612 w 605912"/>
                <a:gd name="connsiteY60" fmla="*/ 46292 h 604745"/>
                <a:gd name="connsiteX61" fmla="*/ 380393 w 605912"/>
                <a:gd name="connsiteY61" fmla="*/ 61692 h 604745"/>
                <a:gd name="connsiteX62" fmla="*/ 308247 w 605912"/>
                <a:gd name="connsiteY62" fmla="*/ 50096 h 604745"/>
                <a:gd name="connsiteX63" fmla="*/ 283827 w 605912"/>
                <a:gd name="connsiteY63" fmla="*/ 24491 h 604745"/>
                <a:gd name="connsiteX64" fmla="*/ 309640 w 605912"/>
                <a:gd name="connsiteY64" fmla="*/ 0 h 604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605912" h="604745">
                  <a:moveTo>
                    <a:pt x="579996" y="331577"/>
                  </a:moveTo>
                  <a:cubicBezTo>
                    <a:pt x="594201" y="334173"/>
                    <a:pt x="603206" y="347060"/>
                    <a:pt x="599400" y="361244"/>
                  </a:cubicBezTo>
                  <a:cubicBezTo>
                    <a:pt x="597450" y="371071"/>
                    <a:pt x="591601" y="397956"/>
                    <a:pt x="590394" y="401201"/>
                  </a:cubicBezTo>
                  <a:cubicBezTo>
                    <a:pt x="551773" y="511709"/>
                    <a:pt x="452436" y="590418"/>
                    <a:pt x="335366" y="603027"/>
                  </a:cubicBezTo>
                  <a:cubicBezTo>
                    <a:pt x="219224" y="615542"/>
                    <a:pt x="115801" y="558156"/>
                    <a:pt x="58427" y="480652"/>
                  </a:cubicBezTo>
                  <a:lnTo>
                    <a:pt x="50814" y="515510"/>
                  </a:lnTo>
                  <a:cubicBezTo>
                    <a:pt x="46822" y="528397"/>
                    <a:pt x="35588" y="537667"/>
                    <a:pt x="19806" y="536091"/>
                  </a:cubicBezTo>
                  <a:cubicBezTo>
                    <a:pt x="5694" y="533496"/>
                    <a:pt x="-2104" y="519404"/>
                    <a:pt x="495" y="506517"/>
                  </a:cubicBezTo>
                  <a:lnTo>
                    <a:pt x="22405" y="404909"/>
                  </a:lnTo>
                  <a:cubicBezTo>
                    <a:pt x="26862" y="385626"/>
                    <a:pt x="46915" y="384421"/>
                    <a:pt x="53413" y="385626"/>
                  </a:cubicBezTo>
                  <a:lnTo>
                    <a:pt x="153772" y="407505"/>
                  </a:lnTo>
                  <a:cubicBezTo>
                    <a:pt x="167884" y="410101"/>
                    <a:pt x="175682" y="424193"/>
                    <a:pt x="173083" y="437079"/>
                  </a:cubicBezTo>
                  <a:cubicBezTo>
                    <a:pt x="170483" y="451171"/>
                    <a:pt x="156372" y="458958"/>
                    <a:pt x="143467" y="456362"/>
                  </a:cubicBezTo>
                  <a:lnTo>
                    <a:pt x="95841" y="445794"/>
                  </a:lnTo>
                  <a:cubicBezTo>
                    <a:pt x="147924" y="520702"/>
                    <a:pt x="237792" y="562420"/>
                    <a:pt x="330167" y="552779"/>
                  </a:cubicBezTo>
                  <a:cubicBezTo>
                    <a:pt x="424027" y="542766"/>
                    <a:pt x="505725" y="480559"/>
                    <a:pt x="539704" y="392208"/>
                  </a:cubicBezTo>
                  <a:cubicBezTo>
                    <a:pt x="539890" y="389613"/>
                    <a:pt x="547781" y="362542"/>
                    <a:pt x="550381" y="350861"/>
                  </a:cubicBezTo>
                  <a:cubicBezTo>
                    <a:pt x="552980" y="336769"/>
                    <a:pt x="565885" y="327776"/>
                    <a:pt x="579996" y="331577"/>
                  </a:cubicBezTo>
                  <a:close/>
                  <a:moveTo>
                    <a:pt x="551796" y="173561"/>
                  </a:moveTo>
                  <a:cubicBezTo>
                    <a:pt x="564615" y="168369"/>
                    <a:pt x="578735" y="174766"/>
                    <a:pt x="585238" y="187651"/>
                  </a:cubicBezTo>
                  <a:cubicBezTo>
                    <a:pt x="595456" y="213329"/>
                    <a:pt x="603166" y="241696"/>
                    <a:pt x="605767" y="269970"/>
                  </a:cubicBezTo>
                  <a:cubicBezTo>
                    <a:pt x="605767" y="269970"/>
                    <a:pt x="609204" y="296019"/>
                    <a:pt x="582637" y="299542"/>
                  </a:cubicBezTo>
                  <a:cubicBezTo>
                    <a:pt x="555697" y="303713"/>
                    <a:pt x="554211" y="275069"/>
                    <a:pt x="554211" y="275069"/>
                  </a:cubicBezTo>
                  <a:cubicBezTo>
                    <a:pt x="551610" y="251893"/>
                    <a:pt x="546594" y="228811"/>
                    <a:pt x="537490" y="206933"/>
                  </a:cubicBezTo>
                  <a:cubicBezTo>
                    <a:pt x="532288" y="194048"/>
                    <a:pt x="538791" y="179957"/>
                    <a:pt x="551796" y="173561"/>
                  </a:cubicBezTo>
                  <a:close/>
                  <a:moveTo>
                    <a:pt x="322443" y="100626"/>
                  </a:moveTo>
                  <a:cubicBezTo>
                    <a:pt x="336555" y="100626"/>
                    <a:pt x="348253" y="112303"/>
                    <a:pt x="348253" y="126390"/>
                  </a:cubicBezTo>
                  <a:lnTo>
                    <a:pt x="348253" y="302105"/>
                  </a:lnTo>
                  <a:cubicBezTo>
                    <a:pt x="346953" y="316192"/>
                    <a:pt x="336555" y="327776"/>
                    <a:pt x="322443" y="327776"/>
                  </a:cubicBezTo>
                  <a:lnTo>
                    <a:pt x="203790" y="327776"/>
                  </a:lnTo>
                  <a:cubicBezTo>
                    <a:pt x="189492" y="327776"/>
                    <a:pt x="177979" y="316192"/>
                    <a:pt x="177979" y="302105"/>
                  </a:cubicBezTo>
                  <a:cubicBezTo>
                    <a:pt x="177979" y="288018"/>
                    <a:pt x="189677" y="276341"/>
                    <a:pt x="203790" y="276341"/>
                  </a:cubicBezTo>
                  <a:lnTo>
                    <a:pt x="296725" y="276341"/>
                  </a:lnTo>
                  <a:lnTo>
                    <a:pt x="296725" y="126390"/>
                  </a:lnTo>
                  <a:cubicBezTo>
                    <a:pt x="296725" y="112303"/>
                    <a:pt x="308331" y="100626"/>
                    <a:pt x="322443" y="100626"/>
                  </a:cubicBezTo>
                  <a:close/>
                  <a:moveTo>
                    <a:pt x="92559" y="94430"/>
                  </a:moveTo>
                  <a:cubicBezTo>
                    <a:pt x="99149" y="93931"/>
                    <a:pt x="105902" y="95856"/>
                    <a:pt x="111053" y="100399"/>
                  </a:cubicBezTo>
                  <a:cubicBezTo>
                    <a:pt x="121356" y="109395"/>
                    <a:pt x="122656" y="126086"/>
                    <a:pt x="113652" y="136379"/>
                  </a:cubicBezTo>
                  <a:cubicBezTo>
                    <a:pt x="105948" y="145281"/>
                    <a:pt x="99544" y="154276"/>
                    <a:pt x="93139" y="163271"/>
                  </a:cubicBezTo>
                  <a:cubicBezTo>
                    <a:pt x="76988" y="181353"/>
                    <a:pt x="62323" y="173564"/>
                    <a:pt x="57125" y="170967"/>
                  </a:cubicBezTo>
                  <a:cubicBezTo>
                    <a:pt x="45615" y="163178"/>
                    <a:pt x="41717" y="147878"/>
                    <a:pt x="49328" y="136379"/>
                  </a:cubicBezTo>
                  <a:cubicBezTo>
                    <a:pt x="56939" y="124881"/>
                    <a:pt x="66036" y="113197"/>
                    <a:pt x="75039" y="102996"/>
                  </a:cubicBezTo>
                  <a:cubicBezTo>
                    <a:pt x="79541" y="97849"/>
                    <a:pt x="85969" y="94928"/>
                    <a:pt x="92559" y="94430"/>
                  </a:cubicBezTo>
                  <a:close/>
                  <a:moveTo>
                    <a:pt x="454317" y="48612"/>
                  </a:moveTo>
                  <a:cubicBezTo>
                    <a:pt x="460597" y="47500"/>
                    <a:pt x="467353" y="48798"/>
                    <a:pt x="473157" y="52646"/>
                  </a:cubicBezTo>
                  <a:cubicBezTo>
                    <a:pt x="497580" y="69428"/>
                    <a:pt x="519496" y="90013"/>
                    <a:pt x="537512" y="111896"/>
                  </a:cubicBezTo>
                  <a:cubicBezTo>
                    <a:pt x="546612" y="122095"/>
                    <a:pt x="544012" y="138785"/>
                    <a:pt x="533704" y="147872"/>
                  </a:cubicBezTo>
                  <a:cubicBezTo>
                    <a:pt x="529897" y="152415"/>
                    <a:pt x="510395" y="158349"/>
                    <a:pt x="498880" y="143977"/>
                  </a:cubicBezTo>
                  <a:cubicBezTo>
                    <a:pt x="483465" y="124691"/>
                    <a:pt x="465356" y="107908"/>
                    <a:pt x="444833" y="93814"/>
                  </a:cubicBezTo>
                  <a:cubicBezTo>
                    <a:pt x="433132" y="86026"/>
                    <a:pt x="430532" y="70726"/>
                    <a:pt x="438333" y="59043"/>
                  </a:cubicBezTo>
                  <a:cubicBezTo>
                    <a:pt x="442233" y="53248"/>
                    <a:pt x="448037" y="49725"/>
                    <a:pt x="454317" y="48612"/>
                  </a:cubicBezTo>
                  <a:close/>
                  <a:moveTo>
                    <a:pt x="220720" y="11442"/>
                  </a:moveTo>
                  <a:cubicBezTo>
                    <a:pt x="233623" y="7550"/>
                    <a:pt x="247826" y="15333"/>
                    <a:pt x="251724" y="29418"/>
                  </a:cubicBezTo>
                  <a:cubicBezTo>
                    <a:pt x="255530" y="42298"/>
                    <a:pt x="247733" y="56476"/>
                    <a:pt x="233623" y="60368"/>
                  </a:cubicBezTo>
                  <a:cubicBezTo>
                    <a:pt x="210509" y="66761"/>
                    <a:pt x="187209" y="77047"/>
                    <a:pt x="166693" y="89834"/>
                  </a:cubicBezTo>
                  <a:cubicBezTo>
                    <a:pt x="149242" y="96321"/>
                    <a:pt x="138288" y="88630"/>
                    <a:pt x="133275" y="80846"/>
                  </a:cubicBezTo>
                  <a:cubicBezTo>
                    <a:pt x="125478" y="69263"/>
                    <a:pt x="129284" y="53789"/>
                    <a:pt x="140887" y="46097"/>
                  </a:cubicBezTo>
                  <a:cubicBezTo>
                    <a:pt x="165394" y="30715"/>
                    <a:pt x="192407" y="19040"/>
                    <a:pt x="220720" y="11442"/>
                  </a:cubicBezTo>
                  <a:close/>
                  <a:moveTo>
                    <a:pt x="309640" y="0"/>
                  </a:moveTo>
                  <a:cubicBezTo>
                    <a:pt x="339167" y="0"/>
                    <a:pt x="367579" y="5102"/>
                    <a:pt x="395899" y="14101"/>
                  </a:cubicBezTo>
                  <a:cubicBezTo>
                    <a:pt x="408805" y="17904"/>
                    <a:pt x="416419" y="32191"/>
                    <a:pt x="412612" y="46292"/>
                  </a:cubicBezTo>
                  <a:cubicBezTo>
                    <a:pt x="407413" y="56497"/>
                    <a:pt x="395992" y="66331"/>
                    <a:pt x="380393" y="61692"/>
                  </a:cubicBezTo>
                  <a:cubicBezTo>
                    <a:pt x="357180" y="53899"/>
                    <a:pt x="332760" y="50096"/>
                    <a:pt x="308247" y="50096"/>
                  </a:cubicBezTo>
                  <a:cubicBezTo>
                    <a:pt x="294134" y="50096"/>
                    <a:pt x="283827" y="38685"/>
                    <a:pt x="283827" y="24491"/>
                  </a:cubicBezTo>
                  <a:cubicBezTo>
                    <a:pt x="283827" y="10297"/>
                    <a:pt x="295527" y="0"/>
                    <a:pt x="309640" y="0"/>
                  </a:cubicBezTo>
                  <a:close/>
                </a:path>
              </a:pathLst>
            </a:custGeom>
            <a:solidFill>
              <a:srgbClr val="79F3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28" tIns="45714" rIns="91428" bIns="45714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457200"/>
              <a:endParaRPr lang="zh-CN" altLang="en-US" dirty="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6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8" grpId="0"/>
      <p:bldP spid="2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107583" y="1591089"/>
            <a:ext cx="1358724" cy="1358723"/>
          </a:xfrm>
          <a:prstGeom prst="rect">
            <a:avLst/>
          </a:prstGeom>
          <a:gradFill flip="none" rotWithShape="1">
            <a:gsLst>
              <a:gs pos="91000">
                <a:srgbClr val="050D21"/>
              </a:gs>
              <a:gs pos="87000">
                <a:srgbClr val="29CDF3"/>
              </a:gs>
              <a:gs pos="88000">
                <a:srgbClr val="050D21"/>
              </a:gs>
              <a:gs pos="100000">
                <a:srgbClr val="29CDF3"/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58887" y="1742391"/>
            <a:ext cx="1056121" cy="1056120"/>
          </a:xfrm>
          <a:prstGeom prst="rect">
            <a:avLst/>
          </a:prstGeom>
          <a:blipFill>
            <a:blip r:embed="rId1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79338" y="3822217"/>
            <a:ext cx="1358724" cy="1358723"/>
          </a:xfrm>
          <a:prstGeom prst="rect">
            <a:avLst/>
          </a:prstGeom>
          <a:gradFill flip="none" rotWithShape="1">
            <a:gsLst>
              <a:gs pos="91000">
                <a:srgbClr val="050D21"/>
              </a:gs>
              <a:gs pos="87000">
                <a:srgbClr val="E78947"/>
              </a:gs>
              <a:gs pos="88000">
                <a:srgbClr val="050D21"/>
              </a:gs>
              <a:gs pos="100000">
                <a:srgbClr val="E78947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<a:noAutofit/>
          </a:bodyPr>
          <a:lstStyle/>
          <a:p>
            <a:pPr algn="ctr" defTabSz="457200"/>
            <a:endParaRPr lang="zh-CN" altLang="en-US" sz="180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330642" y="3973518"/>
            <a:ext cx="1056121" cy="1056120"/>
          </a:xfrm>
          <a:prstGeom prst="rect">
            <a:avLst/>
          </a:prstGeom>
          <a:blipFill>
            <a:blip r:embed="rId2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299993" y="2165129"/>
            <a:ext cx="1358724" cy="1358723"/>
          </a:xfrm>
          <a:prstGeom prst="rect">
            <a:avLst/>
          </a:prstGeom>
          <a:gradFill flip="none" rotWithShape="1">
            <a:gsLst>
              <a:gs pos="91000">
                <a:srgbClr val="050D21"/>
              </a:gs>
              <a:gs pos="87000">
                <a:srgbClr val="E78947"/>
              </a:gs>
              <a:gs pos="88000">
                <a:srgbClr val="050D21"/>
              </a:gs>
              <a:gs pos="100000">
                <a:srgbClr val="E78947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<a:noAutofit/>
          </a:bodyPr>
          <a:lstStyle/>
          <a:p>
            <a:pPr algn="ctr" defTabSz="457200"/>
            <a:endParaRPr lang="zh-CN" altLang="en-US" sz="180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451297" y="2316431"/>
            <a:ext cx="1056121" cy="1056120"/>
          </a:xfrm>
          <a:prstGeom prst="rect">
            <a:avLst/>
          </a:prstGeom>
          <a:blipFill>
            <a:blip r:embed="rId3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299993" y="4180992"/>
            <a:ext cx="1358724" cy="1358723"/>
          </a:xfrm>
          <a:prstGeom prst="rect">
            <a:avLst/>
          </a:prstGeom>
          <a:gradFill flip="none" rotWithShape="1">
            <a:gsLst>
              <a:gs pos="91000">
                <a:srgbClr val="050D21"/>
              </a:gs>
              <a:gs pos="87000">
                <a:srgbClr val="29CDF3"/>
              </a:gs>
              <a:gs pos="88000">
                <a:srgbClr val="050D21"/>
              </a:gs>
              <a:gs pos="100000">
                <a:srgbClr val="29CDF3"/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451297" y="4332293"/>
            <a:ext cx="1056121" cy="1056120"/>
          </a:xfrm>
          <a:prstGeom prst="rect">
            <a:avLst/>
          </a:prstGeom>
          <a:blipFill>
            <a:blip r:embed="rId4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4403152" y="1078907"/>
            <a:ext cx="3384109" cy="95449"/>
            <a:chOff x="3745734" y="1030077"/>
            <a:chExt cx="5066292" cy="190922"/>
          </a:xfrm>
          <a:gradFill>
            <a:gsLst>
              <a:gs pos="0">
                <a:srgbClr val="050D21"/>
              </a:gs>
              <a:gs pos="100000">
                <a:srgbClr val="79F3FA"/>
              </a:gs>
            </a:gsLst>
            <a:lin ang="2700000" scaled="1"/>
          </a:gradFill>
        </p:grpSpPr>
        <p:sp>
          <p:nvSpPr>
            <p:cNvPr id="27" name="梯形 26"/>
            <p:cNvSpPr/>
            <p:nvPr/>
          </p:nvSpPr>
          <p:spPr>
            <a:xfrm>
              <a:off x="3745734" y="1030077"/>
              <a:ext cx="1222506" cy="190922"/>
            </a:xfrm>
            <a:prstGeom prst="trapezoid">
              <a:avLst>
                <a:gd name="adj" fmla="val 100789"/>
              </a:avLst>
            </a:prstGeom>
            <a:gradFill>
              <a:gsLst>
                <a:gs pos="0">
                  <a:srgbClr val="050D21"/>
                </a:gs>
                <a:gs pos="100000">
                  <a:srgbClr val="29CDF3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28" name="梯形 27"/>
            <p:cNvSpPr/>
            <p:nvPr/>
          </p:nvSpPr>
          <p:spPr>
            <a:xfrm>
              <a:off x="5026996" y="1030077"/>
              <a:ext cx="1222506" cy="190922"/>
            </a:xfrm>
            <a:prstGeom prst="trapezoid">
              <a:avLst>
                <a:gd name="adj" fmla="val 100789"/>
              </a:avLst>
            </a:prstGeom>
            <a:gradFill flip="none" rotWithShape="1">
              <a:gsLst>
                <a:gs pos="0">
                  <a:srgbClr val="050D21"/>
                </a:gs>
                <a:gs pos="100000">
                  <a:srgbClr val="E78947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29" name="梯形 28"/>
            <p:cNvSpPr/>
            <p:nvPr/>
          </p:nvSpPr>
          <p:spPr>
            <a:xfrm>
              <a:off x="6308258" y="1030077"/>
              <a:ext cx="1222506" cy="190922"/>
            </a:xfrm>
            <a:prstGeom prst="trapezoid">
              <a:avLst>
                <a:gd name="adj" fmla="val 100789"/>
              </a:avLst>
            </a:prstGeom>
            <a:gradFill>
              <a:gsLst>
                <a:gs pos="0">
                  <a:srgbClr val="050D21"/>
                </a:gs>
                <a:gs pos="100000">
                  <a:srgbClr val="29CDF3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30" name="梯形 29"/>
            <p:cNvSpPr/>
            <p:nvPr/>
          </p:nvSpPr>
          <p:spPr>
            <a:xfrm>
              <a:off x="7589520" y="1030077"/>
              <a:ext cx="1222506" cy="190922"/>
            </a:xfrm>
            <a:prstGeom prst="trapezoid">
              <a:avLst>
                <a:gd name="adj" fmla="val 100789"/>
              </a:avLst>
            </a:prstGeom>
            <a:gradFill flip="none" rotWithShape="1">
              <a:gsLst>
                <a:gs pos="0">
                  <a:srgbClr val="050D21"/>
                </a:gs>
                <a:gs pos="100000">
                  <a:srgbClr val="E78947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761727" y="1616487"/>
            <a:ext cx="2917190" cy="2092325"/>
            <a:chOff x="3407966" y="2261335"/>
            <a:chExt cx="2917570" cy="2092598"/>
          </a:xfrm>
        </p:grpSpPr>
        <p:grpSp>
          <p:nvGrpSpPr>
            <p:cNvPr id="33" name="Group 15"/>
            <p:cNvGrpSpPr/>
            <p:nvPr/>
          </p:nvGrpSpPr>
          <p:grpSpPr>
            <a:xfrm>
              <a:off x="3407966" y="2261335"/>
              <a:ext cx="591303" cy="591302"/>
              <a:chOff x="2455620" y="3391729"/>
              <a:chExt cx="923098" cy="923096"/>
            </a:xfrm>
          </p:grpSpPr>
          <p:sp>
            <p:nvSpPr>
              <p:cNvPr id="34" name="椭圆 33"/>
              <p:cNvSpPr/>
              <p:nvPr/>
            </p:nvSpPr>
            <p:spPr>
              <a:xfrm>
                <a:off x="2455620" y="3391729"/>
                <a:ext cx="923098" cy="923096"/>
              </a:xfrm>
              <a:prstGeom prst="ellipse">
                <a:avLst/>
              </a:prstGeom>
              <a:gradFill flip="none" rotWithShape="1">
                <a:gsLst>
                  <a:gs pos="87000">
                    <a:srgbClr val="050D21"/>
                  </a:gs>
                  <a:gs pos="0">
                    <a:srgbClr val="050D21"/>
                  </a:gs>
                  <a:gs pos="100000">
                    <a:srgbClr val="29CDF3"/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457200"/>
                <a:endParaRPr lang="zh-CN" altLang="en-US" dirty="0">
                  <a:solidFill>
                    <a:srgbClr val="FFFFFF"/>
                  </a:solidFill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Oval 14"/>
              <p:cNvSpPr/>
              <p:nvPr/>
            </p:nvSpPr>
            <p:spPr>
              <a:xfrm>
                <a:off x="2700613" y="3677284"/>
                <a:ext cx="433112" cy="351985"/>
              </a:xfrm>
              <a:custGeom>
                <a:avLst/>
                <a:gdLst>
                  <a:gd name="connsiteX0" fmla="*/ 0 w 601409"/>
                  <a:gd name="connsiteY0" fmla="*/ 418641 h 488759"/>
                  <a:gd name="connsiteX1" fmla="*/ 229655 w 601409"/>
                  <a:gd name="connsiteY1" fmla="*/ 418641 h 488759"/>
                  <a:gd name="connsiteX2" fmla="*/ 229655 w 601409"/>
                  <a:gd name="connsiteY2" fmla="*/ 454415 h 488759"/>
                  <a:gd name="connsiteX3" fmla="*/ 371754 w 601409"/>
                  <a:gd name="connsiteY3" fmla="*/ 454415 h 488759"/>
                  <a:gd name="connsiteX4" fmla="*/ 371754 w 601409"/>
                  <a:gd name="connsiteY4" fmla="*/ 418641 h 488759"/>
                  <a:gd name="connsiteX5" fmla="*/ 601409 w 601409"/>
                  <a:gd name="connsiteY5" fmla="*/ 418641 h 488759"/>
                  <a:gd name="connsiteX6" fmla="*/ 601409 w 601409"/>
                  <a:gd name="connsiteY6" fmla="*/ 488759 h 488759"/>
                  <a:gd name="connsiteX7" fmla="*/ 0 w 601409"/>
                  <a:gd name="connsiteY7" fmla="*/ 488759 h 488759"/>
                  <a:gd name="connsiteX8" fmla="*/ 439198 w 601409"/>
                  <a:gd name="connsiteY8" fmla="*/ 97476 h 488759"/>
                  <a:gd name="connsiteX9" fmla="*/ 472207 w 601409"/>
                  <a:gd name="connsiteY9" fmla="*/ 130443 h 488759"/>
                  <a:gd name="connsiteX10" fmla="*/ 439198 w 601409"/>
                  <a:gd name="connsiteY10" fmla="*/ 163411 h 488759"/>
                  <a:gd name="connsiteX11" fmla="*/ 436328 w 601409"/>
                  <a:gd name="connsiteY11" fmla="*/ 163411 h 488759"/>
                  <a:gd name="connsiteX12" fmla="*/ 366005 w 601409"/>
                  <a:gd name="connsiteY12" fmla="*/ 246546 h 488759"/>
                  <a:gd name="connsiteX13" fmla="*/ 366005 w 601409"/>
                  <a:gd name="connsiteY13" fmla="*/ 253713 h 488759"/>
                  <a:gd name="connsiteX14" fmla="*/ 332996 w 601409"/>
                  <a:gd name="connsiteY14" fmla="*/ 286680 h 488759"/>
                  <a:gd name="connsiteX15" fmla="*/ 299987 w 601409"/>
                  <a:gd name="connsiteY15" fmla="*/ 253713 h 488759"/>
                  <a:gd name="connsiteX16" fmla="*/ 299987 w 601409"/>
                  <a:gd name="connsiteY16" fmla="*/ 250846 h 488759"/>
                  <a:gd name="connsiteX17" fmla="*/ 248321 w 601409"/>
                  <a:gd name="connsiteY17" fmla="*/ 210712 h 488759"/>
                  <a:gd name="connsiteX18" fmla="*/ 235404 w 601409"/>
                  <a:gd name="connsiteY18" fmla="*/ 213578 h 488759"/>
                  <a:gd name="connsiteX19" fmla="*/ 226793 w 601409"/>
                  <a:gd name="connsiteY19" fmla="*/ 212145 h 488759"/>
                  <a:gd name="connsiteX20" fmla="*/ 195220 w 601409"/>
                  <a:gd name="connsiteY20" fmla="*/ 240812 h 488759"/>
                  <a:gd name="connsiteX21" fmla="*/ 195220 w 601409"/>
                  <a:gd name="connsiteY21" fmla="*/ 246546 h 488759"/>
                  <a:gd name="connsiteX22" fmla="*/ 162211 w 601409"/>
                  <a:gd name="connsiteY22" fmla="*/ 279513 h 488759"/>
                  <a:gd name="connsiteX23" fmla="*/ 129202 w 601409"/>
                  <a:gd name="connsiteY23" fmla="*/ 246546 h 488759"/>
                  <a:gd name="connsiteX24" fmla="*/ 162211 w 601409"/>
                  <a:gd name="connsiteY24" fmla="*/ 213578 h 488759"/>
                  <a:gd name="connsiteX25" fmla="*/ 167952 w 601409"/>
                  <a:gd name="connsiteY25" fmla="*/ 213578 h 488759"/>
                  <a:gd name="connsiteX26" fmla="*/ 202396 w 601409"/>
                  <a:gd name="connsiteY26" fmla="*/ 180611 h 488759"/>
                  <a:gd name="connsiteX27" fmla="*/ 202396 w 601409"/>
                  <a:gd name="connsiteY27" fmla="*/ 179178 h 488759"/>
                  <a:gd name="connsiteX28" fmla="*/ 235404 w 601409"/>
                  <a:gd name="connsiteY28" fmla="*/ 146210 h 488759"/>
                  <a:gd name="connsiteX29" fmla="*/ 268413 w 601409"/>
                  <a:gd name="connsiteY29" fmla="*/ 176311 h 488759"/>
                  <a:gd name="connsiteX30" fmla="*/ 324385 w 601409"/>
                  <a:gd name="connsiteY30" fmla="*/ 222179 h 488759"/>
                  <a:gd name="connsiteX31" fmla="*/ 332996 w 601409"/>
                  <a:gd name="connsiteY31" fmla="*/ 220745 h 488759"/>
                  <a:gd name="connsiteX32" fmla="*/ 335866 w 601409"/>
                  <a:gd name="connsiteY32" fmla="*/ 220745 h 488759"/>
                  <a:gd name="connsiteX33" fmla="*/ 407624 w 601409"/>
                  <a:gd name="connsiteY33" fmla="*/ 137610 h 488759"/>
                  <a:gd name="connsiteX34" fmla="*/ 406189 w 601409"/>
                  <a:gd name="connsiteY34" fmla="*/ 130443 h 488759"/>
                  <a:gd name="connsiteX35" fmla="*/ 439198 w 601409"/>
                  <a:gd name="connsiteY35" fmla="*/ 97476 h 488759"/>
                  <a:gd name="connsiteX36" fmla="*/ 100420 w 601409"/>
                  <a:gd name="connsiteY36" fmla="*/ 57337 h 488759"/>
                  <a:gd name="connsiteX37" fmla="*/ 100420 w 601409"/>
                  <a:gd name="connsiteY37" fmla="*/ 326819 h 488759"/>
                  <a:gd name="connsiteX38" fmla="*/ 500990 w 601409"/>
                  <a:gd name="connsiteY38" fmla="*/ 326819 h 488759"/>
                  <a:gd name="connsiteX39" fmla="*/ 500990 w 601409"/>
                  <a:gd name="connsiteY39" fmla="*/ 57337 h 488759"/>
                  <a:gd name="connsiteX40" fmla="*/ 42991 w 601409"/>
                  <a:gd name="connsiteY40" fmla="*/ 0 h 488759"/>
                  <a:gd name="connsiteX41" fmla="*/ 558419 w 601409"/>
                  <a:gd name="connsiteY41" fmla="*/ 0 h 488759"/>
                  <a:gd name="connsiteX42" fmla="*/ 558419 w 601409"/>
                  <a:gd name="connsiteY42" fmla="*/ 384156 h 488759"/>
                  <a:gd name="connsiteX43" fmla="*/ 42991 w 601409"/>
                  <a:gd name="connsiteY43" fmla="*/ 384156 h 488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601409" h="488759">
                    <a:moveTo>
                      <a:pt x="0" y="418641"/>
                    </a:moveTo>
                    <a:lnTo>
                      <a:pt x="229655" y="418641"/>
                    </a:lnTo>
                    <a:lnTo>
                      <a:pt x="229655" y="454415"/>
                    </a:lnTo>
                    <a:lnTo>
                      <a:pt x="371754" y="454415"/>
                    </a:lnTo>
                    <a:lnTo>
                      <a:pt x="371754" y="418641"/>
                    </a:lnTo>
                    <a:lnTo>
                      <a:pt x="601409" y="418641"/>
                    </a:lnTo>
                    <a:lnTo>
                      <a:pt x="601409" y="488759"/>
                    </a:lnTo>
                    <a:lnTo>
                      <a:pt x="0" y="488759"/>
                    </a:lnTo>
                    <a:close/>
                    <a:moveTo>
                      <a:pt x="439198" y="97476"/>
                    </a:moveTo>
                    <a:cubicBezTo>
                      <a:pt x="457855" y="97476"/>
                      <a:pt x="472207" y="111810"/>
                      <a:pt x="472207" y="130443"/>
                    </a:cubicBezTo>
                    <a:cubicBezTo>
                      <a:pt x="472207" y="149077"/>
                      <a:pt x="457855" y="163411"/>
                      <a:pt x="439198" y="163411"/>
                    </a:cubicBezTo>
                    <a:cubicBezTo>
                      <a:pt x="437763" y="163411"/>
                      <a:pt x="436328" y="163411"/>
                      <a:pt x="436328" y="163411"/>
                    </a:cubicBezTo>
                    <a:lnTo>
                      <a:pt x="366005" y="246546"/>
                    </a:lnTo>
                    <a:cubicBezTo>
                      <a:pt x="366005" y="249413"/>
                      <a:pt x="366005" y="250846"/>
                      <a:pt x="366005" y="253713"/>
                    </a:cubicBezTo>
                    <a:cubicBezTo>
                      <a:pt x="366005" y="272346"/>
                      <a:pt x="351653" y="286680"/>
                      <a:pt x="332996" y="286680"/>
                    </a:cubicBezTo>
                    <a:cubicBezTo>
                      <a:pt x="314339" y="286680"/>
                      <a:pt x="299987" y="272346"/>
                      <a:pt x="299987" y="253713"/>
                    </a:cubicBezTo>
                    <a:cubicBezTo>
                      <a:pt x="299987" y="253713"/>
                      <a:pt x="299987" y="252279"/>
                      <a:pt x="299987" y="250846"/>
                    </a:cubicBezTo>
                    <a:lnTo>
                      <a:pt x="248321" y="210712"/>
                    </a:lnTo>
                    <a:cubicBezTo>
                      <a:pt x="244015" y="212145"/>
                      <a:pt x="239710" y="213578"/>
                      <a:pt x="235404" y="213578"/>
                    </a:cubicBezTo>
                    <a:cubicBezTo>
                      <a:pt x="232534" y="213578"/>
                      <a:pt x="229664" y="212145"/>
                      <a:pt x="226793" y="212145"/>
                    </a:cubicBezTo>
                    <a:lnTo>
                      <a:pt x="195220" y="240812"/>
                    </a:lnTo>
                    <a:cubicBezTo>
                      <a:pt x="195220" y="243679"/>
                      <a:pt x="195220" y="245112"/>
                      <a:pt x="195220" y="246546"/>
                    </a:cubicBezTo>
                    <a:cubicBezTo>
                      <a:pt x="195220" y="265180"/>
                      <a:pt x="180868" y="279513"/>
                      <a:pt x="162211" y="279513"/>
                    </a:cubicBezTo>
                    <a:cubicBezTo>
                      <a:pt x="143554" y="279513"/>
                      <a:pt x="129202" y="265180"/>
                      <a:pt x="129202" y="246546"/>
                    </a:cubicBezTo>
                    <a:cubicBezTo>
                      <a:pt x="129202" y="227912"/>
                      <a:pt x="143554" y="213578"/>
                      <a:pt x="162211" y="213578"/>
                    </a:cubicBezTo>
                    <a:cubicBezTo>
                      <a:pt x="163646" y="213578"/>
                      <a:pt x="166516" y="213578"/>
                      <a:pt x="167952" y="213578"/>
                    </a:cubicBezTo>
                    <a:lnTo>
                      <a:pt x="202396" y="180611"/>
                    </a:lnTo>
                    <a:cubicBezTo>
                      <a:pt x="202396" y="180611"/>
                      <a:pt x="202396" y="180611"/>
                      <a:pt x="202396" y="179178"/>
                    </a:cubicBezTo>
                    <a:cubicBezTo>
                      <a:pt x="202396" y="161977"/>
                      <a:pt x="216747" y="146210"/>
                      <a:pt x="235404" y="146210"/>
                    </a:cubicBezTo>
                    <a:cubicBezTo>
                      <a:pt x="252626" y="146210"/>
                      <a:pt x="266978" y="159111"/>
                      <a:pt x="268413" y="176311"/>
                    </a:cubicBezTo>
                    <a:lnTo>
                      <a:pt x="324385" y="222179"/>
                    </a:lnTo>
                    <a:cubicBezTo>
                      <a:pt x="327255" y="220745"/>
                      <a:pt x="330125" y="220745"/>
                      <a:pt x="332996" y="220745"/>
                    </a:cubicBezTo>
                    <a:cubicBezTo>
                      <a:pt x="334431" y="220745"/>
                      <a:pt x="335866" y="220745"/>
                      <a:pt x="335866" y="220745"/>
                    </a:cubicBezTo>
                    <a:lnTo>
                      <a:pt x="407624" y="137610"/>
                    </a:lnTo>
                    <a:cubicBezTo>
                      <a:pt x="406189" y="134743"/>
                      <a:pt x="406189" y="131877"/>
                      <a:pt x="406189" y="130443"/>
                    </a:cubicBezTo>
                    <a:cubicBezTo>
                      <a:pt x="406189" y="111810"/>
                      <a:pt x="421976" y="97476"/>
                      <a:pt x="439198" y="97476"/>
                    </a:cubicBezTo>
                    <a:close/>
                    <a:moveTo>
                      <a:pt x="100420" y="57337"/>
                    </a:moveTo>
                    <a:lnTo>
                      <a:pt x="100420" y="326819"/>
                    </a:lnTo>
                    <a:lnTo>
                      <a:pt x="500990" y="326819"/>
                    </a:lnTo>
                    <a:lnTo>
                      <a:pt x="500990" y="57337"/>
                    </a:lnTo>
                    <a:close/>
                    <a:moveTo>
                      <a:pt x="42991" y="0"/>
                    </a:moveTo>
                    <a:lnTo>
                      <a:pt x="558419" y="0"/>
                    </a:lnTo>
                    <a:lnTo>
                      <a:pt x="558419" y="384156"/>
                    </a:lnTo>
                    <a:lnTo>
                      <a:pt x="42991" y="384156"/>
                    </a:lnTo>
                    <a:close/>
                  </a:path>
                </a:pathLst>
              </a:custGeom>
              <a:solidFill>
                <a:srgbClr val="79F3F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457200"/>
                <a:endParaRPr lang="zh-CN" altLang="en-US" dirty="0">
                  <a:solidFill>
                    <a:srgbClr val="FFFFFF"/>
                  </a:solidFill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0" name="文本框 49"/>
            <p:cNvSpPr txBox="1"/>
            <p:nvPr/>
          </p:nvSpPr>
          <p:spPr bwMode="auto">
            <a:xfrm>
              <a:off x="4126880" y="2261335"/>
              <a:ext cx="2198656" cy="2092598"/>
            </a:xfrm>
            <a:prstGeom prst="rect">
              <a:avLst/>
            </a:prstGeom>
            <a:noFill/>
          </p:spPr>
          <p:txBody>
            <a:bodyPr wrap="square">
              <a:no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algn="ctr">
                <a:lnSpc>
                  <a:spcPct val="130000"/>
                </a:lnSpc>
                <a:defRPr sz="1100">
                  <a:solidFill>
                    <a:schemeClr val="bg1"/>
                  </a:solidFill>
                  <a:latin typeface="Century Gothic" panose="020B0502020202020204" pitchFamily="34" charset="0"/>
                  <a:ea typeface="方正清刻本悦宋简体" panose="02000000000000000000" pitchFamily="2" charset="-122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defTabSz="457200"/>
              <a:r>
                <a:rPr lang="zh-CN" altLang="en-US" sz="2000">
                  <a:solidFill>
                    <a:schemeClr val="tx2">
                      <a:lumMod val="20000"/>
                      <a:lumOff val="80000"/>
                    </a:schemeClr>
                  </a:solidFill>
                  <a:sym typeface="+mn-ea"/>
                </a:rPr>
                <a:t>高压电塔的维修不再需要工人登高，而是空中机械臂去维修；</a:t>
              </a:r>
              <a:endParaRPr lang="zh-CN" altLang="en-US" sz="2000" dirty="0">
                <a:solidFill>
                  <a:schemeClr val="tx2">
                    <a:lumMod val="20000"/>
                    <a:lumOff val="80000"/>
                  </a:schemeClr>
                </a:solidFill>
                <a:latin typeface="锐字锐线梦想黑简1.0" panose="02010604000000000000" pitchFamily="2" charset="-122"/>
                <a:ea typeface="锐字锐线梦想黑简1.0" panose="02010604000000000000" pitchFamily="2" charset="-122"/>
                <a:sym typeface="+mn-ea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761727" y="3847614"/>
            <a:ext cx="2958465" cy="2231390"/>
            <a:chOff x="3407966" y="4277460"/>
            <a:chExt cx="2958850" cy="2231681"/>
          </a:xfrm>
        </p:grpSpPr>
        <p:grpSp>
          <p:nvGrpSpPr>
            <p:cNvPr id="36" name="Group 31"/>
            <p:cNvGrpSpPr/>
            <p:nvPr/>
          </p:nvGrpSpPr>
          <p:grpSpPr>
            <a:xfrm>
              <a:off x="3407966" y="4277460"/>
              <a:ext cx="591303" cy="591302"/>
              <a:chOff x="3161223" y="4111625"/>
              <a:chExt cx="591303" cy="591302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3161223" y="4111625"/>
                <a:ext cx="591303" cy="591302"/>
              </a:xfrm>
              <a:prstGeom prst="ellipse">
                <a:avLst/>
              </a:prstGeom>
              <a:gradFill flip="none" rotWithShape="1">
                <a:gsLst>
                  <a:gs pos="87000">
                    <a:srgbClr val="050D21"/>
                  </a:gs>
                  <a:gs pos="0">
                    <a:srgbClr val="050D21"/>
                  </a:gs>
                  <a:gs pos="100000">
                    <a:srgbClr val="E78947"/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457200"/>
                <a:endParaRPr lang="zh-CN" altLang="en-US" dirty="0">
                  <a:solidFill>
                    <a:srgbClr val="FFFFFF"/>
                  </a:solidFill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Oval 18"/>
              <p:cNvSpPr/>
              <p:nvPr/>
            </p:nvSpPr>
            <p:spPr>
              <a:xfrm>
                <a:off x="3318157" y="4268767"/>
                <a:ext cx="277436" cy="277016"/>
              </a:xfrm>
              <a:custGeom>
                <a:avLst/>
                <a:gdLst>
                  <a:gd name="T0" fmla="*/ 6894 w 7804"/>
                  <a:gd name="T1" fmla="*/ 3038 h 7804"/>
                  <a:gd name="T2" fmla="*/ 6614 w 7804"/>
                  <a:gd name="T3" fmla="*/ 2704 h 7804"/>
                  <a:gd name="T4" fmla="*/ 6826 w 7804"/>
                  <a:gd name="T5" fmla="*/ 2200 h 7804"/>
                  <a:gd name="T6" fmla="*/ 6496 w 7804"/>
                  <a:gd name="T7" fmla="*/ 978 h 7804"/>
                  <a:gd name="T8" fmla="*/ 5604 w 7804"/>
                  <a:gd name="T9" fmla="*/ 978 h 7804"/>
                  <a:gd name="T10" fmla="*/ 5254 w 7804"/>
                  <a:gd name="T11" fmla="*/ 1222 h 7804"/>
                  <a:gd name="T12" fmla="*/ 4973 w 7804"/>
                  <a:gd name="T13" fmla="*/ 1137 h 7804"/>
                  <a:gd name="T14" fmla="*/ 4766 w 7804"/>
                  <a:gd name="T15" fmla="*/ 631 h 7804"/>
                  <a:gd name="T16" fmla="*/ 3668 w 7804"/>
                  <a:gd name="T17" fmla="*/ 0 h 7804"/>
                  <a:gd name="T18" fmla="*/ 3038 w 7804"/>
                  <a:gd name="T19" fmla="*/ 910 h 7804"/>
                  <a:gd name="T20" fmla="*/ 2704 w 7804"/>
                  <a:gd name="T21" fmla="*/ 1190 h 7804"/>
                  <a:gd name="T22" fmla="*/ 2398 w 7804"/>
                  <a:gd name="T23" fmla="*/ 1175 h 7804"/>
                  <a:gd name="T24" fmla="*/ 1754 w 7804"/>
                  <a:gd name="T25" fmla="*/ 793 h 7804"/>
                  <a:gd name="T26" fmla="*/ 978 w 7804"/>
                  <a:gd name="T27" fmla="*/ 1308 h 7804"/>
                  <a:gd name="T28" fmla="*/ 1175 w 7804"/>
                  <a:gd name="T29" fmla="*/ 2398 h 7804"/>
                  <a:gd name="T30" fmla="*/ 1137 w 7804"/>
                  <a:gd name="T31" fmla="*/ 2831 h 7804"/>
                  <a:gd name="T32" fmla="*/ 631 w 7804"/>
                  <a:gd name="T33" fmla="*/ 3038 h 7804"/>
                  <a:gd name="T34" fmla="*/ 0 w 7804"/>
                  <a:gd name="T35" fmla="*/ 4136 h 7804"/>
                  <a:gd name="T36" fmla="*/ 910 w 7804"/>
                  <a:gd name="T37" fmla="*/ 4766 h 7804"/>
                  <a:gd name="T38" fmla="*/ 1190 w 7804"/>
                  <a:gd name="T39" fmla="*/ 5100 h 7804"/>
                  <a:gd name="T40" fmla="*/ 978 w 7804"/>
                  <a:gd name="T41" fmla="*/ 5604 h 7804"/>
                  <a:gd name="T42" fmla="*/ 1308 w 7804"/>
                  <a:gd name="T43" fmla="*/ 6826 h 7804"/>
                  <a:gd name="T44" fmla="*/ 2200 w 7804"/>
                  <a:gd name="T45" fmla="*/ 6826 h 7804"/>
                  <a:gd name="T46" fmla="*/ 2550 w 7804"/>
                  <a:gd name="T47" fmla="*/ 6582 h 7804"/>
                  <a:gd name="T48" fmla="*/ 2831 w 7804"/>
                  <a:gd name="T49" fmla="*/ 6667 h 7804"/>
                  <a:gd name="T50" fmla="*/ 3038 w 7804"/>
                  <a:gd name="T51" fmla="*/ 7173 h 7804"/>
                  <a:gd name="T52" fmla="*/ 4136 w 7804"/>
                  <a:gd name="T53" fmla="*/ 7804 h 7804"/>
                  <a:gd name="T54" fmla="*/ 4766 w 7804"/>
                  <a:gd name="T55" fmla="*/ 6894 h 7804"/>
                  <a:gd name="T56" fmla="*/ 5100 w 7804"/>
                  <a:gd name="T57" fmla="*/ 6614 h 7804"/>
                  <a:gd name="T58" fmla="*/ 5406 w 7804"/>
                  <a:gd name="T59" fmla="*/ 6629 h 7804"/>
                  <a:gd name="T60" fmla="*/ 6050 w 7804"/>
                  <a:gd name="T61" fmla="*/ 7011 h 7804"/>
                  <a:gd name="T62" fmla="*/ 6647 w 7804"/>
                  <a:gd name="T63" fmla="*/ 6675 h 7804"/>
                  <a:gd name="T64" fmla="*/ 6826 w 7804"/>
                  <a:gd name="T65" fmla="*/ 6496 h 7804"/>
                  <a:gd name="T66" fmla="*/ 6629 w 7804"/>
                  <a:gd name="T67" fmla="*/ 5406 h 7804"/>
                  <a:gd name="T68" fmla="*/ 6667 w 7804"/>
                  <a:gd name="T69" fmla="*/ 4972 h 7804"/>
                  <a:gd name="T70" fmla="*/ 7173 w 7804"/>
                  <a:gd name="T71" fmla="*/ 4766 h 7804"/>
                  <a:gd name="T72" fmla="*/ 7804 w 7804"/>
                  <a:gd name="T73" fmla="*/ 3668 h 7804"/>
                  <a:gd name="T74" fmla="*/ 5608 w 7804"/>
                  <a:gd name="T75" fmla="*/ 3902 h 7804"/>
                  <a:gd name="T76" fmla="*/ 2196 w 7804"/>
                  <a:gd name="T77" fmla="*/ 3902 h 7804"/>
                  <a:gd name="T78" fmla="*/ 5608 w 7804"/>
                  <a:gd name="T79" fmla="*/ 3902 h 78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7804" h="7804">
                    <a:moveTo>
                      <a:pt x="7173" y="3038"/>
                    </a:moveTo>
                    <a:lnTo>
                      <a:pt x="6894" y="3038"/>
                    </a:lnTo>
                    <a:cubicBezTo>
                      <a:pt x="6824" y="3038"/>
                      <a:pt x="6714" y="2953"/>
                      <a:pt x="6667" y="2831"/>
                    </a:cubicBezTo>
                    <a:cubicBezTo>
                      <a:pt x="6650" y="2789"/>
                      <a:pt x="6632" y="2746"/>
                      <a:pt x="6614" y="2704"/>
                    </a:cubicBezTo>
                    <a:cubicBezTo>
                      <a:pt x="6561" y="2585"/>
                      <a:pt x="6579" y="2447"/>
                      <a:pt x="6629" y="2398"/>
                    </a:cubicBezTo>
                    <a:lnTo>
                      <a:pt x="6826" y="2200"/>
                    </a:lnTo>
                    <a:cubicBezTo>
                      <a:pt x="7072" y="1954"/>
                      <a:pt x="7072" y="1554"/>
                      <a:pt x="6826" y="1308"/>
                    </a:cubicBezTo>
                    <a:lnTo>
                      <a:pt x="6496" y="978"/>
                    </a:lnTo>
                    <a:cubicBezTo>
                      <a:pt x="6377" y="859"/>
                      <a:pt x="6218" y="793"/>
                      <a:pt x="6050" y="793"/>
                    </a:cubicBezTo>
                    <a:cubicBezTo>
                      <a:pt x="5882" y="793"/>
                      <a:pt x="5723" y="859"/>
                      <a:pt x="5604" y="978"/>
                    </a:cubicBezTo>
                    <a:lnTo>
                      <a:pt x="5406" y="1176"/>
                    </a:lnTo>
                    <a:cubicBezTo>
                      <a:pt x="5378" y="1204"/>
                      <a:pt x="5319" y="1222"/>
                      <a:pt x="5254" y="1222"/>
                    </a:cubicBezTo>
                    <a:cubicBezTo>
                      <a:pt x="5201" y="1222"/>
                      <a:pt x="5147" y="1211"/>
                      <a:pt x="5100" y="1190"/>
                    </a:cubicBezTo>
                    <a:cubicBezTo>
                      <a:pt x="5058" y="1172"/>
                      <a:pt x="5015" y="1154"/>
                      <a:pt x="4973" y="1137"/>
                    </a:cubicBezTo>
                    <a:cubicBezTo>
                      <a:pt x="4851" y="1090"/>
                      <a:pt x="4766" y="980"/>
                      <a:pt x="4766" y="910"/>
                    </a:cubicBezTo>
                    <a:lnTo>
                      <a:pt x="4766" y="631"/>
                    </a:lnTo>
                    <a:cubicBezTo>
                      <a:pt x="4766" y="283"/>
                      <a:pt x="4483" y="0"/>
                      <a:pt x="4136" y="0"/>
                    </a:cubicBezTo>
                    <a:lnTo>
                      <a:pt x="3668" y="0"/>
                    </a:lnTo>
                    <a:cubicBezTo>
                      <a:pt x="3321" y="0"/>
                      <a:pt x="3038" y="283"/>
                      <a:pt x="3038" y="631"/>
                    </a:cubicBezTo>
                    <a:lnTo>
                      <a:pt x="3038" y="910"/>
                    </a:lnTo>
                    <a:cubicBezTo>
                      <a:pt x="3038" y="980"/>
                      <a:pt x="2953" y="1090"/>
                      <a:pt x="2831" y="1137"/>
                    </a:cubicBezTo>
                    <a:cubicBezTo>
                      <a:pt x="2789" y="1154"/>
                      <a:pt x="2746" y="1172"/>
                      <a:pt x="2704" y="1190"/>
                    </a:cubicBezTo>
                    <a:cubicBezTo>
                      <a:pt x="2657" y="1211"/>
                      <a:pt x="2603" y="1222"/>
                      <a:pt x="2550" y="1222"/>
                    </a:cubicBezTo>
                    <a:cubicBezTo>
                      <a:pt x="2485" y="1222"/>
                      <a:pt x="2426" y="1204"/>
                      <a:pt x="2398" y="1175"/>
                    </a:cubicBezTo>
                    <a:lnTo>
                      <a:pt x="2200" y="978"/>
                    </a:lnTo>
                    <a:cubicBezTo>
                      <a:pt x="2081" y="859"/>
                      <a:pt x="1922" y="793"/>
                      <a:pt x="1754" y="793"/>
                    </a:cubicBezTo>
                    <a:cubicBezTo>
                      <a:pt x="1585" y="793"/>
                      <a:pt x="1427" y="859"/>
                      <a:pt x="1308" y="978"/>
                    </a:cubicBezTo>
                    <a:lnTo>
                      <a:pt x="978" y="1308"/>
                    </a:lnTo>
                    <a:cubicBezTo>
                      <a:pt x="732" y="1554"/>
                      <a:pt x="732" y="1954"/>
                      <a:pt x="978" y="2200"/>
                    </a:cubicBezTo>
                    <a:lnTo>
                      <a:pt x="1175" y="2398"/>
                    </a:lnTo>
                    <a:cubicBezTo>
                      <a:pt x="1225" y="2447"/>
                      <a:pt x="1243" y="2585"/>
                      <a:pt x="1190" y="2704"/>
                    </a:cubicBezTo>
                    <a:cubicBezTo>
                      <a:pt x="1172" y="2746"/>
                      <a:pt x="1154" y="2789"/>
                      <a:pt x="1137" y="2831"/>
                    </a:cubicBezTo>
                    <a:cubicBezTo>
                      <a:pt x="1090" y="2953"/>
                      <a:pt x="980" y="3038"/>
                      <a:pt x="910" y="3038"/>
                    </a:cubicBezTo>
                    <a:lnTo>
                      <a:pt x="631" y="3038"/>
                    </a:lnTo>
                    <a:cubicBezTo>
                      <a:pt x="283" y="3038"/>
                      <a:pt x="0" y="3321"/>
                      <a:pt x="0" y="3668"/>
                    </a:cubicBezTo>
                    <a:lnTo>
                      <a:pt x="0" y="4136"/>
                    </a:lnTo>
                    <a:cubicBezTo>
                      <a:pt x="0" y="4483"/>
                      <a:pt x="283" y="4766"/>
                      <a:pt x="631" y="4766"/>
                    </a:cubicBezTo>
                    <a:lnTo>
                      <a:pt x="910" y="4766"/>
                    </a:lnTo>
                    <a:cubicBezTo>
                      <a:pt x="980" y="4766"/>
                      <a:pt x="1090" y="4851"/>
                      <a:pt x="1137" y="4972"/>
                    </a:cubicBezTo>
                    <a:cubicBezTo>
                      <a:pt x="1154" y="5015"/>
                      <a:pt x="1172" y="5058"/>
                      <a:pt x="1190" y="5100"/>
                    </a:cubicBezTo>
                    <a:cubicBezTo>
                      <a:pt x="1243" y="5219"/>
                      <a:pt x="1225" y="5357"/>
                      <a:pt x="1175" y="5406"/>
                    </a:cubicBezTo>
                    <a:lnTo>
                      <a:pt x="978" y="5604"/>
                    </a:lnTo>
                    <a:cubicBezTo>
                      <a:pt x="732" y="5850"/>
                      <a:pt x="732" y="6250"/>
                      <a:pt x="978" y="6496"/>
                    </a:cubicBezTo>
                    <a:lnTo>
                      <a:pt x="1308" y="6826"/>
                    </a:lnTo>
                    <a:cubicBezTo>
                      <a:pt x="1427" y="6945"/>
                      <a:pt x="1586" y="7011"/>
                      <a:pt x="1754" y="7011"/>
                    </a:cubicBezTo>
                    <a:cubicBezTo>
                      <a:pt x="1922" y="7011"/>
                      <a:pt x="2081" y="6945"/>
                      <a:pt x="2200" y="6826"/>
                    </a:cubicBezTo>
                    <a:lnTo>
                      <a:pt x="2398" y="6628"/>
                    </a:lnTo>
                    <a:cubicBezTo>
                      <a:pt x="2427" y="6599"/>
                      <a:pt x="2484" y="6582"/>
                      <a:pt x="2550" y="6582"/>
                    </a:cubicBezTo>
                    <a:cubicBezTo>
                      <a:pt x="2602" y="6582"/>
                      <a:pt x="2657" y="6593"/>
                      <a:pt x="2704" y="6614"/>
                    </a:cubicBezTo>
                    <a:cubicBezTo>
                      <a:pt x="2745" y="6632"/>
                      <a:pt x="2788" y="6650"/>
                      <a:pt x="2831" y="6667"/>
                    </a:cubicBezTo>
                    <a:cubicBezTo>
                      <a:pt x="2953" y="6714"/>
                      <a:pt x="3038" y="6824"/>
                      <a:pt x="3038" y="6894"/>
                    </a:cubicBezTo>
                    <a:lnTo>
                      <a:pt x="3038" y="7173"/>
                    </a:lnTo>
                    <a:cubicBezTo>
                      <a:pt x="3038" y="7521"/>
                      <a:pt x="3321" y="7804"/>
                      <a:pt x="3668" y="7804"/>
                    </a:cubicBezTo>
                    <a:lnTo>
                      <a:pt x="4136" y="7804"/>
                    </a:lnTo>
                    <a:cubicBezTo>
                      <a:pt x="4483" y="7804"/>
                      <a:pt x="4766" y="7521"/>
                      <a:pt x="4766" y="7173"/>
                    </a:cubicBezTo>
                    <a:lnTo>
                      <a:pt x="4766" y="6894"/>
                    </a:lnTo>
                    <a:cubicBezTo>
                      <a:pt x="4766" y="6824"/>
                      <a:pt x="4851" y="6714"/>
                      <a:pt x="4972" y="6667"/>
                    </a:cubicBezTo>
                    <a:cubicBezTo>
                      <a:pt x="5015" y="6650"/>
                      <a:pt x="5058" y="6632"/>
                      <a:pt x="5100" y="6614"/>
                    </a:cubicBezTo>
                    <a:cubicBezTo>
                      <a:pt x="5146" y="6593"/>
                      <a:pt x="5201" y="6582"/>
                      <a:pt x="5254" y="6582"/>
                    </a:cubicBezTo>
                    <a:cubicBezTo>
                      <a:pt x="5319" y="6582"/>
                      <a:pt x="5377" y="6600"/>
                      <a:pt x="5406" y="6629"/>
                    </a:cubicBezTo>
                    <a:lnTo>
                      <a:pt x="5604" y="6826"/>
                    </a:lnTo>
                    <a:cubicBezTo>
                      <a:pt x="5723" y="6945"/>
                      <a:pt x="5882" y="7011"/>
                      <a:pt x="6050" y="7011"/>
                    </a:cubicBezTo>
                    <a:cubicBezTo>
                      <a:pt x="6068" y="7011"/>
                      <a:pt x="6087" y="7010"/>
                      <a:pt x="6105" y="7009"/>
                    </a:cubicBezTo>
                    <a:cubicBezTo>
                      <a:pt x="6335" y="6989"/>
                      <a:pt x="6538" y="6785"/>
                      <a:pt x="6647" y="6675"/>
                    </a:cubicBezTo>
                    <a:lnTo>
                      <a:pt x="6661" y="6661"/>
                    </a:lnTo>
                    <a:lnTo>
                      <a:pt x="6826" y="6496"/>
                    </a:lnTo>
                    <a:cubicBezTo>
                      <a:pt x="7072" y="6250"/>
                      <a:pt x="7072" y="5850"/>
                      <a:pt x="6826" y="5604"/>
                    </a:cubicBezTo>
                    <a:lnTo>
                      <a:pt x="6629" y="5406"/>
                    </a:lnTo>
                    <a:cubicBezTo>
                      <a:pt x="6579" y="5357"/>
                      <a:pt x="6561" y="5219"/>
                      <a:pt x="6614" y="5100"/>
                    </a:cubicBezTo>
                    <a:cubicBezTo>
                      <a:pt x="6632" y="5058"/>
                      <a:pt x="6650" y="5015"/>
                      <a:pt x="6667" y="4972"/>
                    </a:cubicBezTo>
                    <a:cubicBezTo>
                      <a:pt x="6714" y="4851"/>
                      <a:pt x="6824" y="4766"/>
                      <a:pt x="6894" y="4766"/>
                    </a:cubicBezTo>
                    <a:lnTo>
                      <a:pt x="7173" y="4766"/>
                    </a:lnTo>
                    <a:cubicBezTo>
                      <a:pt x="7521" y="4766"/>
                      <a:pt x="7804" y="4483"/>
                      <a:pt x="7804" y="4135"/>
                    </a:cubicBezTo>
                    <a:lnTo>
                      <a:pt x="7804" y="3668"/>
                    </a:lnTo>
                    <a:cubicBezTo>
                      <a:pt x="7804" y="3321"/>
                      <a:pt x="7521" y="3038"/>
                      <a:pt x="7173" y="3038"/>
                    </a:cubicBezTo>
                    <a:close/>
                    <a:moveTo>
                      <a:pt x="5608" y="3902"/>
                    </a:moveTo>
                    <a:cubicBezTo>
                      <a:pt x="5608" y="4843"/>
                      <a:pt x="4843" y="5608"/>
                      <a:pt x="3902" y="5608"/>
                    </a:cubicBezTo>
                    <a:cubicBezTo>
                      <a:pt x="2961" y="5608"/>
                      <a:pt x="2196" y="4843"/>
                      <a:pt x="2196" y="3902"/>
                    </a:cubicBezTo>
                    <a:cubicBezTo>
                      <a:pt x="2196" y="2961"/>
                      <a:pt x="2961" y="2196"/>
                      <a:pt x="3902" y="2196"/>
                    </a:cubicBezTo>
                    <a:cubicBezTo>
                      <a:pt x="4843" y="2196"/>
                      <a:pt x="5608" y="2961"/>
                      <a:pt x="5608" y="3902"/>
                    </a:cubicBezTo>
                    <a:close/>
                  </a:path>
                </a:pathLst>
              </a:custGeom>
              <a:solidFill>
                <a:srgbClr val="E7894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457200"/>
                <a:endParaRPr lang="zh-CN" altLang="en-US" dirty="0">
                  <a:solidFill>
                    <a:srgbClr val="FFFFFF"/>
                  </a:solidFill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3" name="文本框 52"/>
            <p:cNvSpPr txBox="1"/>
            <p:nvPr/>
          </p:nvSpPr>
          <p:spPr bwMode="auto">
            <a:xfrm>
              <a:off x="4077343" y="4288256"/>
              <a:ext cx="2289473" cy="2220885"/>
            </a:xfrm>
            <a:prstGeom prst="rect">
              <a:avLst/>
            </a:prstGeom>
            <a:noFill/>
          </p:spPr>
          <p:txBody>
            <a:bodyPr wrap="square">
              <a:no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algn="ctr">
                <a:lnSpc>
                  <a:spcPct val="130000"/>
                </a:lnSpc>
                <a:defRPr sz="1100">
                  <a:solidFill>
                    <a:schemeClr val="bg1"/>
                  </a:solidFill>
                  <a:latin typeface="Century Gothic" panose="020B0502020202020204" pitchFamily="34" charset="0"/>
                  <a:ea typeface="方正清刻本悦宋简体" panose="02000000000000000000" pitchFamily="2" charset="-122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defTabSz="457200"/>
              <a:r>
                <a:rPr lang="zh-CN" altLang="en-US" sz="2000">
                  <a:solidFill>
                    <a:schemeClr val="tx2">
                      <a:lumMod val="20000"/>
                      <a:lumOff val="80000"/>
                    </a:schemeClr>
                  </a:solidFill>
                  <a:sym typeface="+mn-ea"/>
                </a:rPr>
                <a:t>总之，无人机的强大移动力加上机械臂的灵活操作，给这样的集成系统以无限的应用可能。</a:t>
              </a:r>
              <a:endParaRPr lang="zh-CN" altLang="en-US" sz="2000" dirty="0">
                <a:solidFill>
                  <a:schemeClr val="tx2">
                    <a:lumMod val="20000"/>
                    <a:lumOff val="80000"/>
                  </a:schemeClr>
                </a:solidFill>
                <a:latin typeface="锐字锐线梦想黑简1.0" panose="02010604000000000000" pitchFamily="2" charset="-122"/>
                <a:ea typeface="锐字锐线梦想黑简1.0" panose="02010604000000000000" pitchFamily="2" charset="-122"/>
                <a:sym typeface="+mn-ea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954137" y="2118772"/>
            <a:ext cx="3665220" cy="2025650"/>
            <a:chOff x="8170466" y="2261335"/>
            <a:chExt cx="3665697" cy="2025914"/>
          </a:xfrm>
        </p:grpSpPr>
        <p:grpSp>
          <p:nvGrpSpPr>
            <p:cNvPr id="39" name="Group 30"/>
            <p:cNvGrpSpPr/>
            <p:nvPr/>
          </p:nvGrpSpPr>
          <p:grpSpPr>
            <a:xfrm>
              <a:off x="8170466" y="2261335"/>
              <a:ext cx="591303" cy="591302"/>
              <a:chOff x="7923723" y="2095500"/>
              <a:chExt cx="591303" cy="591302"/>
            </a:xfrm>
          </p:grpSpPr>
          <p:sp>
            <p:nvSpPr>
              <p:cNvPr id="40" name="椭圆 39"/>
              <p:cNvSpPr/>
              <p:nvPr/>
            </p:nvSpPr>
            <p:spPr>
              <a:xfrm>
                <a:off x="7923723" y="2095500"/>
                <a:ext cx="591303" cy="591302"/>
              </a:xfrm>
              <a:prstGeom prst="ellipse">
                <a:avLst/>
              </a:prstGeom>
              <a:gradFill flip="none" rotWithShape="1">
                <a:gsLst>
                  <a:gs pos="87000">
                    <a:srgbClr val="050D21"/>
                  </a:gs>
                  <a:gs pos="0">
                    <a:srgbClr val="050D21"/>
                  </a:gs>
                  <a:gs pos="100000">
                    <a:srgbClr val="E78947"/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457200"/>
                <a:endParaRPr lang="zh-CN" altLang="en-US" dirty="0">
                  <a:solidFill>
                    <a:srgbClr val="FFFFFF"/>
                  </a:solidFill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Oval 21"/>
              <p:cNvSpPr/>
              <p:nvPr/>
            </p:nvSpPr>
            <p:spPr>
              <a:xfrm>
                <a:off x="8080657" y="2252641"/>
                <a:ext cx="277436" cy="277018"/>
              </a:xfrm>
              <a:custGeom>
                <a:avLst/>
                <a:gdLst>
                  <a:gd name="connsiteX0" fmla="*/ 374702 w 609191"/>
                  <a:gd name="connsiteY0" fmla="*/ 366164 h 608274"/>
                  <a:gd name="connsiteX1" fmla="*/ 520208 w 609191"/>
                  <a:gd name="connsiteY1" fmla="*/ 366164 h 608274"/>
                  <a:gd name="connsiteX2" fmla="*/ 520208 w 609191"/>
                  <a:gd name="connsiteY2" fmla="*/ 403846 h 608274"/>
                  <a:gd name="connsiteX3" fmla="*/ 374702 w 609191"/>
                  <a:gd name="connsiteY3" fmla="*/ 403846 h 608274"/>
                  <a:gd name="connsiteX4" fmla="*/ 88912 w 609191"/>
                  <a:gd name="connsiteY4" fmla="*/ 366164 h 608274"/>
                  <a:gd name="connsiteX5" fmla="*/ 234488 w 609191"/>
                  <a:gd name="connsiteY5" fmla="*/ 366164 h 608274"/>
                  <a:gd name="connsiteX6" fmla="*/ 234488 w 609191"/>
                  <a:gd name="connsiteY6" fmla="*/ 403846 h 608274"/>
                  <a:gd name="connsiteX7" fmla="*/ 88912 w 609191"/>
                  <a:gd name="connsiteY7" fmla="*/ 403846 h 608274"/>
                  <a:gd name="connsiteX8" fmla="*/ 374702 w 609191"/>
                  <a:gd name="connsiteY8" fmla="*/ 274641 h 608274"/>
                  <a:gd name="connsiteX9" fmla="*/ 520208 w 609191"/>
                  <a:gd name="connsiteY9" fmla="*/ 274641 h 608274"/>
                  <a:gd name="connsiteX10" fmla="*/ 520208 w 609191"/>
                  <a:gd name="connsiteY10" fmla="*/ 312323 h 608274"/>
                  <a:gd name="connsiteX11" fmla="*/ 374702 w 609191"/>
                  <a:gd name="connsiteY11" fmla="*/ 312323 h 608274"/>
                  <a:gd name="connsiteX12" fmla="*/ 88912 w 609191"/>
                  <a:gd name="connsiteY12" fmla="*/ 274641 h 608274"/>
                  <a:gd name="connsiteX13" fmla="*/ 234488 w 609191"/>
                  <a:gd name="connsiteY13" fmla="*/ 274641 h 608274"/>
                  <a:gd name="connsiteX14" fmla="*/ 234488 w 609191"/>
                  <a:gd name="connsiteY14" fmla="*/ 312323 h 608274"/>
                  <a:gd name="connsiteX15" fmla="*/ 88912 w 609191"/>
                  <a:gd name="connsiteY15" fmla="*/ 312323 h 608274"/>
                  <a:gd name="connsiteX16" fmla="*/ 88912 w 609191"/>
                  <a:gd name="connsiteY16" fmla="*/ 183117 h 608274"/>
                  <a:gd name="connsiteX17" fmla="*/ 234488 w 609191"/>
                  <a:gd name="connsiteY17" fmla="*/ 183117 h 608274"/>
                  <a:gd name="connsiteX18" fmla="*/ 234488 w 609191"/>
                  <a:gd name="connsiteY18" fmla="*/ 220799 h 608274"/>
                  <a:gd name="connsiteX19" fmla="*/ 88912 w 609191"/>
                  <a:gd name="connsiteY19" fmla="*/ 220799 h 608274"/>
                  <a:gd name="connsiteX20" fmla="*/ 374702 w 609191"/>
                  <a:gd name="connsiteY20" fmla="*/ 183117 h 608274"/>
                  <a:gd name="connsiteX21" fmla="*/ 520208 w 609191"/>
                  <a:gd name="connsiteY21" fmla="*/ 183117 h 608274"/>
                  <a:gd name="connsiteX22" fmla="*/ 520208 w 609191"/>
                  <a:gd name="connsiteY22" fmla="*/ 220799 h 608274"/>
                  <a:gd name="connsiteX23" fmla="*/ 374702 w 609191"/>
                  <a:gd name="connsiteY23" fmla="*/ 220799 h 608274"/>
                  <a:gd name="connsiteX24" fmla="*/ 323389 w 609191"/>
                  <a:gd name="connsiteY24" fmla="*/ 129142 h 608274"/>
                  <a:gd name="connsiteX25" fmla="*/ 323389 w 609191"/>
                  <a:gd name="connsiteY25" fmla="*/ 570651 h 608274"/>
                  <a:gd name="connsiteX26" fmla="*/ 428610 w 609191"/>
                  <a:gd name="connsiteY26" fmla="*/ 570651 h 608274"/>
                  <a:gd name="connsiteX27" fmla="*/ 428610 w 609191"/>
                  <a:gd name="connsiteY27" fmla="*/ 502741 h 608274"/>
                  <a:gd name="connsiteX28" fmla="*/ 466290 w 609191"/>
                  <a:gd name="connsiteY28" fmla="*/ 502741 h 608274"/>
                  <a:gd name="connsiteX29" fmla="*/ 466290 w 609191"/>
                  <a:gd name="connsiteY29" fmla="*/ 570651 h 608274"/>
                  <a:gd name="connsiteX30" fmla="*/ 571511 w 609191"/>
                  <a:gd name="connsiteY30" fmla="*/ 570651 h 608274"/>
                  <a:gd name="connsiteX31" fmla="*/ 571511 w 609191"/>
                  <a:gd name="connsiteY31" fmla="*/ 129142 h 608274"/>
                  <a:gd name="connsiteX32" fmla="*/ 88912 w 609191"/>
                  <a:gd name="connsiteY32" fmla="*/ 91523 h 608274"/>
                  <a:gd name="connsiteX33" fmla="*/ 234488 w 609191"/>
                  <a:gd name="connsiteY33" fmla="*/ 91523 h 608274"/>
                  <a:gd name="connsiteX34" fmla="*/ 234488 w 609191"/>
                  <a:gd name="connsiteY34" fmla="*/ 129134 h 608274"/>
                  <a:gd name="connsiteX35" fmla="*/ 88912 w 609191"/>
                  <a:gd name="connsiteY35" fmla="*/ 129134 h 608274"/>
                  <a:gd name="connsiteX36" fmla="*/ 37680 w 609191"/>
                  <a:gd name="connsiteY36" fmla="*/ 37623 h 608274"/>
                  <a:gd name="connsiteX37" fmla="*/ 37680 w 609191"/>
                  <a:gd name="connsiteY37" fmla="*/ 570651 h 608274"/>
                  <a:gd name="connsiteX38" fmla="*/ 142902 w 609191"/>
                  <a:gd name="connsiteY38" fmla="*/ 570651 h 608274"/>
                  <a:gd name="connsiteX39" fmla="*/ 142902 w 609191"/>
                  <a:gd name="connsiteY39" fmla="*/ 502741 h 608274"/>
                  <a:gd name="connsiteX40" fmla="*/ 180582 w 609191"/>
                  <a:gd name="connsiteY40" fmla="*/ 502741 h 608274"/>
                  <a:gd name="connsiteX41" fmla="*/ 180582 w 609191"/>
                  <a:gd name="connsiteY41" fmla="*/ 570651 h 608274"/>
                  <a:gd name="connsiteX42" fmla="*/ 285709 w 609191"/>
                  <a:gd name="connsiteY42" fmla="*/ 570651 h 608274"/>
                  <a:gd name="connsiteX43" fmla="*/ 285709 w 609191"/>
                  <a:gd name="connsiteY43" fmla="*/ 37623 h 608274"/>
                  <a:gd name="connsiteX44" fmla="*/ 0 w 609191"/>
                  <a:gd name="connsiteY44" fmla="*/ 0 h 608274"/>
                  <a:gd name="connsiteX45" fmla="*/ 323389 w 609191"/>
                  <a:gd name="connsiteY45" fmla="*/ 0 h 608274"/>
                  <a:gd name="connsiteX46" fmla="*/ 323389 w 609191"/>
                  <a:gd name="connsiteY46" fmla="*/ 91519 h 608274"/>
                  <a:gd name="connsiteX47" fmla="*/ 609191 w 609191"/>
                  <a:gd name="connsiteY47" fmla="*/ 91519 h 608274"/>
                  <a:gd name="connsiteX48" fmla="*/ 609191 w 609191"/>
                  <a:gd name="connsiteY48" fmla="*/ 608274 h 608274"/>
                  <a:gd name="connsiteX49" fmla="*/ 0 w 609191"/>
                  <a:gd name="connsiteY49" fmla="*/ 608274 h 6082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</a:cxnLst>
                <a:rect l="l" t="t" r="r" b="b"/>
                <a:pathLst>
                  <a:path w="609191" h="608274">
                    <a:moveTo>
                      <a:pt x="374702" y="366164"/>
                    </a:moveTo>
                    <a:lnTo>
                      <a:pt x="520208" y="366164"/>
                    </a:lnTo>
                    <a:lnTo>
                      <a:pt x="520208" y="403846"/>
                    </a:lnTo>
                    <a:lnTo>
                      <a:pt x="374702" y="403846"/>
                    </a:lnTo>
                    <a:close/>
                    <a:moveTo>
                      <a:pt x="88912" y="366164"/>
                    </a:moveTo>
                    <a:lnTo>
                      <a:pt x="234488" y="366164"/>
                    </a:lnTo>
                    <a:lnTo>
                      <a:pt x="234488" y="403846"/>
                    </a:lnTo>
                    <a:lnTo>
                      <a:pt x="88912" y="403846"/>
                    </a:lnTo>
                    <a:close/>
                    <a:moveTo>
                      <a:pt x="374702" y="274641"/>
                    </a:moveTo>
                    <a:lnTo>
                      <a:pt x="520208" y="274641"/>
                    </a:lnTo>
                    <a:lnTo>
                      <a:pt x="520208" y="312323"/>
                    </a:lnTo>
                    <a:lnTo>
                      <a:pt x="374702" y="312323"/>
                    </a:lnTo>
                    <a:close/>
                    <a:moveTo>
                      <a:pt x="88912" y="274641"/>
                    </a:moveTo>
                    <a:lnTo>
                      <a:pt x="234488" y="274641"/>
                    </a:lnTo>
                    <a:lnTo>
                      <a:pt x="234488" y="312323"/>
                    </a:lnTo>
                    <a:lnTo>
                      <a:pt x="88912" y="312323"/>
                    </a:lnTo>
                    <a:close/>
                    <a:moveTo>
                      <a:pt x="88912" y="183117"/>
                    </a:moveTo>
                    <a:lnTo>
                      <a:pt x="234488" y="183117"/>
                    </a:lnTo>
                    <a:lnTo>
                      <a:pt x="234488" y="220799"/>
                    </a:lnTo>
                    <a:lnTo>
                      <a:pt x="88912" y="220799"/>
                    </a:lnTo>
                    <a:close/>
                    <a:moveTo>
                      <a:pt x="374702" y="183117"/>
                    </a:moveTo>
                    <a:lnTo>
                      <a:pt x="520208" y="183117"/>
                    </a:lnTo>
                    <a:lnTo>
                      <a:pt x="520208" y="220799"/>
                    </a:lnTo>
                    <a:lnTo>
                      <a:pt x="374702" y="220799"/>
                    </a:lnTo>
                    <a:close/>
                    <a:moveTo>
                      <a:pt x="323389" y="129142"/>
                    </a:moveTo>
                    <a:lnTo>
                      <a:pt x="323389" y="570651"/>
                    </a:lnTo>
                    <a:lnTo>
                      <a:pt x="428610" y="570651"/>
                    </a:lnTo>
                    <a:lnTo>
                      <a:pt x="428610" y="502741"/>
                    </a:lnTo>
                    <a:lnTo>
                      <a:pt x="466290" y="502741"/>
                    </a:lnTo>
                    <a:lnTo>
                      <a:pt x="466290" y="570651"/>
                    </a:lnTo>
                    <a:lnTo>
                      <a:pt x="571511" y="570651"/>
                    </a:lnTo>
                    <a:lnTo>
                      <a:pt x="571511" y="129142"/>
                    </a:lnTo>
                    <a:close/>
                    <a:moveTo>
                      <a:pt x="88912" y="91523"/>
                    </a:moveTo>
                    <a:lnTo>
                      <a:pt x="234488" y="91523"/>
                    </a:lnTo>
                    <a:lnTo>
                      <a:pt x="234488" y="129134"/>
                    </a:lnTo>
                    <a:lnTo>
                      <a:pt x="88912" y="129134"/>
                    </a:lnTo>
                    <a:close/>
                    <a:moveTo>
                      <a:pt x="37680" y="37623"/>
                    </a:moveTo>
                    <a:lnTo>
                      <a:pt x="37680" y="570651"/>
                    </a:lnTo>
                    <a:lnTo>
                      <a:pt x="142902" y="570651"/>
                    </a:lnTo>
                    <a:lnTo>
                      <a:pt x="142902" y="502741"/>
                    </a:lnTo>
                    <a:lnTo>
                      <a:pt x="180582" y="502741"/>
                    </a:lnTo>
                    <a:lnTo>
                      <a:pt x="180582" y="570651"/>
                    </a:lnTo>
                    <a:lnTo>
                      <a:pt x="285709" y="570651"/>
                    </a:lnTo>
                    <a:lnTo>
                      <a:pt x="285709" y="37623"/>
                    </a:lnTo>
                    <a:close/>
                    <a:moveTo>
                      <a:pt x="0" y="0"/>
                    </a:moveTo>
                    <a:lnTo>
                      <a:pt x="323389" y="0"/>
                    </a:lnTo>
                    <a:lnTo>
                      <a:pt x="323389" y="91519"/>
                    </a:lnTo>
                    <a:lnTo>
                      <a:pt x="609191" y="91519"/>
                    </a:lnTo>
                    <a:lnTo>
                      <a:pt x="609191" y="608274"/>
                    </a:lnTo>
                    <a:lnTo>
                      <a:pt x="0" y="608274"/>
                    </a:lnTo>
                    <a:close/>
                  </a:path>
                </a:pathLst>
              </a:custGeom>
              <a:solidFill>
                <a:srgbClr val="E7894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457200"/>
                <a:endParaRPr lang="zh-CN" altLang="en-US" dirty="0">
                  <a:solidFill>
                    <a:srgbClr val="FFFFFF"/>
                  </a:solidFill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6" name="文本框 55"/>
            <p:cNvSpPr txBox="1"/>
            <p:nvPr/>
          </p:nvSpPr>
          <p:spPr bwMode="auto">
            <a:xfrm>
              <a:off x="8846194" y="2261335"/>
              <a:ext cx="2989969" cy="2025914"/>
            </a:xfrm>
            <a:prstGeom prst="rect">
              <a:avLst/>
            </a:prstGeom>
            <a:noFill/>
          </p:spPr>
          <p:txBody>
            <a:bodyPr wrap="square">
              <a:no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algn="ctr">
                <a:lnSpc>
                  <a:spcPct val="130000"/>
                </a:lnSpc>
                <a:defRPr sz="1100">
                  <a:solidFill>
                    <a:schemeClr val="bg1"/>
                  </a:solidFill>
                  <a:latin typeface="Century Gothic" panose="020B0502020202020204" pitchFamily="34" charset="0"/>
                  <a:ea typeface="方正清刻本悦宋简体" panose="02000000000000000000" pitchFamily="2" charset="-122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defTabSz="457200"/>
              <a:r>
                <a:rPr lang="zh-CN" altLang="en-US" sz="2000">
                  <a:solidFill>
                    <a:schemeClr val="tx2">
                      <a:lumMod val="20000"/>
                      <a:lumOff val="80000"/>
                    </a:schemeClr>
                  </a:solidFill>
                  <a:sym typeface="+mn-ea"/>
                </a:rPr>
                <a:t>仓库中的高架货物的取得也由空中机械臂代劳，本机械可以大幅度节省检测时的人力成本，保障工人的安全；</a:t>
              </a:r>
              <a:endParaRPr lang="zh-CN" altLang="en-US" sz="2000" dirty="0">
                <a:solidFill>
                  <a:schemeClr val="tx2">
                    <a:lumMod val="20000"/>
                    <a:lumOff val="80000"/>
                  </a:schemeClr>
                </a:solidFill>
                <a:latin typeface="锐字锐线梦想黑简1.0" panose="02010604000000000000" pitchFamily="2" charset="-122"/>
                <a:ea typeface="锐字锐线梦想黑简1.0" panose="02010604000000000000" pitchFamily="2" charset="-122"/>
                <a:sym typeface="+mn-ea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954137" y="4493409"/>
            <a:ext cx="3665220" cy="1807209"/>
            <a:chOff x="8170466" y="4277460"/>
            <a:chExt cx="3665697" cy="1807445"/>
          </a:xfrm>
        </p:grpSpPr>
        <p:grpSp>
          <p:nvGrpSpPr>
            <p:cNvPr id="45" name="Group 22"/>
            <p:cNvGrpSpPr/>
            <p:nvPr/>
          </p:nvGrpSpPr>
          <p:grpSpPr>
            <a:xfrm>
              <a:off x="8170466" y="4277460"/>
              <a:ext cx="591303" cy="591302"/>
              <a:chOff x="2455620" y="3391729"/>
              <a:chExt cx="923098" cy="923096"/>
            </a:xfrm>
          </p:grpSpPr>
          <p:sp>
            <p:nvSpPr>
              <p:cNvPr id="46" name="椭圆 45"/>
              <p:cNvSpPr/>
              <p:nvPr/>
            </p:nvSpPr>
            <p:spPr>
              <a:xfrm>
                <a:off x="2455620" y="3391729"/>
                <a:ext cx="923098" cy="923096"/>
              </a:xfrm>
              <a:prstGeom prst="ellipse">
                <a:avLst/>
              </a:prstGeom>
              <a:gradFill flip="none" rotWithShape="1">
                <a:gsLst>
                  <a:gs pos="87000">
                    <a:srgbClr val="050D21"/>
                  </a:gs>
                  <a:gs pos="0">
                    <a:srgbClr val="050D21"/>
                  </a:gs>
                  <a:gs pos="100000">
                    <a:srgbClr val="29CDF3"/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457200"/>
                <a:endParaRPr lang="zh-CN" altLang="en-US" dirty="0">
                  <a:solidFill>
                    <a:srgbClr val="FFFFFF"/>
                  </a:solidFill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7" name="Oval 24"/>
              <p:cNvSpPr/>
              <p:nvPr/>
            </p:nvSpPr>
            <p:spPr>
              <a:xfrm>
                <a:off x="2717861" y="3636720"/>
                <a:ext cx="398615" cy="433111"/>
              </a:xfrm>
              <a:custGeom>
                <a:avLst/>
                <a:gdLst>
                  <a:gd name="connsiteX0" fmla="*/ 400482 w 560086"/>
                  <a:gd name="connsiteY0" fmla="*/ 203934 h 608556"/>
                  <a:gd name="connsiteX1" fmla="*/ 431714 w 560086"/>
                  <a:gd name="connsiteY1" fmla="*/ 235122 h 608556"/>
                  <a:gd name="connsiteX2" fmla="*/ 254767 w 560086"/>
                  <a:gd name="connsiteY2" fmla="*/ 411820 h 608556"/>
                  <a:gd name="connsiteX3" fmla="*/ 157356 w 560086"/>
                  <a:gd name="connsiteY3" fmla="*/ 314596 h 608556"/>
                  <a:gd name="connsiteX4" fmla="*/ 173022 w 560086"/>
                  <a:gd name="connsiteY4" fmla="*/ 299002 h 608556"/>
                  <a:gd name="connsiteX5" fmla="*/ 188638 w 560086"/>
                  <a:gd name="connsiteY5" fmla="*/ 283408 h 608556"/>
                  <a:gd name="connsiteX6" fmla="*/ 196521 w 560086"/>
                  <a:gd name="connsiteY6" fmla="*/ 291280 h 608556"/>
                  <a:gd name="connsiteX7" fmla="*/ 254767 w 560086"/>
                  <a:gd name="connsiteY7" fmla="*/ 349444 h 608556"/>
                  <a:gd name="connsiteX8" fmla="*/ 369652 w 560086"/>
                  <a:gd name="connsiteY8" fmla="*/ 234721 h 608556"/>
                  <a:gd name="connsiteX9" fmla="*/ 280059 w 560086"/>
                  <a:gd name="connsiteY9" fmla="*/ 56759 h 608556"/>
                  <a:gd name="connsiteX10" fmla="*/ 217645 w 560086"/>
                  <a:gd name="connsiteY10" fmla="*/ 96069 h 608556"/>
                  <a:gd name="connsiteX11" fmla="*/ 132685 w 560086"/>
                  <a:gd name="connsiteY11" fmla="*/ 133675 h 608556"/>
                  <a:gd name="connsiteX12" fmla="*/ 44412 w 560086"/>
                  <a:gd name="connsiteY12" fmla="*/ 155486 h 608556"/>
                  <a:gd name="connsiteX13" fmla="*/ 70874 w 560086"/>
                  <a:gd name="connsiteY13" fmla="*/ 306259 h 608556"/>
                  <a:gd name="connsiteX14" fmla="*/ 143330 w 560086"/>
                  <a:gd name="connsiteY14" fmla="*/ 446752 h 608556"/>
                  <a:gd name="connsiteX15" fmla="*/ 280059 w 560086"/>
                  <a:gd name="connsiteY15" fmla="*/ 559519 h 608556"/>
                  <a:gd name="connsiteX16" fmla="*/ 417290 w 560086"/>
                  <a:gd name="connsiteY16" fmla="*/ 446101 h 608556"/>
                  <a:gd name="connsiteX17" fmla="*/ 489646 w 560086"/>
                  <a:gd name="connsiteY17" fmla="*/ 304855 h 608556"/>
                  <a:gd name="connsiteX18" fmla="*/ 515656 w 560086"/>
                  <a:gd name="connsiteY18" fmla="*/ 155486 h 608556"/>
                  <a:gd name="connsiteX19" fmla="*/ 427383 w 560086"/>
                  <a:gd name="connsiteY19" fmla="*/ 133675 h 608556"/>
                  <a:gd name="connsiteX20" fmla="*/ 342423 w 560086"/>
                  <a:gd name="connsiteY20" fmla="*/ 96069 h 608556"/>
                  <a:gd name="connsiteX21" fmla="*/ 280059 w 560086"/>
                  <a:gd name="connsiteY21" fmla="*/ 56759 h 608556"/>
                  <a:gd name="connsiteX22" fmla="*/ 280059 w 560086"/>
                  <a:gd name="connsiteY22" fmla="*/ 0 h 608556"/>
                  <a:gd name="connsiteX23" fmla="*/ 294319 w 560086"/>
                  <a:gd name="connsiteY23" fmla="*/ 12034 h 608556"/>
                  <a:gd name="connsiteX24" fmla="*/ 364567 w 560086"/>
                  <a:gd name="connsiteY24" fmla="*/ 57862 h 608556"/>
                  <a:gd name="connsiteX25" fmla="*/ 540110 w 560086"/>
                  <a:gd name="connsiteY25" fmla="*/ 114070 h 608556"/>
                  <a:gd name="connsiteX26" fmla="*/ 559140 w 560086"/>
                  <a:gd name="connsiteY26" fmla="*/ 116025 h 608556"/>
                  <a:gd name="connsiteX27" fmla="*/ 559944 w 560086"/>
                  <a:gd name="connsiteY27" fmla="*/ 135079 h 608556"/>
                  <a:gd name="connsiteX28" fmla="*/ 531774 w 560086"/>
                  <a:gd name="connsiteY28" fmla="*/ 318242 h 608556"/>
                  <a:gd name="connsiteX29" fmla="*/ 452338 w 560086"/>
                  <a:gd name="connsiteY29" fmla="*/ 472926 h 608556"/>
                  <a:gd name="connsiteX30" fmla="*/ 289549 w 560086"/>
                  <a:gd name="connsiteY30" fmla="*/ 604043 h 608556"/>
                  <a:gd name="connsiteX31" fmla="*/ 280059 w 560086"/>
                  <a:gd name="connsiteY31" fmla="*/ 608556 h 608556"/>
                  <a:gd name="connsiteX32" fmla="*/ 270519 w 560086"/>
                  <a:gd name="connsiteY32" fmla="*/ 604043 h 608556"/>
                  <a:gd name="connsiteX33" fmla="*/ 107730 w 560086"/>
                  <a:gd name="connsiteY33" fmla="*/ 472926 h 608556"/>
                  <a:gd name="connsiteX34" fmla="*/ 28294 w 560086"/>
                  <a:gd name="connsiteY34" fmla="*/ 318242 h 608556"/>
                  <a:gd name="connsiteX35" fmla="*/ 124 w 560086"/>
                  <a:gd name="connsiteY35" fmla="*/ 135079 h 608556"/>
                  <a:gd name="connsiteX36" fmla="*/ 978 w 560086"/>
                  <a:gd name="connsiteY36" fmla="*/ 116025 h 608556"/>
                  <a:gd name="connsiteX37" fmla="*/ 19958 w 560086"/>
                  <a:gd name="connsiteY37" fmla="*/ 114070 h 608556"/>
                  <a:gd name="connsiteX38" fmla="*/ 195501 w 560086"/>
                  <a:gd name="connsiteY38" fmla="*/ 57862 h 608556"/>
                  <a:gd name="connsiteX39" fmla="*/ 265799 w 560086"/>
                  <a:gd name="connsiteY39" fmla="*/ 12034 h 6085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560086" h="608556">
                    <a:moveTo>
                      <a:pt x="400482" y="203934"/>
                    </a:moveTo>
                    <a:lnTo>
                      <a:pt x="431714" y="235122"/>
                    </a:lnTo>
                    <a:lnTo>
                      <a:pt x="254767" y="411820"/>
                    </a:lnTo>
                    <a:lnTo>
                      <a:pt x="157356" y="314596"/>
                    </a:lnTo>
                    <a:lnTo>
                      <a:pt x="173022" y="299002"/>
                    </a:lnTo>
                    <a:lnTo>
                      <a:pt x="188638" y="283408"/>
                    </a:lnTo>
                    <a:lnTo>
                      <a:pt x="196521" y="291280"/>
                    </a:lnTo>
                    <a:lnTo>
                      <a:pt x="254767" y="349444"/>
                    </a:lnTo>
                    <a:lnTo>
                      <a:pt x="369652" y="234721"/>
                    </a:lnTo>
                    <a:close/>
                    <a:moveTo>
                      <a:pt x="280059" y="56759"/>
                    </a:moveTo>
                    <a:cubicBezTo>
                      <a:pt x="267054" y="66286"/>
                      <a:pt x="245714" y="80827"/>
                      <a:pt x="217645" y="96069"/>
                    </a:cubicBezTo>
                    <a:cubicBezTo>
                      <a:pt x="189978" y="111111"/>
                      <a:pt x="161407" y="123747"/>
                      <a:pt x="132685" y="133675"/>
                    </a:cubicBezTo>
                    <a:cubicBezTo>
                      <a:pt x="103311" y="143803"/>
                      <a:pt x="73736" y="151124"/>
                      <a:pt x="44412" y="155486"/>
                    </a:cubicBezTo>
                    <a:cubicBezTo>
                      <a:pt x="45366" y="183815"/>
                      <a:pt x="50036" y="241527"/>
                      <a:pt x="70874" y="306259"/>
                    </a:cubicBezTo>
                    <a:cubicBezTo>
                      <a:pt x="87896" y="359207"/>
                      <a:pt x="112249" y="406490"/>
                      <a:pt x="143330" y="446752"/>
                    </a:cubicBezTo>
                    <a:cubicBezTo>
                      <a:pt x="179785" y="494085"/>
                      <a:pt x="225729" y="531991"/>
                      <a:pt x="280059" y="559519"/>
                    </a:cubicBezTo>
                    <a:cubicBezTo>
                      <a:pt x="334590" y="531841"/>
                      <a:pt x="380735" y="493734"/>
                      <a:pt x="417290" y="446101"/>
                    </a:cubicBezTo>
                    <a:cubicBezTo>
                      <a:pt x="448371" y="405587"/>
                      <a:pt x="472725" y="358054"/>
                      <a:pt x="489646" y="304855"/>
                    </a:cubicBezTo>
                    <a:cubicBezTo>
                      <a:pt x="510183" y="240424"/>
                      <a:pt x="514752" y="183514"/>
                      <a:pt x="515656" y="155486"/>
                    </a:cubicBezTo>
                    <a:cubicBezTo>
                      <a:pt x="486382" y="151124"/>
                      <a:pt x="456757" y="143803"/>
                      <a:pt x="427383" y="133675"/>
                    </a:cubicBezTo>
                    <a:cubicBezTo>
                      <a:pt x="398661" y="123747"/>
                      <a:pt x="370090" y="111111"/>
                      <a:pt x="342423" y="96069"/>
                    </a:cubicBezTo>
                    <a:cubicBezTo>
                      <a:pt x="314354" y="80827"/>
                      <a:pt x="293014" y="66286"/>
                      <a:pt x="280059" y="56759"/>
                    </a:cubicBezTo>
                    <a:close/>
                    <a:moveTo>
                      <a:pt x="280059" y="0"/>
                    </a:moveTo>
                    <a:lnTo>
                      <a:pt x="294319" y="12034"/>
                    </a:lnTo>
                    <a:cubicBezTo>
                      <a:pt x="294571" y="12234"/>
                      <a:pt x="320982" y="34346"/>
                      <a:pt x="364567" y="57862"/>
                    </a:cubicBezTo>
                    <a:cubicBezTo>
                      <a:pt x="404335" y="79373"/>
                      <a:pt x="467101" y="106599"/>
                      <a:pt x="540110" y="114070"/>
                    </a:cubicBezTo>
                    <a:lnTo>
                      <a:pt x="559140" y="116025"/>
                    </a:lnTo>
                    <a:lnTo>
                      <a:pt x="559944" y="135079"/>
                    </a:lnTo>
                    <a:cubicBezTo>
                      <a:pt x="560094" y="138488"/>
                      <a:pt x="563107" y="219766"/>
                      <a:pt x="531774" y="318242"/>
                    </a:cubicBezTo>
                    <a:cubicBezTo>
                      <a:pt x="513246" y="376305"/>
                      <a:pt x="486533" y="428351"/>
                      <a:pt x="452338" y="472926"/>
                    </a:cubicBezTo>
                    <a:cubicBezTo>
                      <a:pt x="409407" y="528883"/>
                      <a:pt x="354625" y="573006"/>
                      <a:pt x="289549" y="604043"/>
                    </a:cubicBezTo>
                    <a:lnTo>
                      <a:pt x="280059" y="608556"/>
                    </a:lnTo>
                    <a:lnTo>
                      <a:pt x="270519" y="604043"/>
                    </a:lnTo>
                    <a:cubicBezTo>
                      <a:pt x="205443" y="573006"/>
                      <a:pt x="150661" y="528883"/>
                      <a:pt x="107730" y="472926"/>
                    </a:cubicBezTo>
                    <a:cubicBezTo>
                      <a:pt x="73535" y="428351"/>
                      <a:pt x="46822" y="376305"/>
                      <a:pt x="28294" y="318242"/>
                    </a:cubicBezTo>
                    <a:cubicBezTo>
                      <a:pt x="-3039" y="219766"/>
                      <a:pt x="24" y="138488"/>
                      <a:pt x="124" y="135079"/>
                    </a:cubicBezTo>
                    <a:lnTo>
                      <a:pt x="978" y="116025"/>
                    </a:lnTo>
                    <a:lnTo>
                      <a:pt x="19958" y="114070"/>
                    </a:lnTo>
                    <a:cubicBezTo>
                      <a:pt x="92967" y="106599"/>
                      <a:pt x="155733" y="79373"/>
                      <a:pt x="195501" y="57862"/>
                    </a:cubicBezTo>
                    <a:cubicBezTo>
                      <a:pt x="239086" y="34346"/>
                      <a:pt x="265497" y="12234"/>
                      <a:pt x="265799" y="12034"/>
                    </a:cubicBezTo>
                    <a:close/>
                  </a:path>
                </a:pathLst>
              </a:custGeom>
              <a:solidFill>
                <a:srgbClr val="79F3F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457200"/>
                <a:endParaRPr lang="zh-CN" altLang="en-US" dirty="0">
                  <a:solidFill>
                    <a:srgbClr val="FFFFFF"/>
                  </a:solidFill>
                  <a:latin typeface="Arial" panose="020B060402020202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9" name="文本框 58"/>
            <p:cNvSpPr txBox="1"/>
            <p:nvPr/>
          </p:nvSpPr>
          <p:spPr bwMode="auto">
            <a:xfrm>
              <a:off x="8846194" y="4288256"/>
              <a:ext cx="2989969" cy="1796649"/>
            </a:xfrm>
            <a:prstGeom prst="rect">
              <a:avLst/>
            </a:prstGeom>
            <a:noFill/>
          </p:spPr>
          <p:txBody>
            <a:bodyPr wrap="square">
              <a:no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algn="ctr">
                <a:lnSpc>
                  <a:spcPct val="130000"/>
                </a:lnSpc>
                <a:defRPr sz="1100">
                  <a:solidFill>
                    <a:schemeClr val="bg1"/>
                  </a:solidFill>
                  <a:latin typeface="Century Gothic" panose="020B0502020202020204" pitchFamily="34" charset="0"/>
                  <a:ea typeface="方正清刻本悦宋简体" panose="02000000000000000000" pitchFamily="2" charset="-122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defTabSz="457200"/>
              <a:r>
                <a:rPr lang="zh-CN" altLang="en-US" sz="2000">
                  <a:solidFill>
                    <a:schemeClr val="tx2">
                      <a:lumMod val="20000"/>
                      <a:lumOff val="80000"/>
                    </a:schemeClr>
                  </a:solidFill>
                  <a:sym typeface="+mn-ea"/>
                </a:rPr>
                <a:t>此外，在救灾过程中，无人机不再只是探测，而是救援的一环。</a:t>
              </a:r>
              <a:endParaRPr lang="zh-CN" altLang="en-US" sz="2000" dirty="0">
                <a:solidFill>
                  <a:schemeClr val="tx2">
                    <a:lumMod val="20000"/>
                    <a:lumOff val="80000"/>
                  </a:schemeClr>
                </a:solidFill>
                <a:latin typeface="锐字锐线梦想黑简1.0" panose="02010604000000000000" pitchFamily="2" charset="-122"/>
                <a:ea typeface="锐字锐线梦想黑简1.0" panose="02010604000000000000" pitchFamily="2" charset="-122"/>
                <a:sym typeface="+mn-ea"/>
              </a:endParaRPr>
            </a:p>
          </p:txBody>
        </p:sp>
      </p:grpSp>
      <p:sp>
        <p:nvSpPr>
          <p:cNvPr id="60" name="文本框 59"/>
          <p:cNvSpPr txBox="1"/>
          <p:nvPr/>
        </p:nvSpPr>
        <p:spPr>
          <a:xfrm>
            <a:off x="4917337" y="394888"/>
            <a:ext cx="2355739" cy="5835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defTabSz="457200"/>
            <a:r>
              <a:rPr lang="zh-CN" altLang="en-US" sz="3200" dirty="0">
                <a:gradFill>
                  <a:gsLst>
                    <a:gs pos="0">
                      <a:srgbClr val="29CDF3"/>
                    </a:gs>
                    <a:gs pos="100000">
                      <a:srgbClr val="79F3FA"/>
                    </a:gs>
                  </a:gsLst>
                  <a:lin ang="2700000" scaled="1"/>
                </a:gradFill>
                <a:latin typeface="锐字锐线梦想黑简1.0" panose="02010604000000000000" pitchFamily="2" charset="-122"/>
                <a:ea typeface="锐字锐线梦想黑简1.0" panose="02010604000000000000" pitchFamily="2" charset="-122"/>
              </a:rPr>
              <a:t>未来展望</a:t>
            </a:r>
            <a:endParaRPr lang="zh-CN" altLang="en-US" sz="3200" dirty="0">
              <a:gradFill>
                <a:gsLst>
                  <a:gs pos="0">
                    <a:srgbClr val="29CDF3"/>
                  </a:gs>
                  <a:gs pos="100000">
                    <a:srgbClr val="79F3FA"/>
                  </a:gs>
                </a:gsLst>
                <a:lin ang="2700000" scaled="1"/>
              </a:gradFill>
              <a:latin typeface="锐字锐线梦想黑简1.0" panose="02010604000000000000" pitchFamily="2" charset="-122"/>
              <a:ea typeface="锐字锐线梦想黑简1.0" panose="02010604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6" grpId="0" bldLvl="0" animBg="1"/>
      <p:bldP spid="7" grpId="0" bldLvl="0" animBg="1"/>
      <p:bldP spid="9" grpId="0" bldLvl="0" animBg="1"/>
      <p:bldP spid="10" grpId="0" bldLvl="0" animBg="1"/>
      <p:bldP spid="12" grpId="0" bldLvl="0" animBg="1"/>
      <p:bldP spid="13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-1" y="1241"/>
            <a:ext cx="12190413" cy="6857107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-1" y="1241"/>
            <a:ext cx="12190413" cy="6857107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59000"/>
                </a:schemeClr>
              </a:gs>
              <a:gs pos="100000">
                <a:schemeClr val="tx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765443" y="-254540"/>
            <a:ext cx="9948418" cy="662853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-1" y="1241"/>
            <a:ext cx="12190413" cy="6857107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30000"/>
                </a:schemeClr>
              </a:gs>
              <a:gs pos="100000">
                <a:schemeClr val="tx1"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44855" y="2554605"/>
            <a:ext cx="10502900" cy="18611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 sz="3200">
                <a:gradFill>
                  <a:gsLst>
                    <a:gs pos="0">
                      <a:srgbClr val="29CDF3"/>
                    </a:gs>
                    <a:gs pos="100000">
                      <a:srgbClr val="79F3FA"/>
                    </a:gs>
                  </a:gsLst>
                  <a:lin ang="2700000" scaled="1"/>
                </a:gradFill>
                <a:latin typeface="锐字锐线梦想黑简1.0" panose="02010604000000000000" pitchFamily="2" charset="-122"/>
                <a:ea typeface="锐字锐线梦想黑简1.0" panose="02010604000000000000" pitchFamily="2" charset="-122"/>
              </a:defRPr>
            </a:lvl1pPr>
          </a:lstStyle>
          <a:p>
            <a:pPr algn="dist" defTabSz="457200"/>
            <a:r>
              <a:rPr lang="zh-CN" altLang="en-US" sz="11500" dirty="0">
                <a:ln w="139700">
                  <a:solidFill>
                    <a:srgbClr val="79F3FA"/>
                  </a:solidFill>
                  <a:miter lim="800000"/>
                </a:ln>
                <a:effectLst>
                  <a:outerShdw blurRad="406400" dist="38100" dir="2700000" algn="tl" rotWithShape="0">
                    <a:prstClr val="black">
                      <a:alpha val="79000"/>
                    </a:prstClr>
                  </a:outerShdw>
                </a:effectLst>
              </a:rPr>
              <a:t>未来，</a:t>
            </a:r>
            <a:r>
              <a:rPr lang="zh-CN" altLang="en-US" sz="11500" dirty="0">
                <a:ln w="139700">
                  <a:solidFill>
                    <a:srgbClr val="79F3FA"/>
                  </a:solidFill>
                  <a:miter lim="800000"/>
                </a:ln>
                <a:effectLst>
                  <a:outerShdw blurRad="406400" dist="38100" dir="2700000" algn="tl" rotWithShape="0">
                    <a:prstClr val="black">
                      <a:alpha val="79000"/>
                    </a:prstClr>
                  </a:outerShdw>
                </a:effectLst>
              </a:rPr>
              <a:t>无所不能！</a:t>
            </a:r>
            <a:endParaRPr lang="zh-CN" altLang="en-US" sz="11500" dirty="0">
              <a:ln w="139700">
                <a:solidFill>
                  <a:srgbClr val="79F3FA"/>
                </a:solidFill>
                <a:miter lim="800000"/>
              </a:ln>
              <a:effectLst>
                <a:outerShdw blurRad="406400" dist="38100" dir="2700000" algn="tl" rotWithShape="0">
                  <a:prstClr val="black">
                    <a:alpha val="79000"/>
                  </a:prstClr>
                </a:outerShdw>
              </a:effectLst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44855" y="2554605"/>
            <a:ext cx="10878820" cy="18611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 sz="3200">
                <a:gradFill>
                  <a:gsLst>
                    <a:gs pos="0">
                      <a:srgbClr val="29CDF3"/>
                    </a:gs>
                    <a:gs pos="100000">
                      <a:srgbClr val="79F3FA"/>
                    </a:gs>
                  </a:gsLst>
                  <a:lin ang="2700000" scaled="1"/>
                </a:gradFill>
                <a:latin typeface="锐字锐线梦想黑简1.0" panose="02010604000000000000" pitchFamily="2" charset="-122"/>
                <a:ea typeface="锐字锐线梦想黑简1.0" panose="02010604000000000000" pitchFamily="2" charset="-122"/>
              </a:defRPr>
            </a:lvl1pPr>
          </a:lstStyle>
          <a:p>
            <a:pPr algn="dist" defTabSz="457200"/>
            <a:r>
              <a:rPr lang="zh-CN" altLang="en-US" sz="11500" dirty="0">
                <a:ln w="82550">
                  <a:solidFill>
                    <a:srgbClr val="050D21"/>
                  </a:solidFill>
                  <a:miter lim="800000"/>
                </a:ln>
              </a:rPr>
              <a:t>未来，</a:t>
            </a:r>
            <a:r>
              <a:rPr lang="zh-CN" altLang="en-US" sz="11500" dirty="0">
                <a:ln w="82550">
                  <a:solidFill>
                    <a:srgbClr val="050D21"/>
                  </a:solidFill>
                  <a:miter lim="800000"/>
                </a:ln>
              </a:rPr>
              <a:t>无所不能！</a:t>
            </a:r>
            <a:endParaRPr lang="zh-CN" altLang="en-US" sz="11500" dirty="0">
              <a:ln w="82550">
                <a:solidFill>
                  <a:srgbClr val="050D21"/>
                </a:solidFill>
                <a:miter lim="800000"/>
              </a:ln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44855" y="2554605"/>
            <a:ext cx="10973435" cy="18611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 sz="3200">
                <a:gradFill>
                  <a:gsLst>
                    <a:gs pos="0">
                      <a:srgbClr val="29CDF3"/>
                    </a:gs>
                    <a:gs pos="100000">
                      <a:srgbClr val="79F3FA"/>
                    </a:gs>
                  </a:gsLst>
                  <a:lin ang="2700000" scaled="1"/>
                </a:gradFill>
                <a:latin typeface="锐字锐线梦想黑简1.0" panose="02010604000000000000" pitchFamily="2" charset="-122"/>
                <a:ea typeface="锐字锐线梦想黑简1.0" panose="02010604000000000000" pitchFamily="2" charset="-122"/>
              </a:defRPr>
            </a:lvl1pPr>
          </a:lstStyle>
          <a:p>
            <a:pPr algn="dist" defTabSz="457200"/>
            <a:r>
              <a:rPr lang="zh-CN" altLang="en-US" sz="11500" dirty="0">
                <a:gradFill>
                  <a:gsLst>
                    <a:gs pos="0">
                      <a:srgbClr val="29CDF3">
                        <a:lumMod val="51000"/>
                        <a:lumOff val="49000"/>
                      </a:srgbClr>
                    </a:gs>
                    <a:gs pos="100000">
                      <a:srgbClr val="29CDF3">
                        <a:lumMod val="91000"/>
                      </a:srgbClr>
                    </a:gs>
                  </a:gsLst>
                  <a:lin ang="2700000" scaled="1"/>
                </a:gradFill>
              </a:rPr>
              <a:t>未来，</a:t>
            </a:r>
            <a:r>
              <a:rPr lang="zh-CN" altLang="en-US" sz="11500" dirty="0">
                <a:gradFill>
                  <a:gsLst>
                    <a:gs pos="0">
                      <a:srgbClr val="29CDF3">
                        <a:lumMod val="51000"/>
                        <a:lumOff val="49000"/>
                      </a:srgbClr>
                    </a:gs>
                    <a:gs pos="100000">
                      <a:srgbClr val="29CDF3">
                        <a:lumMod val="91000"/>
                      </a:srgbClr>
                    </a:gs>
                  </a:gsLst>
                  <a:lin ang="2700000" scaled="1"/>
                </a:gradFill>
              </a:rPr>
              <a:t>无所不能！</a:t>
            </a:r>
            <a:endParaRPr lang="zh-CN" altLang="en-US" sz="11500" dirty="0">
              <a:gradFill>
                <a:gsLst>
                  <a:gs pos="0">
                    <a:srgbClr val="29CDF3">
                      <a:lumMod val="51000"/>
                      <a:lumOff val="49000"/>
                    </a:srgbClr>
                  </a:gs>
                  <a:gs pos="100000">
                    <a:srgbClr val="29CDF3">
                      <a:lumMod val="91000"/>
                    </a:srgbClr>
                  </a:gs>
                </a:gsLst>
                <a:lin ang="2700000" scaled="1"/>
              </a:gra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2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1018384"/>
            <a:ext cx="6780917" cy="4518060"/>
          </a:xfrm>
          <a:prstGeom prst="rect">
            <a:avLst/>
          </a:prstGeom>
        </p:spPr>
      </p:pic>
      <p:grpSp>
        <p:nvGrpSpPr>
          <p:cNvPr id="20" name="Group 16"/>
          <p:cNvGrpSpPr/>
          <p:nvPr/>
        </p:nvGrpSpPr>
        <p:grpSpPr>
          <a:xfrm>
            <a:off x="7202271" y="1463716"/>
            <a:ext cx="492927" cy="492927"/>
            <a:chOff x="7203209" y="1976438"/>
            <a:chExt cx="573189" cy="573189"/>
          </a:xfrm>
        </p:grpSpPr>
        <p:sp>
          <p:nvSpPr>
            <p:cNvPr id="21" name="矩形 20"/>
            <p:cNvSpPr/>
            <p:nvPr/>
          </p:nvSpPr>
          <p:spPr>
            <a:xfrm rot="2700000">
              <a:off x="7203209" y="1976438"/>
              <a:ext cx="573189" cy="573189"/>
            </a:xfrm>
            <a:prstGeom prst="rect">
              <a:avLst/>
            </a:prstGeom>
            <a:gradFill flip="none" rotWithShape="1">
              <a:gsLst>
                <a:gs pos="87000">
                  <a:srgbClr val="050D21"/>
                </a:gs>
                <a:gs pos="0">
                  <a:srgbClr val="050D21"/>
                </a:gs>
                <a:gs pos="100000">
                  <a:srgbClr val="29CDF3"/>
                </a:gs>
              </a:gsLst>
              <a:path path="rect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28" tIns="45714" rIns="91428" bIns="45714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457200"/>
              <a:endParaRPr lang="zh-CN" altLang="en-US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22" name="Oval 3"/>
            <p:cNvSpPr/>
            <p:nvPr/>
          </p:nvSpPr>
          <p:spPr>
            <a:xfrm>
              <a:off x="7355949" y="2116262"/>
              <a:ext cx="267709" cy="293542"/>
            </a:xfrm>
            <a:custGeom>
              <a:avLst/>
              <a:gdLst>
                <a:gd name="connsiteX0" fmla="*/ 130776 w 510187"/>
                <a:gd name="connsiteY0" fmla="*/ 398252 h 559418"/>
                <a:gd name="connsiteX1" fmla="*/ 180826 w 510187"/>
                <a:gd name="connsiteY1" fmla="*/ 398252 h 559418"/>
                <a:gd name="connsiteX2" fmla="*/ 195356 w 510187"/>
                <a:gd name="connsiteY2" fmla="*/ 420815 h 559418"/>
                <a:gd name="connsiteX3" fmla="*/ 140463 w 510187"/>
                <a:gd name="connsiteY3" fmla="*/ 420815 h 559418"/>
                <a:gd name="connsiteX4" fmla="*/ 48435 w 510187"/>
                <a:gd name="connsiteY4" fmla="*/ 535243 h 559418"/>
                <a:gd name="connsiteX5" fmla="*/ 461752 w 510187"/>
                <a:gd name="connsiteY5" fmla="*/ 535243 h 559418"/>
                <a:gd name="connsiteX6" fmla="*/ 369724 w 510187"/>
                <a:gd name="connsiteY6" fmla="*/ 420815 h 559418"/>
                <a:gd name="connsiteX7" fmla="*/ 316445 w 510187"/>
                <a:gd name="connsiteY7" fmla="*/ 420815 h 559418"/>
                <a:gd name="connsiteX8" fmla="*/ 329361 w 510187"/>
                <a:gd name="connsiteY8" fmla="*/ 398252 h 559418"/>
                <a:gd name="connsiteX9" fmla="*/ 381026 w 510187"/>
                <a:gd name="connsiteY9" fmla="*/ 398252 h 559418"/>
                <a:gd name="connsiteX10" fmla="*/ 510187 w 510187"/>
                <a:gd name="connsiteY10" fmla="*/ 559418 h 559418"/>
                <a:gd name="connsiteX11" fmla="*/ 0 w 510187"/>
                <a:gd name="connsiteY11" fmla="*/ 559418 h 559418"/>
                <a:gd name="connsiteX12" fmla="*/ 254964 w 510187"/>
                <a:gd name="connsiteY12" fmla="*/ 79000 h 559418"/>
                <a:gd name="connsiteX13" fmla="*/ 175836 w 510187"/>
                <a:gd name="connsiteY13" fmla="*/ 159612 h 559418"/>
                <a:gd name="connsiteX14" fmla="*/ 254964 w 510187"/>
                <a:gd name="connsiteY14" fmla="*/ 238611 h 559418"/>
                <a:gd name="connsiteX15" fmla="*/ 335706 w 510187"/>
                <a:gd name="connsiteY15" fmla="*/ 159612 h 559418"/>
                <a:gd name="connsiteX16" fmla="*/ 254964 w 510187"/>
                <a:gd name="connsiteY16" fmla="*/ 79000 h 559418"/>
                <a:gd name="connsiteX17" fmla="*/ 254964 w 510187"/>
                <a:gd name="connsiteY17" fmla="*/ 0 h 559418"/>
                <a:gd name="connsiteX18" fmla="*/ 414834 w 510187"/>
                <a:gd name="connsiteY18" fmla="*/ 159612 h 559418"/>
                <a:gd name="connsiteX19" fmla="*/ 254964 w 510187"/>
                <a:gd name="connsiteY19" fmla="*/ 478835 h 559418"/>
                <a:gd name="connsiteX20" fmla="*/ 95093 w 510187"/>
                <a:gd name="connsiteY20" fmla="*/ 159612 h 559418"/>
                <a:gd name="connsiteX21" fmla="*/ 254964 w 510187"/>
                <a:gd name="connsiteY21" fmla="*/ 0 h 559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10187" h="559418">
                  <a:moveTo>
                    <a:pt x="130776" y="398252"/>
                  </a:moveTo>
                  <a:lnTo>
                    <a:pt x="180826" y="398252"/>
                  </a:lnTo>
                  <a:cubicBezTo>
                    <a:pt x="185669" y="404699"/>
                    <a:pt x="190513" y="412757"/>
                    <a:pt x="195356" y="420815"/>
                  </a:cubicBezTo>
                  <a:lnTo>
                    <a:pt x="140463" y="420815"/>
                  </a:lnTo>
                  <a:lnTo>
                    <a:pt x="48435" y="535243"/>
                  </a:lnTo>
                  <a:lnTo>
                    <a:pt x="461752" y="535243"/>
                  </a:lnTo>
                  <a:lnTo>
                    <a:pt x="369724" y="420815"/>
                  </a:lnTo>
                  <a:lnTo>
                    <a:pt x="316445" y="420815"/>
                  </a:lnTo>
                  <a:cubicBezTo>
                    <a:pt x="319674" y="412757"/>
                    <a:pt x="324518" y="404699"/>
                    <a:pt x="329361" y="398252"/>
                  </a:cubicBezTo>
                  <a:lnTo>
                    <a:pt x="381026" y="398252"/>
                  </a:lnTo>
                  <a:lnTo>
                    <a:pt x="510187" y="559418"/>
                  </a:lnTo>
                  <a:lnTo>
                    <a:pt x="0" y="559418"/>
                  </a:lnTo>
                  <a:close/>
                  <a:moveTo>
                    <a:pt x="254964" y="79000"/>
                  </a:moveTo>
                  <a:cubicBezTo>
                    <a:pt x="211363" y="79000"/>
                    <a:pt x="175836" y="116081"/>
                    <a:pt x="175836" y="159612"/>
                  </a:cubicBezTo>
                  <a:cubicBezTo>
                    <a:pt x="175836" y="203142"/>
                    <a:pt x="211363" y="238611"/>
                    <a:pt x="254964" y="238611"/>
                  </a:cubicBezTo>
                  <a:cubicBezTo>
                    <a:pt x="300179" y="238611"/>
                    <a:pt x="335706" y="203142"/>
                    <a:pt x="335706" y="159612"/>
                  </a:cubicBezTo>
                  <a:cubicBezTo>
                    <a:pt x="335706" y="116081"/>
                    <a:pt x="300179" y="79000"/>
                    <a:pt x="254964" y="79000"/>
                  </a:cubicBezTo>
                  <a:close/>
                  <a:moveTo>
                    <a:pt x="254964" y="0"/>
                  </a:moveTo>
                  <a:cubicBezTo>
                    <a:pt x="343781" y="0"/>
                    <a:pt x="414834" y="70939"/>
                    <a:pt x="414834" y="159612"/>
                  </a:cubicBezTo>
                  <a:cubicBezTo>
                    <a:pt x="414834" y="246673"/>
                    <a:pt x="254964" y="478835"/>
                    <a:pt x="254964" y="478835"/>
                  </a:cubicBezTo>
                  <a:cubicBezTo>
                    <a:pt x="254964" y="478835"/>
                    <a:pt x="95093" y="246673"/>
                    <a:pt x="95093" y="159612"/>
                  </a:cubicBezTo>
                  <a:cubicBezTo>
                    <a:pt x="95093" y="70939"/>
                    <a:pt x="167761" y="0"/>
                    <a:pt x="254964" y="0"/>
                  </a:cubicBezTo>
                  <a:close/>
                </a:path>
              </a:pathLst>
            </a:custGeom>
            <a:solidFill>
              <a:srgbClr val="29CD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28" tIns="45714" rIns="91428" bIns="45714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457200"/>
              <a:endParaRPr lang="zh-CN" altLang="en-US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Group 17"/>
          <p:cNvGrpSpPr/>
          <p:nvPr/>
        </p:nvGrpSpPr>
        <p:grpSpPr>
          <a:xfrm>
            <a:off x="7202271" y="2668350"/>
            <a:ext cx="492927" cy="492927"/>
            <a:chOff x="7203209" y="2818308"/>
            <a:chExt cx="573189" cy="573189"/>
          </a:xfrm>
        </p:grpSpPr>
        <p:sp>
          <p:nvSpPr>
            <p:cNvPr id="24" name="矩形 23"/>
            <p:cNvSpPr/>
            <p:nvPr/>
          </p:nvSpPr>
          <p:spPr>
            <a:xfrm rot="2700000">
              <a:off x="7203209" y="2818308"/>
              <a:ext cx="573189" cy="573189"/>
            </a:xfrm>
            <a:prstGeom prst="rect">
              <a:avLst/>
            </a:prstGeom>
            <a:gradFill flip="none" rotWithShape="1">
              <a:gsLst>
                <a:gs pos="87000">
                  <a:srgbClr val="050D21"/>
                </a:gs>
                <a:gs pos="0">
                  <a:srgbClr val="050D21"/>
                </a:gs>
                <a:gs pos="100000">
                  <a:srgbClr val="E78947"/>
                </a:gs>
              </a:gsLst>
              <a:path path="rect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28" tIns="45714" rIns="91428" bIns="45714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457200"/>
              <a:endParaRPr lang="zh-CN" altLang="en-US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25" name="Oval 7"/>
            <p:cNvSpPr/>
            <p:nvPr/>
          </p:nvSpPr>
          <p:spPr>
            <a:xfrm>
              <a:off x="7343033" y="2958371"/>
              <a:ext cx="293542" cy="293063"/>
            </a:xfrm>
            <a:custGeom>
              <a:avLst/>
              <a:gdLst>
                <a:gd name="connsiteX0" fmla="*/ 140017 w 606581"/>
                <a:gd name="connsiteY0" fmla="*/ 411043 h 605592"/>
                <a:gd name="connsiteX1" fmla="*/ 178821 w 606581"/>
                <a:gd name="connsiteY1" fmla="*/ 427078 h 605592"/>
                <a:gd name="connsiteX2" fmla="*/ 178821 w 606581"/>
                <a:gd name="connsiteY2" fmla="*/ 504564 h 605592"/>
                <a:gd name="connsiteX3" fmla="*/ 93692 w 606581"/>
                <a:gd name="connsiteY3" fmla="*/ 589557 h 605592"/>
                <a:gd name="connsiteX4" fmla="*/ 54887 w 606581"/>
                <a:gd name="connsiteY4" fmla="*/ 605592 h 605592"/>
                <a:gd name="connsiteX5" fmla="*/ 16083 w 606581"/>
                <a:gd name="connsiteY5" fmla="*/ 589557 h 605592"/>
                <a:gd name="connsiteX6" fmla="*/ 16083 w 606581"/>
                <a:gd name="connsiteY6" fmla="*/ 511979 h 605592"/>
                <a:gd name="connsiteX7" fmla="*/ 101212 w 606581"/>
                <a:gd name="connsiteY7" fmla="*/ 427078 h 605592"/>
                <a:gd name="connsiteX8" fmla="*/ 140017 w 606581"/>
                <a:gd name="connsiteY8" fmla="*/ 411043 h 605592"/>
                <a:gd name="connsiteX9" fmla="*/ 382501 w 606581"/>
                <a:gd name="connsiteY9" fmla="*/ 49537 h 605592"/>
                <a:gd name="connsiteX10" fmla="*/ 557044 w 606581"/>
                <a:gd name="connsiteY10" fmla="*/ 223798 h 605592"/>
                <a:gd name="connsiteX11" fmla="*/ 382501 w 606581"/>
                <a:gd name="connsiteY11" fmla="*/ 398059 h 605592"/>
                <a:gd name="connsiteX12" fmla="*/ 207957 w 606581"/>
                <a:gd name="connsiteY12" fmla="*/ 223798 h 605592"/>
                <a:gd name="connsiteX13" fmla="*/ 382501 w 606581"/>
                <a:gd name="connsiteY13" fmla="*/ 49537 h 605592"/>
                <a:gd name="connsiteX14" fmla="*/ 382536 w 606581"/>
                <a:gd name="connsiteY14" fmla="*/ 24750 h 605592"/>
                <a:gd name="connsiteX15" fmla="*/ 304914 w 606581"/>
                <a:gd name="connsiteY15" fmla="*/ 40417 h 605592"/>
                <a:gd name="connsiteX16" fmla="*/ 241591 w 606581"/>
                <a:gd name="connsiteY16" fmla="*/ 83058 h 605592"/>
                <a:gd name="connsiteX17" fmla="*/ 198880 w 606581"/>
                <a:gd name="connsiteY17" fmla="*/ 146278 h 605592"/>
                <a:gd name="connsiteX18" fmla="*/ 183189 w 606581"/>
                <a:gd name="connsiteY18" fmla="*/ 223774 h 605592"/>
                <a:gd name="connsiteX19" fmla="*/ 198880 w 606581"/>
                <a:gd name="connsiteY19" fmla="*/ 301177 h 605592"/>
                <a:gd name="connsiteX20" fmla="*/ 241591 w 606581"/>
                <a:gd name="connsiteY20" fmla="*/ 364490 h 605592"/>
                <a:gd name="connsiteX21" fmla="*/ 304914 w 606581"/>
                <a:gd name="connsiteY21" fmla="*/ 407131 h 605592"/>
                <a:gd name="connsiteX22" fmla="*/ 382536 w 606581"/>
                <a:gd name="connsiteY22" fmla="*/ 422705 h 605592"/>
                <a:gd name="connsiteX23" fmla="*/ 460158 w 606581"/>
                <a:gd name="connsiteY23" fmla="*/ 407131 h 605592"/>
                <a:gd name="connsiteX24" fmla="*/ 523481 w 606581"/>
                <a:gd name="connsiteY24" fmla="*/ 364490 h 605592"/>
                <a:gd name="connsiteX25" fmla="*/ 566192 w 606581"/>
                <a:gd name="connsiteY25" fmla="*/ 301177 h 605592"/>
                <a:gd name="connsiteX26" fmla="*/ 581883 w 606581"/>
                <a:gd name="connsiteY26" fmla="*/ 223774 h 605592"/>
                <a:gd name="connsiteX27" fmla="*/ 566192 w 606581"/>
                <a:gd name="connsiteY27" fmla="*/ 146278 h 605592"/>
                <a:gd name="connsiteX28" fmla="*/ 523481 w 606581"/>
                <a:gd name="connsiteY28" fmla="*/ 83058 h 605592"/>
                <a:gd name="connsiteX29" fmla="*/ 460158 w 606581"/>
                <a:gd name="connsiteY29" fmla="*/ 40417 h 605592"/>
                <a:gd name="connsiteX30" fmla="*/ 382536 w 606581"/>
                <a:gd name="connsiteY30" fmla="*/ 24750 h 605592"/>
                <a:gd name="connsiteX31" fmla="*/ 382536 w 606581"/>
                <a:gd name="connsiteY31" fmla="*/ 0 h 605592"/>
                <a:gd name="connsiteX32" fmla="*/ 469721 w 606581"/>
                <a:gd name="connsiteY32" fmla="*/ 17613 h 605592"/>
                <a:gd name="connsiteX33" fmla="*/ 540937 w 606581"/>
                <a:gd name="connsiteY33" fmla="*/ 65538 h 605592"/>
                <a:gd name="connsiteX34" fmla="*/ 588940 w 606581"/>
                <a:gd name="connsiteY34" fmla="*/ 136637 h 605592"/>
                <a:gd name="connsiteX35" fmla="*/ 606581 w 606581"/>
                <a:gd name="connsiteY35" fmla="*/ 223774 h 605592"/>
                <a:gd name="connsiteX36" fmla="*/ 588940 w 606581"/>
                <a:gd name="connsiteY36" fmla="*/ 310818 h 605592"/>
                <a:gd name="connsiteX37" fmla="*/ 540937 w 606581"/>
                <a:gd name="connsiteY37" fmla="*/ 381917 h 605592"/>
                <a:gd name="connsiteX38" fmla="*/ 469721 w 606581"/>
                <a:gd name="connsiteY38" fmla="*/ 429842 h 605592"/>
                <a:gd name="connsiteX39" fmla="*/ 382536 w 606581"/>
                <a:gd name="connsiteY39" fmla="*/ 447455 h 605592"/>
                <a:gd name="connsiteX40" fmla="*/ 295258 w 606581"/>
                <a:gd name="connsiteY40" fmla="*/ 429842 h 605592"/>
                <a:gd name="connsiteX41" fmla="*/ 240105 w 606581"/>
                <a:gd name="connsiteY41" fmla="*/ 396471 h 605592"/>
                <a:gd name="connsiteX42" fmla="*/ 209558 w 606581"/>
                <a:gd name="connsiteY42" fmla="*/ 427061 h 605592"/>
                <a:gd name="connsiteX43" fmla="*/ 196373 w 606581"/>
                <a:gd name="connsiteY43" fmla="*/ 409541 h 605592"/>
                <a:gd name="connsiteX44" fmla="*/ 178918 w 606581"/>
                <a:gd name="connsiteY44" fmla="*/ 396378 h 605592"/>
                <a:gd name="connsiteX45" fmla="*/ 209465 w 606581"/>
                <a:gd name="connsiteY45" fmla="*/ 365880 h 605592"/>
                <a:gd name="connsiteX46" fmla="*/ 176040 w 606581"/>
                <a:gd name="connsiteY46" fmla="*/ 310818 h 605592"/>
                <a:gd name="connsiteX47" fmla="*/ 158491 w 606581"/>
                <a:gd name="connsiteY47" fmla="*/ 223774 h 605592"/>
                <a:gd name="connsiteX48" fmla="*/ 176040 w 606581"/>
                <a:gd name="connsiteY48" fmla="*/ 136637 h 605592"/>
                <a:gd name="connsiteX49" fmla="*/ 224043 w 606581"/>
                <a:gd name="connsiteY49" fmla="*/ 65538 h 605592"/>
                <a:gd name="connsiteX50" fmla="*/ 295258 w 606581"/>
                <a:gd name="connsiteY50" fmla="*/ 17613 h 605592"/>
                <a:gd name="connsiteX51" fmla="*/ 382536 w 606581"/>
                <a:gd name="connsiteY51" fmla="*/ 0 h 605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606581" h="605592">
                  <a:moveTo>
                    <a:pt x="140017" y="411043"/>
                  </a:moveTo>
                  <a:cubicBezTo>
                    <a:pt x="154035" y="411043"/>
                    <a:pt x="168053" y="416326"/>
                    <a:pt x="178821" y="427078"/>
                  </a:cubicBezTo>
                  <a:cubicBezTo>
                    <a:pt x="200266" y="448488"/>
                    <a:pt x="200266" y="483153"/>
                    <a:pt x="178821" y="504564"/>
                  </a:cubicBezTo>
                  <a:lnTo>
                    <a:pt x="93692" y="589557"/>
                  </a:lnTo>
                  <a:cubicBezTo>
                    <a:pt x="83016" y="600216"/>
                    <a:pt x="68905" y="605592"/>
                    <a:pt x="54887" y="605592"/>
                  </a:cubicBezTo>
                  <a:cubicBezTo>
                    <a:pt x="40870" y="605592"/>
                    <a:pt x="26759" y="600216"/>
                    <a:pt x="16083" y="589557"/>
                  </a:cubicBezTo>
                  <a:cubicBezTo>
                    <a:pt x="-5362" y="568147"/>
                    <a:pt x="-5362" y="533389"/>
                    <a:pt x="16083" y="511979"/>
                  </a:cubicBezTo>
                  <a:lnTo>
                    <a:pt x="101212" y="427078"/>
                  </a:lnTo>
                  <a:cubicBezTo>
                    <a:pt x="111888" y="416326"/>
                    <a:pt x="125999" y="411043"/>
                    <a:pt x="140017" y="411043"/>
                  </a:cubicBezTo>
                  <a:close/>
                  <a:moveTo>
                    <a:pt x="382501" y="49537"/>
                  </a:moveTo>
                  <a:cubicBezTo>
                    <a:pt x="478871" y="49537"/>
                    <a:pt x="557044" y="127491"/>
                    <a:pt x="557044" y="223798"/>
                  </a:cubicBezTo>
                  <a:cubicBezTo>
                    <a:pt x="557044" y="320012"/>
                    <a:pt x="478871" y="398059"/>
                    <a:pt x="382501" y="398059"/>
                  </a:cubicBezTo>
                  <a:cubicBezTo>
                    <a:pt x="286130" y="398059"/>
                    <a:pt x="207957" y="320012"/>
                    <a:pt x="207957" y="223798"/>
                  </a:cubicBezTo>
                  <a:cubicBezTo>
                    <a:pt x="207957" y="127491"/>
                    <a:pt x="286130" y="49537"/>
                    <a:pt x="382501" y="49537"/>
                  </a:cubicBezTo>
                  <a:close/>
                  <a:moveTo>
                    <a:pt x="382536" y="24750"/>
                  </a:moveTo>
                  <a:cubicBezTo>
                    <a:pt x="355610" y="24750"/>
                    <a:pt x="329519" y="30034"/>
                    <a:pt x="304914" y="40417"/>
                  </a:cubicBezTo>
                  <a:cubicBezTo>
                    <a:pt x="281238" y="50428"/>
                    <a:pt x="259882" y="64796"/>
                    <a:pt x="241591" y="83058"/>
                  </a:cubicBezTo>
                  <a:cubicBezTo>
                    <a:pt x="223300" y="101319"/>
                    <a:pt x="208908" y="122547"/>
                    <a:pt x="198880" y="146278"/>
                  </a:cubicBezTo>
                  <a:cubicBezTo>
                    <a:pt x="188481" y="170843"/>
                    <a:pt x="183189" y="196891"/>
                    <a:pt x="183189" y="223774"/>
                  </a:cubicBezTo>
                  <a:cubicBezTo>
                    <a:pt x="183189" y="250564"/>
                    <a:pt x="188481" y="276705"/>
                    <a:pt x="198880" y="301177"/>
                  </a:cubicBezTo>
                  <a:cubicBezTo>
                    <a:pt x="208908" y="324908"/>
                    <a:pt x="223300" y="346228"/>
                    <a:pt x="241591" y="364490"/>
                  </a:cubicBezTo>
                  <a:cubicBezTo>
                    <a:pt x="259882" y="382752"/>
                    <a:pt x="281238" y="397027"/>
                    <a:pt x="304914" y="407131"/>
                  </a:cubicBezTo>
                  <a:cubicBezTo>
                    <a:pt x="329519" y="417513"/>
                    <a:pt x="355610" y="422705"/>
                    <a:pt x="382536" y="422705"/>
                  </a:cubicBezTo>
                  <a:cubicBezTo>
                    <a:pt x="409462" y="422705"/>
                    <a:pt x="435553" y="417513"/>
                    <a:pt x="460158" y="407131"/>
                  </a:cubicBezTo>
                  <a:cubicBezTo>
                    <a:pt x="483834" y="397027"/>
                    <a:pt x="505190" y="382752"/>
                    <a:pt x="523481" y="364490"/>
                  </a:cubicBezTo>
                  <a:cubicBezTo>
                    <a:pt x="541772" y="346228"/>
                    <a:pt x="556164" y="324908"/>
                    <a:pt x="566192" y="301177"/>
                  </a:cubicBezTo>
                  <a:cubicBezTo>
                    <a:pt x="576591" y="276705"/>
                    <a:pt x="581883" y="250564"/>
                    <a:pt x="581883" y="223774"/>
                  </a:cubicBezTo>
                  <a:cubicBezTo>
                    <a:pt x="581883" y="196891"/>
                    <a:pt x="576591" y="170843"/>
                    <a:pt x="566192" y="146278"/>
                  </a:cubicBezTo>
                  <a:cubicBezTo>
                    <a:pt x="556164" y="122547"/>
                    <a:pt x="541772" y="101319"/>
                    <a:pt x="523481" y="83058"/>
                  </a:cubicBezTo>
                  <a:cubicBezTo>
                    <a:pt x="505190" y="64796"/>
                    <a:pt x="483834" y="50428"/>
                    <a:pt x="460158" y="40417"/>
                  </a:cubicBezTo>
                  <a:cubicBezTo>
                    <a:pt x="435553" y="30034"/>
                    <a:pt x="409462" y="24750"/>
                    <a:pt x="382536" y="24750"/>
                  </a:cubicBezTo>
                  <a:close/>
                  <a:moveTo>
                    <a:pt x="382536" y="0"/>
                  </a:moveTo>
                  <a:cubicBezTo>
                    <a:pt x="412712" y="0"/>
                    <a:pt x="442145" y="5933"/>
                    <a:pt x="469721" y="17613"/>
                  </a:cubicBezTo>
                  <a:cubicBezTo>
                    <a:pt x="496462" y="28922"/>
                    <a:pt x="520417" y="45051"/>
                    <a:pt x="540937" y="65538"/>
                  </a:cubicBezTo>
                  <a:cubicBezTo>
                    <a:pt x="561549" y="86117"/>
                    <a:pt x="577705" y="110033"/>
                    <a:pt x="588940" y="136637"/>
                  </a:cubicBezTo>
                  <a:cubicBezTo>
                    <a:pt x="600639" y="164262"/>
                    <a:pt x="606581" y="193554"/>
                    <a:pt x="606581" y="223774"/>
                  </a:cubicBezTo>
                  <a:cubicBezTo>
                    <a:pt x="606581" y="253901"/>
                    <a:pt x="600639" y="283194"/>
                    <a:pt x="588940" y="310818"/>
                  </a:cubicBezTo>
                  <a:cubicBezTo>
                    <a:pt x="577705" y="337515"/>
                    <a:pt x="561549" y="361431"/>
                    <a:pt x="540937" y="381917"/>
                  </a:cubicBezTo>
                  <a:cubicBezTo>
                    <a:pt x="520417" y="402496"/>
                    <a:pt x="496462" y="418626"/>
                    <a:pt x="469721" y="429842"/>
                  </a:cubicBezTo>
                  <a:cubicBezTo>
                    <a:pt x="442145" y="441522"/>
                    <a:pt x="412805" y="447455"/>
                    <a:pt x="382536" y="447455"/>
                  </a:cubicBezTo>
                  <a:cubicBezTo>
                    <a:pt x="352267" y="447455"/>
                    <a:pt x="322927" y="441522"/>
                    <a:pt x="295258" y="429842"/>
                  </a:cubicBezTo>
                  <a:cubicBezTo>
                    <a:pt x="275295" y="421407"/>
                    <a:pt x="256818" y="410190"/>
                    <a:pt x="240105" y="396471"/>
                  </a:cubicBezTo>
                  <a:lnTo>
                    <a:pt x="209558" y="427061"/>
                  </a:lnTo>
                  <a:cubicBezTo>
                    <a:pt x="206030" y="420758"/>
                    <a:pt x="201666" y="414918"/>
                    <a:pt x="196373" y="409541"/>
                  </a:cubicBezTo>
                  <a:cubicBezTo>
                    <a:pt x="191081" y="404350"/>
                    <a:pt x="185232" y="399901"/>
                    <a:pt x="178918" y="396378"/>
                  </a:cubicBezTo>
                  <a:lnTo>
                    <a:pt x="209465" y="365880"/>
                  </a:lnTo>
                  <a:cubicBezTo>
                    <a:pt x="195724" y="349287"/>
                    <a:pt x="184582" y="330840"/>
                    <a:pt x="176040" y="310818"/>
                  </a:cubicBezTo>
                  <a:cubicBezTo>
                    <a:pt x="164341" y="283194"/>
                    <a:pt x="158491" y="253901"/>
                    <a:pt x="158491" y="223774"/>
                  </a:cubicBezTo>
                  <a:cubicBezTo>
                    <a:pt x="158491" y="193554"/>
                    <a:pt x="164341" y="164262"/>
                    <a:pt x="176040" y="136637"/>
                  </a:cubicBezTo>
                  <a:cubicBezTo>
                    <a:pt x="187367" y="110033"/>
                    <a:pt x="203523" y="86117"/>
                    <a:pt x="224043" y="65538"/>
                  </a:cubicBezTo>
                  <a:cubicBezTo>
                    <a:pt x="244655" y="45051"/>
                    <a:pt x="268610" y="28922"/>
                    <a:pt x="295258" y="17613"/>
                  </a:cubicBezTo>
                  <a:cubicBezTo>
                    <a:pt x="322927" y="5933"/>
                    <a:pt x="352267" y="0"/>
                    <a:pt x="382536" y="0"/>
                  </a:cubicBezTo>
                  <a:close/>
                </a:path>
              </a:pathLst>
            </a:custGeom>
            <a:solidFill>
              <a:srgbClr val="E789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28" tIns="45714" rIns="91428" bIns="45714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457200"/>
              <a:endParaRPr lang="zh-CN" altLang="en-US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2" name="Group 18"/>
          <p:cNvGrpSpPr/>
          <p:nvPr/>
        </p:nvGrpSpPr>
        <p:grpSpPr>
          <a:xfrm>
            <a:off x="7202271" y="3872983"/>
            <a:ext cx="492927" cy="492927"/>
            <a:chOff x="7203209" y="3660178"/>
            <a:chExt cx="573189" cy="573189"/>
          </a:xfrm>
        </p:grpSpPr>
        <p:sp>
          <p:nvSpPr>
            <p:cNvPr id="43" name="矩形 42"/>
            <p:cNvSpPr/>
            <p:nvPr/>
          </p:nvSpPr>
          <p:spPr>
            <a:xfrm rot="2700000">
              <a:off x="7203209" y="3660178"/>
              <a:ext cx="573189" cy="573189"/>
            </a:xfrm>
            <a:prstGeom prst="rect">
              <a:avLst/>
            </a:prstGeom>
            <a:gradFill flip="none" rotWithShape="1">
              <a:gsLst>
                <a:gs pos="87000">
                  <a:srgbClr val="050D21"/>
                </a:gs>
                <a:gs pos="0">
                  <a:srgbClr val="050D21"/>
                </a:gs>
                <a:gs pos="100000">
                  <a:srgbClr val="29CDF3"/>
                </a:gs>
              </a:gsLst>
              <a:path path="rect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28" tIns="45714" rIns="91428" bIns="45714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457200"/>
              <a:endParaRPr lang="zh-CN" altLang="en-US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44" name="Oval 10"/>
            <p:cNvSpPr/>
            <p:nvPr/>
          </p:nvSpPr>
          <p:spPr>
            <a:xfrm>
              <a:off x="7343032" y="3812120"/>
              <a:ext cx="293542" cy="269304"/>
            </a:xfrm>
            <a:custGeom>
              <a:avLst/>
              <a:gdLst>
                <a:gd name="connsiteX0" fmla="*/ 303857 w 607639"/>
                <a:gd name="connsiteY0" fmla="*/ 303714 h 557467"/>
                <a:gd name="connsiteX1" fmla="*/ 352986 w 607639"/>
                <a:gd name="connsiteY1" fmla="*/ 309132 h 557467"/>
                <a:gd name="connsiteX2" fmla="*/ 514597 w 607639"/>
                <a:gd name="connsiteY2" fmla="*/ 449845 h 557467"/>
                <a:gd name="connsiteX3" fmla="*/ 528676 w 607639"/>
                <a:gd name="connsiteY3" fmla="*/ 528182 h 557467"/>
                <a:gd name="connsiteX4" fmla="*/ 499345 w 607639"/>
                <a:gd name="connsiteY4" fmla="*/ 557467 h 557467"/>
                <a:gd name="connsiteX5" fmla="*/ 108223 w 607639"/>
                <a:gd name="connsiteY5" fmla="*/ 557467 h 557467"/>
                <a:gd name="connsiteX6" fmla="*/ 78892 w 607639"/>
                <a:gd name="connsiteY6" fmla="*/ 528182 h 557467"/>
                <a:gd name="connsiteX7" fmla="*/ 303857 w 607639"/>
                <a:gd name="connsiteY7" fmla="*/ 303714 h 557467"/>
                <a:gd name="connsiteX8" fmla="*/ 455825 w 607639"/>
                <a:gd name="connsiteY8" fmla="*/ 268995 h 557467"/>
                <a:gd name="connsiteX9" fmla="*/ 607639 w 607639"/>
                <a:gd name="connsiteY9" fmla="*/ 420565 h 557467"/>
                <a:gd name="connsiteX10" fmla="*/ 578303 w 607639"/>
                <a:gd name="connsiteY10" fmla="*/ 449854 h 557467"/>
                <a:gd name="connsiteX11" fmla="*/ 576396 w 607639"/>
                <a:gd name="connsiteY11" fmla="*/ 449854 h 557467"/>
                <a:gd name="connsiteX12" fmla="*/ 424875 w 607639"/>
                <a:gd name="connsiteY12" fmla="*/ 272217 h 557467"/>
                <a:gd name="connsiteX13" fmla="*/ 455825 w 607639"/>
                <a:gd name="connsiteY13" fmla="*/ 268995 h 557467"/>
                <a:gd name="connsiteX14" fmla="*/ 151811 w 607639"/>
                <a:gd name="connsiteY14" fmla="*/ 268995 h 557467"/>
                <a:gd name="connsiteX15" fmla="*/ 182906 w 607639"/>
                <a:gd name="connsiteY15" fmla="*/ 272217 h 557467"/>
                <a:gd name="connsiteX16" fmla="*/ 31389 w 607639"/>
                <a:gd name="connsiteY16" fmla="*/ 449854 h 557467"/>
                <a:gd name="connsiteX17" fmla="*/ 29335 w 607639"/>
                <a:gd name="connsiteY17" fmla="*/ 449854 h 557467"/>
                <a:gd name="connsiteX18" fmla="*/ 0 w 607639"/>
                <a:gd name="connsiteY18" fmla="*/ 420565 h 557467"/>
                <a:gd name="connsiteX19" fmla="*/ 151811 w 607639"/>
                <a:gd name="connsiteY19" fmla="*/ 268995 h 557467"/>
                <a:gd name="connsiteX20" fmla="*/ 462556 w 607639"/>
                <a:gd name="connsiteY20" fmla="*/ 35000 h 557467"/>
                <a:gd name="connsiteX21" fmla="*/ 543847 w 607639"/>
                <a:gd name="connsiteY21" fmla="*/ 122571 h 557467"/>
                <a:gd name="connsiteX22" fmla="*/ 462556 w 607639"/>
                <a:gd name="connsiteY22" fmla="*/ 210143 h 557467"/>
                <a:gd name="connsiteX23" fmla="*/ 485153 w 607639"/>
                <a:gd name="connsiteY23" fmla="*/ 122571 h 557467"/>
                <a:gd name="connsiteX24" fmla="*/ 462556 w 607639"/>
                <a:gd name="connsiteY24" fmla="*/ 35000 h 557467"/>
                <a:gd name="connsiteX25" fmla="*/ 145224 w 607639"/>
                <a:gd name="connsiteY25" fmla="*/ 35000 h 557467"/>
                <a:gd name="connsiteX26" fmla="*/ 122481 w 607639"/>
                <a:gd name="connsiteY26" fmla="*/ 122571 h 557467"/>
                <a:gd name="connsiteX27" fmla="*/ 145224 w 607639"/>
                <a:gd name="connsiteY27" fmla="*/ 210143 h 557467"/>
                <a:gd name="connsiteX28" fmla="*/ 63791 w 607639"/>
                <a:gd name="connsiteY28" fmla="*/ 122571 h 557467"/>
                <a:gd name="connsiteX29" fmla="*/ 145224 w 607639"/>
                <a:gd name="connsiteY29" fmla="*/ 35000 h 557467"/>
                <a:gd name="connsiteX30" fmla="*/ 303892 w 607639"/>
                <a:gd name="connsiteY30" fmla="*/ 0 h 557467"/>
                <a:gd name="connsiteX31" fmla="*/ 403912 w 607639"/>
                <a:gd name="connsiteY31" fmla="*/ 51694 h 557467"/>
                <a:gd name="connsiteX32" fmla="*/ 426497 w 607639"/>
                <a:gd name="connsiteY32" fmla="*/ 122572 h 557467"/>
                <a:gd name="connsiteX33" fmla="*/ 403912 w 607639"/>
                <a:gd name="connsiteY33" fmla="*/ 193450 h 557467"/>
                <a:gd name="connsiteX34" fmla="*/ 303892 w 607639"/>
                <a:gd name="connsiteY34" fmla="*/ 245144 h 557467"/>
                <a:gd name="connsiteX35" fmla="*/ 181141 w 607639"/>
                <a:gd name="connsiteY35" fmla="*/ 122572 h 557467"/>
                <a:gd name="connsiteX36" fmla="*/ 303892 w 607639"/>
                <a:gd name="connsiteY36" fmla="*/ 0 h 557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7639" h="557467">
                  <a:moveTo>
                    <a:pt x="303857" y="303714"/>
                  </a:moveTo>
                  <a:cubicBezTo>
                    <a:pt x="320722" y="303714"/>
                    <a:pt x="337148" y="305618"/>
                    <a:pt x="352986" y="309132"/>
                  </a:cubicBezTo>
                  <a:cubicBezTo>
                    <a:pt x="427486" y="325824"/>
                    <a:pt x="488200" y="379562"/>
                    <a:pt x="514597" y="449845"/>
                  </a:cubicBezTo>
                  <a:cubicBezTo>
                    <a:pt x="523690" y="474298"/>
                    <a:pt x="528676" y="500655"/>
                    <a:pt x="528676" y="528182"/>
                  </a:cubicBezTo>
                  <a:cubicBezTo>
                    <a:pt x="528676" y="544289"/>
                    <a:pt x="515477" y="557467"/>
                    <a:pt x="499345" y="557467"/>
                  </a:cubicBezTo>
                  <a:lnTo>
                    <a:pt x="108223" y="557467"/>
                  </a:lnTo>
                  <a:cubicBezTo>
                    <a:pt x="92091" y="557467"/>
                    <a:pt x="78892" y="544289"/>
                    <a:pt x="78892" y="528182"/>
                  </a:cubicBezTo>
                  <a:cubicBezTo>
                    <a:pt x="78892" y="404307"/>
                    <a:pt x="179789" y="303714"/>
                    <a:pt x="303857" y="303714"/>
                  </a:cubicBezTo>
                  <a:close/>
                  <a:moveTo>
                    <a:pt x="455825" y="268995"/>
                  </a:moveTo>
                  <a:cubicBezTo>
                    <a:pt x="539579" y="268995"/>
                    <a:pt x="607639" y="336945"/>
                    <a:pt x="607639" y="420565"/>
                  </a:cubicBezTo>
                  <a:cubicBezTo>
                    <a:pt x="607639" y="436674"/>
                    <a:pt x="594584" y="449854"/>
                    <a:pt x="578303" y="449854"/>
                  </a:cubicBezTo>
                  <a:lnTo>
                    <a:pt x="576396" y="449854"/>
                  </a:lnTo>
                  <a:cubicBezTo>
                    <a:pt x="553661" y="371360"/>
                    <a:pt x="497775" y="306631"/>
                    <a:pt x="424875" y="272217"/>
                  </a:cubicBezTo>
                  <a:cubicBezTo>
                    <a:pt x="434996" y="270020"/>
                    <a:pt x="445410" y="268995"/>
                    <a:pt x="455825" y="268995"/>
                  </a:cubicBezTo>
                  <a:close/>
                  <a:moveTo>
                    <a:pt x="151811" y="268995"/>
                  </a:moveTo>
                  <a:cubicBezTo>
                    <a:pt x="162371" y="268995"/>
                    <a:pt x="172785" y="270020"/>
                    <a:pt x="182906" y="272217"/>
                  </a:cubicBezTo>
                  <a:cubicBezTo>
                    <a:pt x="110008" y="306631"/>
                    <a:pt x="53977" y="371360"/>
                    <a:pt x="31389" y="449854"/>
                  </a:cubicBezTo>
                  <a:lnTo>
                    <a:pt x="29335" y="449854"/>
                  </a:lnTo>
                  <a:cubicBezTo>
                    <a:pt x="13201" y="449854"/>
                    <a:pt x="0" y="436674"/>
                    <a:pt x="0" y="420565"/>
                  </a:cubicBezTo>
                  <a:cubicBezTo>
                    <a:pt x="0" y="336945"/>
                    <a:pt x="68058" y="268995"/>
                    <a:pt x="151811" y="268995"/>
                  </a:cubicBezTo>
                  <a:close/>
                  <a:moveTo>
                    <a:pt x="462556" y="35000"/>
                  </a:moveTo>
                  <a:cubicBezTo>
                    <a:pt x="507897" y="38368"/>
                    <a:pt x="543847" y="76296"/>
                    <a:pt x="543847" y="122571"/>
                  </a:cubicBezTo>
                  <a:cubicBezTo>
                    <a:pt x="543847" y="168847"/>
                    <a:pt x="507897" y="206775"/>
                    <a:pt x="462556" y="210143"/>
                  </a:cubicBezTo>
                  <a:cubicBezTo>
                    <a:pt x="476936" y="184223"/>
                    <a:pt x="485153" y="154349"/>
                    <a:pt x="485153" y="122571"/>
                  </a:cubicBezTo>
                  <a:cubicBezTo>
                    <a:pt x="485153" y="90794"/>
                    <a:pt x="476936" y="60920"/>
                    <a:pt x="462556" y="35000"/>
                  </a:cubicBezTo>
                  <a:close/>
                  <a:moveTo>
                    <a:pt x="145224" y="35000"/>
                  </a:moveTo>
                  <a:cubicBezTo>
                    <a:pt x="130698" y="60920"/>
                    <a:pt x="122481" y="90794"/>
                    <a:pt x="122481" y="122571"/>
                  </a:cubicBezTo>
                  <a:cubicBezTo>
                    <a:pt x="122481" y="154349"/>
                    <a:pt x="130698" y="184223"/>
                    <a:pt x="145224" y="210143"/>
                  </a:cubicBezTo>
                  <a:cubicBezTo>
                    <a:pt x="99739" y="206775"/>
                    <a:pt x="63791" y="168847"/>
                    <a:pt x="63791" y="122571"/>
                  </a:cubicBezTo>
                  <a:cubicBezTo>
                    <a:pt x="63791" y="76296"/>
                    <a:pt x="99739" y="38368"/>
                    <a:pt x="145224" y="35000"/>
                  </a:cubicBezTo>
                  <a:close/>
                  <a:moveTo>
                    <a:pt x="303892" y="0"/>
                  </a:moveTo>
                  <a:cubicBezTo>
                    <a:pt x="345103" y="0"/>
                    <a:pt x="381620" y="20502"/>
                    <a:pt x="403912" y="51694"/>
                  </a:cubicBezTo>
                  <a:cubicBezTo>
                    <a:pt x="418138" y="71756"/>
                    <a:pt x="426497" y="96212"/>
                    <a:pt x="426497" y="122572"/>
                  </a:cubicBezTo>
                  <a:cubicBezTo>
                    <a:pt x="426497" y="148931"/>
                    <a:pt x="418138" y="173387"/>
                    <a:pt x="403912" y="193450"/>
                  </a:cubicBezTo>
                  <a:cubicBezTo>
                    <a:pt x="381620" y="224642"/>
                    <a:pt x="345103" y="245144"/>
                    <a:pt x="303892" y="245144"/>
                  </a:cubicBezTo>
                  <a:cubicBezTo>
                    <a:pt x="236137" y="245144"/>
                    <a:pt x="181141" y="190082"/>
                    <a:pt x="181141" y="122572"/>
                  </a:cubicBezTo>
                  <a:cubicBezTo>
                    <a:pt x="181141" y="55062"/>
                    <a:pt x="236137" y="0"/>
                    <a:pt x="303892" y="0"/>
                  </a:cubicBezTo>
                  <a:close/>
                </a:path>
              </a:pathLst>
            </a:custGeom>
            <a:solidFill>
              <a:srgbClr val="29CD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28" tIns="45714" rIns="91428" bIns="45714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457200"/>
              <a:endParaRPr lang="zh-CN" altLang="en-US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5" name="Group 15"/>
          <p:cNvGrpSpPr/>
          <p:nvPr/>
        </p:nvGrpSpPr>
        <p:grpSpPr>
          <a:xfrm>
            <a:off x="7202271" y="5077615"/>
            <a:ext cx="492927" cy="492927"/>
            <a:chOff x="7203209" y="4502049"/>
            <a:chExt cx="573189" cy="573189"/>
          </a:xfrm>
        </p:grpSpPr>
        <p:sp>
          <p:nvSpPr>
            <p:cNvPr id="46" name="矩形 45"/>
            <p:cNvSpPr/>
            <p:nvPr/>
          </p:nvSpPr>
          <p:spPr>
            <a:xfrm rot="2700000">
              <a:off x="7203209" y="4502049"/>
              <a:ext cx="573189" cy="573189"/>
            </a:xfrm>
            <a:prstGeom prst="rect">
              <a:avLst/>
            </a:prstGeom>
            <a:gradFill flip="none" rotWithShape="1">
              <a:gsLst>
                <a:gs pos="87000">
                  <a:srgbClr val="050D21"/>
                </a:gs>
                <a:gs pos="0">
                  <a:srgbClr val="050D21"/>
                </a:gs>
                <a:gs pos="100000">
                  <a:srgbClr val="E78947"/>
                </a:gs>
              </a:gsLst>
              <a:path path="rect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28" tIns="45714" rIns="91428" bIns="45714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457200"/>
              <a:endParaRPr lang="zh-CN" altLang="en-US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47" name="Oval 13"/>
            <p:cNvSpPr/>
            <p:nvPr/>
          </p:nvSpPr>
          <p:spPr>
            <a:xfrm>
              <a:off x="7343033" y="4655467"/>
              <a:ext cx="293542" cy="266352"/>
            </a:xfrm>
            <a:custGeom>
              <a:avLst/>
              <a:gdLst>
                <a:gd name="connsiteX0" fmla="*/ 116112 w 607919"/>
                <a:gd name="connsiteY0" fmla="*/ 473652 h 551610"/>
                <a:gd name="connsiteX1" fmla="*/ 118901 w 607919"/>
                <a:gd name="connsiteY1" fmla="*/ 480423 h 551610"/>
                <a:gd name="connsiteX2" fmla="*/ 118901 w 607919"/>
                <a:gd name="connsiteY2" fmla="*/ 551610 h 551610"/>
                <a:gd name="connsiteX3" fmla="*/ 55604 w 607919"/>
                <a:gd name="connsiteY3" fmla="*/ 551610 h 551610"/>
                <a:gd name="connsiteX4" fmla="*/ 55604 w 607919"/>
                <a:gd name="connsiteY4" fmla="*/ 540851 h 551610"/>
                <a:gd name="connsiteX5" fmla="*/ 65255 w 607919"/>
                <a:gd name="connsiteY5" fmla="*/ 520583 h 551610"/>
                <a:gd name="connsiteX6" fmla="*/ 83555 w 607919"/>
                <a:gd name="connsiteY6" fmla="*/ 502317 h 551610"/>
                <a:gd name="connsiteX7" fmla="*/ 109375 w 607919"/>
                <a:gd name="connsiteY7" fmla="*/ 476545 h 551610"/>
                <a:gd name="connsiteX8" fmla="*/ 116112 w 607919"/>
                <a:gd name="connsiteY8" fmla="*/ 473652 h 551610"/>
                <a:gd name="connsiteX9" fmla="*/ 199155 w 607919"/>
                <a:gd name="connsiteY9" fmla="*/ 390799 h 551610"/>
                <a:gd name="connsiteX10" fmla="*/ 201956 w 607919"/>
                <a:gd name="connsiteY10" fmla="*/ 397632 h 551610"/>
                <a:gd name="connsiteX11" fmla="*/ 201956 w 607919"/>
                <a:gd name="connsiteY11" fmla="*/ 551610 h 551610"/>
                <a:gd name="connsiteX12" fmla="*/ 145363 w 607919"/>
                <a:gd name="connsiteY12" fmla="*/ 551610 h 551610"/>
                <a:gd name="connsiteX13" fmla="*/ 145363 w 607919"/>
                <a:gd name="connsiteY13" fmla="*/ 454170 h 551610"/>
                <a:gd name="connsiteX14" fmla="*/ 154879 w 607919"/>
                <a:gd name="connsiteY14" fmla="*/ 431030 h 551610"/>
                <a:gd name="connsiteX15" fmla="*/ 192315 w 607919"/>
                <a:gd name="connsiteY15" fmla="*/ 393630 h 551610"/>
                <a:gd name="connsiteX16" fmla="*/ 199155 w 607919"/>
                <a:gd name="connsiteY16" fmla="*/ 390799 h 551610"/>
                <a:gd name="connsiteX17" fmla="*/ 231082 w 607919"/>
                <a:gd name="connsiteY17" fmla="*/ 388245 h 551610"/>
                <a:gd name="connsiteX18" fmla="*/ 237930 w 607919"/>
                <a:gd name="connsiteY18" fmla="*/ 391091 h 551610"/>
                <a:gd name="connsiteX19" fmla="*/ 266763 w 607919"/>
                <a:gd name="connsiteY19" fmla="*/ 419867 h 551610"/>
                <a:gd name="connsiteX20" fmla="*/ 275915 w 607919"/>
                <a:gd name="connsiteY20" fmla="*/ 428875 h 551610"/>
                <a:gd name="connsiteX21" fmla="*/ 284941 w 607919"/>
                <a:gd name="connsiteY21" fmla="*/ 451520 h 551610"/>
                <a:gd name="connsiteX22" fmla="*/ 284941 w 607919"/>
                <a:gd name="connsiteY22" fmla="*/ 551610 h 551610"/>
                <a:gd name="connsiteX23" fmla="*/ 228277 w 607919"/>
                <a:gd name="connsiteY23" fmla="*/ 551610 h 551610"/>
                <a:gd name="connsiteX24" fmla="*/ 228277 w 607919"/>
                <a:gd name="connsiteY24" fmla="*/ 394969 h 551610"/>
                <a:gd name="connsiteX25" fmla="*/ 231082 w 607919"/>
                <a:gd name="connsiteY25" fmla="*/ 388245 h 551610"/>
                <a:gd name="connsiteX26" fmla="*/ 365148 w 607919"/>
                <a:gd name="connsiteY26" fmla="*/ 381336 h 551610"/>
                <a:gd name="connsiteX27" fmla="*/ 367997 w 607919"/>
                <a:gd name="connsiteY27" fmla="*/ 388122 h 551610"/>
                <a:gd name="connsiteX28" fmla="*/ 367997 w 607919"/>
                <a:gd name="connsiteY28" fmla="*/ 551610 h 551610"/>
                <a:gd name="connsiteX29" fmla="*/ 311262 w 607919"/>
                <a:gd name="connsiteY29" fmla="*/ 551610 h 551610"/>
                <a:gd name="connsiteX30" fmla="*/ 311262 w 607919"/>
                <a:gd name="connsiteY30" fmla="*/ 444661 h 551610"/>
                <a:gd name="connsiteX31" fmla="*/ 316898 w 607919"/>
                <a:gd name="connsiteY31" fmla="*/ 425523 h 551610"/>
                <a:gd name="connsiteX32" fmla="*/ 322534 w 607919"/>
                <a:gd name="connsiteY32" fmla="*/ 419894 h 551610"/>
                <a:gd name="connsiteX33" fmla="*/ 358353 w 607919"/>
                <a:gd name="connsiteY33" fmla="*/ 384120 h 551610"/>
                <a:gd name="connsiteX34" fmla="*/ 365148 w 607919"/>
                <a:gd name="connsiteY34" fmla="*/ 381336 h 551610"/>
                <a:gd name="connsiteX35" fmla="*/ 448177 w 607919"/>
                <a:gd name="connsiteY35" fmla="*/ 298352 h 551610"/>
                <a:gd name="connsiteX36" fmla="*/ 450982 w 607919"/>
                <a:gd name="connsiteY36" fmla="*/ 305139 h 551610"/>
                <a:gd name="connsiteX37" fmla="*/ 450982 w 607919"/>
                <a:gd name="connsiteY37" fmla="*/ 551610 h 551610"/>
                <a:gd name="connsiteX38" fmla="*/ 394318 w 607919"/>
                <a:gd name="connsiteY38" fmla="*/ 551610 h 551610"/>
                <a:gd name="connsiteX39" fmla="*/ 394318 w 607919"/>
                <a:gd name="connsiteY39" fmla="*/ 361815 h 551610"/>
                <a:gd name="connsiteX40" fmla="*/ 403846 w 607919"/>
                <a:gd name="connsiteY40" fmla="*/ 338669 h 551610"/>
                <a:gd name="connsiteX41" fmla="*/ 441329 w 607919"/>
                <a:gd name="connsiteY41" fmla="*/ 301136 h 551610"/>
                <a:gd name="connsiteX42" fmla="*/ 448177 w 607919"/>
                <a:gd name="connsiteY42" fmla="*/ 298352 h 551610"/>
                <a:gd name="connsiteX43" fmla="*/ 527085 w 607919"/>
                <a:gd name="connsiteY43" fmla="*/ 219452 h 551610"/>
                <a:gd name="connsiteX44" fmla="*/ 529874 w 607919"/>
                <a:gd name="connsiteY44" fmla="*/ 226177 h 551610"/>
                <a:gd name="connsiteX45" fmla="*/ 529874 w 607919"/>
                <a:gd name="connsiteY45" fmla="*/ 551610 h 551610"/>
                <a:gd name="connsiteX46" fmla="*/ 477232 w 607919"/>
                <a:gd name="connsiteY46" fmla="*/ 551610 h 551610"/>
                <a:gd name="connsiteX47" fmla="*/ 477232 w 607919"/>
                <a:gd name="connsiteY47" fmla="*/ 278727 h 551610"/>
                <a:gd name="connsiteX48" fmla="*/ 486883 w 607919"/>
                <a:gd name="connsiteY48" fmla="*/ 255580 h 551610"/>
                <a:gd name="connsiteX49" fmla="*/ 520348 w 607919"/>
                <a:gd name="connsiteY49" fmla="*/ 222298 h 551610"/>
                <a:gd name="connsiteX50" fmla="*/ 527085 w 607919"/>
                <a:gd name="connsiteY50" fmla="*/ 219452 h 551610"/>
                <a:gd name="connsiteX51" fmla="*/ 387769 w 607919"/>
                <a:gd name="connsiteY51" fmla="*/ 0 h 551610"/>
                <a:gd name="connsiteX52" fmla="*/ 580729 w 607919"/>
                <a:gd name="connsiteY52" fmla="*/ 0 h 551610"/>
                <a:gd name="connsiteX53" fmla="*/ 607919 w 607919"/>
                <a:gd name="connsiteY53" fmla="*/ 26022 h 551610"/>
                <a:gd name="connsiteX54" fmla="*/ 607919 w 607919"/>
                <a:gd name="connsiteY54" fmla="*/ 219812 h 551610"/>
                <a:gd name="connsiteX55" fmla="*/ 598271 w 607919"/>
                <a:gd name="connsiteY55" fmla="*/ 223815 h 551610"/>
                <a:gd name="connsiteX56" fmla="*/ 530610 w 607919"/>
                <a:gd name="connsiteY56" fmla="*/ 156258 h 551610"/>
                <a:gd name="connsiteX57" fmla="*/ 304320 w 607919"/>
                <a:gd name="connsiteY57" fmla="*/ 382325 h 551610"/>
                <a:gd name="connsiteX58" fmla="*/ 285024 w 607919"/>
                <a:gd name="connsiteY58" fmla="*/ 382325 h 551610"/>
                <a:gd name="connsiteX59" fmla="*/ 216360 w 607919"/>
                <a:gd name="connsiteY59" fmla="*/ 313767 h 551610"/>
                <a:gd name="connsiteX60" fmla="*/ 94068 w 607919"/>
                <a:gd name="connsiteY60" fmla="*/ 435996 h 551610"/>
                <a:gd name="connsiteX61" fmla="*/ 17260 w 607919"/>
                <a:gd name="connsiteY61" fmla="*/ 435996 h 551610"/>
                <a:gd name="connsiteX62" fmla="*/ 15882 w 607919"/>
                <a:gd name="connsiteY62" fmla="*/ 434745 h 551610"/>
                <a:gd name="connsiteX63" fmla="*/ 15882 w 607919"/>
                <a:gd name="connsiteY63" fmla="*/ 358055 h 551610"/>
                <a:gd name="connsiteX64" fmla="*/ 206837 w 607919"/>
                <a:gd name="connsiteY64" fmla="*/ 167267 h 551610"/>
                <a:gd name="connsiteX65" fmla="*/ 226008 w 607919"/>
                <a:gd name="connsiteY65" fmla="*/ 167267 h 551610"/>
                <a:gd name="connsiteX66" fmla="*/ 294672 w 607919"/>
                <a:gd name="connsiteY66" fmla="*/ 235701 h 551610"/>
                <a:gd name="connsiteX67" fmla="*/ 424481 w 607919"/>
                <a:gd name="connsiteY67" fmla="*/ 105965 h 551610"/>
                <a:gd name="connsiteX68" fmla="*/ 452423 w 607919"/>
                <a:gd name="connsiteY68" fmla="*/ 78192 h 551610"/>
                <a:gd name="connsiteX69" fmla="*/ 383885 w 607919"/>
                <a:gd name="connsiteY69" fmla="*/ 9633 h 551610"/>
                <a:gd name="connsiteX70" fmla="*/ 387769 w 607919"/>
                <a:gd name="connsiteY70" fmla="*/ 0 h 551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607919" h="551610">
                  <a:moveTo>
                    <a:pt x="116112" y="473652"/>
                  </a:moveTo>
                  <a:cubicBezTo>
                    <a:pt x="117836" y="474356"/>
                    <a:pt x="118901" y="476670"/>
                    <a:pt x="118901" y="480423"/>
                  </a:cubicBezTo>
                  <a:lnTo>
                    <a:pt x="118901" y="551610"/>
                  </a:lnTo>
                  <a:lnTo>
                    <a:pt x="55604" y="551610"/>
                  </a:lnTo>
                  <a:lnTo>
                    <a:pt x="55604" y="540851"/>
                  </a:lnTo>
                  <a:cubicBezTo>
                    <a:pt x="55604" y="534971"/>
                    <a:pt x="59991" y="525838"/>
                    <a:pt x="65255" y="520583"/>
                  </a:cubicBezTo>
                  <a:lnTo>
                    <a:pt x="83555" y="502317"/>
                  </a:lnTo>
                  <a:lnTo>
                    <a:pt x="109375" y="476545"/>
                  </a:lnTo>
                  <a:cubicBezTo>
                    <a:pt x="112007" y="473855"/>
                    <a:pt x="114389" y="472948"/>
                    <a:pt x="116112" y="473652"/>
                  </a:cubicBezTo>
                  <a:close/>
                  <a:moveTo>
                    <a:pt x="199155" y="390799"/>
                  </a:moveTo>
                  <a:cubicBezTo>
                    <a:pt x="200892" y="391534"/>
                    <a:pt x="201956" y="393880"/>
                    <a:pt x="201956" y="397632"/>
                  </a:cubicBezTo>
                  <a:lnTo>
                    <a:pt x="201956" y="551610"/>
                  </a:lnTo>
                  <a:lnTo>
                    <a:pt x="145363" y="551610"/>
                  </a:lnTo>
                  <a:lnTo>
                    <a:pt x="145363" y="454170"/>
                  </a:lnTo>
                  <a:cubicBezTo>
                    <a:pt x="145363" y="446665"/>
                    <a:pt x="149620" y="436283"/>
                    <a:pt x="154879" y="431030"/>
                  </a:cubicBezTo>
                  <a:lnTo>
                    <a:pt x="192315" y="393630"/>
                  </a:lnTo>
                  <a:cubicBezTo>
                    <a:pt x="195007" y="390941"/>
                    <a:pt x="197417" y="390065"/>
                    <a:pt x="199155" y="390799"/>
                  </a:cubicBezTo>
                  <a:close/>
                  <a:moveTo>
                    <a:pt x="231082" y="388245"/>
                  </a:moveTo>
                  <a:cubicBezTo>
                    <a:pt x="232822" y="387525"/>
                    <a:pt x="235235" y="388401"/>
                    <a:pt x="237930" y="391091"/>
                  </a:cubicBezTo>
                  <a:lnTo>
                    <a:pt x="266763" y="419867"/>
                  </a:lnTo>
                  <a:lnTo>
                    <a:pt x="275915" y="428875"/>
                  </a:lnTo>
                  <a:cubicBezTo>
                    <a:pt x="280929" y="433879"/>
                    <a:pt x="284941" y="444013"/>
                    <a:pt x="284941" y="451520"/>
                  </a:cubicBezTo>
                  <a:lnTo>
                    <a:pt x="284941" y="551610"/>
                  </a:lnTo>
                  <a:lnTo>
                    <a:pt x="228277" y="551610"/>
                  </a:lnTo>
                  <a:lnTo>
                    <a:pt x="228277" y="394969"/>
                  </a:lnTo>
                  <a:cubicBezTo>
                    <a:pt x="228277" y="391278"/>
                    <a:pt x="229343" y="388964"/>
                    <a:pt x="231082" y="388245"/>
                  </a:cubicBezTo>
                  <a:close/>
                  <a:moveTo>
                    <a:pt x="365148" y="381336"/>
                  </a:moveTo>
                  <a:cubicBezTo>
                    <a:pt x="366901" y="382055"/>
                    <a:pt x="367997" y="384370"/>
                    <a:pt x="367997" y="388122"/>
                  </a:cubicBezTo>
                  <a:lnTo>
                    <a:pt x="367997" y="551610"/>
                  </a:lnTo>
                  <a:lnTo>
                    <a:pt x="311262" y="551610"/>
                  </a:lnTo>
                  <a:lnTo>
                    <a:pt x="311262" y="444661"/>
                  </a:lnTo>
                  <a:cubicBezTo>
                    <a:pt x="311262" y="437156"/>
                    <a:pt x="313767" y="428650"/>
                    <a:pt x="316898" y="425523"/>
                  </a:cubicBezTo>
                  <a:cubicBezTo>
                    <a:pt x="320029" y="422396"/>
                    <a:pt x="322534" y="419894"/>
                    <a:pt x="322534" y="419894"/>
                  </a:cubicBezTo>
                  <a:lnTo>
                    <a:pt x="358353" y="384120"/>
                  </a:lnTo>
                  <a:cubicBezTo>
                    <a:pt x="360983" y="381493"/>
                    <a:pt x="363394" y="380617"/>
                    <a:pt x="365148" y="381336"/>
                  </a:cubicBezTo>
                  <a:close/>
                  <a:moveTo>
                    <a:pt x="448177" y="298352"/>
                  </a:moveTo>
                  <a:cubicBezTo>
                    <a:pt x="449916" y="299071"/>
                    <a:pt x="450982" y="301386"/>
                    <a:pt x="450982" y="305139"/>
                  </a:cubicBezTo>
                  <a:lnTo>
                    <a:pt x="450982" y="551610"/>
                  </a:lnTo>
                  <a:lnTo>
                    <a:pt x="394318" y="551610"/>
                  </a:lnTo>
                  <a:lnTo>
                    <a:pt x="394318" y="361815"/>
                  </a:lnTo>
                  <a:cubicBezTo>
                    <a:pt x="394318" y="354308"/>
                    <a:pt x="398580" y="343924"/>
                    <a:pt x="403846" y="338669"/>
                  </a:cubicBezTo>
                  <a:lnTo>
                    <a:pt x="441329" y="301136"/>
                  </a:lnTo>
                  <a:cubicBezTo>
                    <a:pt x="444024" y="298508"/>
                    <a:pt x="446438" y="297633"/>
                    <a:pt x="448177" y="298352"/>
                  </a:cubicBezTo>
                  <a:close/>
                  <a:moveTo>
                    <a:pt x="527085" y="219452"/>
                  </a:moveTo>
                  <a:cubicBezTo>
                    <a:pt x="528809" y="220171"/>
                    <a:pt x="529874" y="222486"/>
                    <a:pt x="529874" y="226177"/>
                  </a:cubicBezTo>
                  <a:lnTo>
                    <a:pt x="529874" y="551610"/>
                  </a:lnTo>
                  <a:lnTo>
                    <a:pt x="477232" y="551610"/>
                  </a:lnTo>
                  <a:lnTo>
                    <a:pt x="477232" y="278727"/>
                  </a:lnTo>
                  <a:cubicBezTo>
                    <a:pt x="477232" y="271345"/>
                    <a:pt x="481494" y="260960"/>
                    <a:pt x="486883" y="255580"/>
                  </a:cubicBezTo>
                  <a:lnTo>
                    <a:pt x="520348" y="222298"/>
                  </a:lnTo>
                  <a:cubicBezTo>
                    <a:pt x="522980" y="219608"/>
                    <a:pt x="525362" y="218732"/>
                    <a:pt x="527085" y="219452"/>
                  </a:cubicBezTo>
                  <a:close/>
                  <a:moveTo>
                    <a:pt x="387769" y="0"/>
                  </a:moveTo>
                  <a:lnTo>
                    <a:pt x="580729" y="0"/>
                  </a:lnTo>
                  <a:cubicBezTo>
                    <a:pt x="594512" y="0"/>
                    <a:pt x="607919" y="12135"/>
                    <a:pt x="607919" y="26022"/>
                  </a:cubicBezTo>
                  <a:lnTo>
                    <a:pt x="607919" y="219812"/>
                  </a:lnTo>
                  <a:cubicBezTo>
                    <a:pt x="607919" y="227318"/>
                    <a:pt x="603534" y="229070"/>
                    <a:pt x="598271" y="223815"/>
                  </a:cubicBezTo>
                  <a:lnTo>
                    <a:pt x="530610" y="156258"/>
                  </a:lnTo>
                  <a:lnTo>
                    <a:pt x="304320" y="382325"/>
                  </a:lnTo>
                  <a:cubicBezTo>
                    <a:pt x="298932" y="387580"/>
                    <a:pt x="290412" y="387580"/>
                    <a:pt x="285024" y="382325"/>
                  </a:cubicBezTo>
                  <a:lnTo>
                    <a:pt x="216360" y="313767"/>
                  </a:lnTo>
                  <a:lnTo>
                    <a:pt x="94068" y="435996"/>
                  </a:lnTo>
                  <a:cubicBezTo>
                    <a:pt x="72767" y="457264"/>
                    <a:pt x="38435" y="457264"/>
                    <a:pt x="17260" y="435996"/>
                  </a:cubicBezTo>
                  <a:lnTo>
                    <a:pt x="15882" y="434745"/>
                  </a:lnTo>
                  <a:cubicBezTo>
                    <a:pt x="-5294" y="413477"/>
                    <a:pt x="-5294" y="379198"/>
                    <a:pt x="15882" y="358055"/>
                  </a:cubicBezTo>
                  <a:lnTo>
                    <a:pt x="206837" y="167267"/>
                  </a:lnTo>
                  <a:cubicBezTo>
                    <a:pt x="212100" y="161888"/>
                    <a:pt x="220745" y="161888"/>
                    <a:pt x="226008" y="167267"/>
                  </a:cubicBezTo>
                  <a:lnTo>
                    <a:pt x="294672" y="235701"/>
                  </a:lnTo>
                  <a:lnTo>
                    <a:pt x="424481" y="105965"/>
                  </a:lnTo>
                  <a:lnTo>
                    <a:pt x="452423" y="78192"/>
                  </a:lnTo>
                  <a:lnTo>
                    <a:pt x="383885" y="9633"/>
                  </a:lnTo>
                  <a:cubicBezTo>
                    <a:pt x="378497" y="4379"/>
                    <a:pt x="380376" y="0"/>
                    <a:pt x="387769" y="0"/>
                  </a:cubicBezTo>
                  <a:close/>
                </a:path>
              </a:pathLst>
            </a:custGeom>
            <a:solidFill>
              <a:srgbClr val="E789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28" tIns="45714" rIns="91428" bIns="45714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457200"/>
              <a:endParaRPr lang="zh-CN" altLang="en-US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</p:grpSp>
      <p:sp>
        <p:nvSpPr>
          <p:cNvPr id="27" name="文本框 26"/>
          <p:cNvSpPr txBox="1"/>
          <p:nvPr/>
        </p:nvSpPr>
        <p:spPr bwMode="auto">
          <a:xfrm>
            <a:off x="8030845" y="1392555"/>
            <a:ext cx="1892935" cy="631190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>
                <a:gradFill>
                  <a:gsLst>
                    <a:gs pos="0">
                      <a:srgbClr val="29CDF3"/>
                    </a:gs>
                    <a:gs pos="100000">
                      <a:srgbClr val="79F3FA"/>
                    </a:gs>
                  </a:gsLst>
                  <a:lin ang="2700000" scaled="1"/>
                </a:gradFill>
                <a:latin typeface="锐字锐线梦想黑简1.0" panose="02010604000000000000" pitchFamily="2" charset="-122"/>
                <a:ea typeface="锐字锐线梦想黑简1.0" panose="02010604000000000000" pitchFamily="2" charset="-122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defTabSz="457200"/>
            <a:r>
              <a:rPr lang="zh-CN" altLang="zh-CN" sz="2800" kern="100" dirty="0">
                <a:solidFill>
                  <a:schemeClr val="accent2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设计</a:t>
            </a:r>
            <a:r>
              <a:rPr lang="zh-CN" altLang="zh-CN" sz="2800" kern="100" dirty="0">
                <a:solidFill>
                  <a:schemeClr val="accent2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方案</a:t>
            </a:r>
            <a:endParaRPr lang="zh-CN" altLang="zh-CN" sz="2800" kern="100" dirty="0">
              <a:solidFill>
                <a:schemeClr val="accent2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 bwMode="auto">
          <a:xfrm>
            <a:off x="8030845" y="2597150"/>
            <a:ext cx="1892935" cy="594995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>
                <a:gradFill>
                  <a:gsLst>
                    <a:gs pos="0">
                      <a:srgbClr val="29CDF3"/>
                    </a:gs>
                    <a:gs pos="100000">
                      <a:srgbClr val="79F3FA"/>
                    </a:gs>
                  </a:gsLst>
                  <a:lin ang="2700000" scaled="1"/>
                </a:gradFill>
                <a:latin typeface="锐字锐线梦想黑简1.0" panose="02010604000000000000" pitchFamily="2" charset="-122"/>
                <a:ea typeface="锐字锐线梦想黑简1.0" panose="02010604000000000000" pitchFamily="2" charset="-122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defTabSz="457200"/>
            <a:r>
              <a:rPr lang="zh-CN" altLang="zh-CN" sz="2800" kern="100" dirty="0">
                <a:solidFill>
                  <a:schemeClr val="accent2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作品简介</a:t>
            </a:r>
            <a:endParaRPr lang="zh-CN" altLang="zh-CN" sz="2800" kern="100" dirty="0">
              <a:solidFill>
                <a:schemeClr val="accent2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 bwMode="auto">
          <a:xfrm>
            <a:off x="8030845" y="3803650"/>
            <a:ext cx="1885315" cy="586105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>
                <a:gradFill>
                  <a:gsLst>
                    <a:gs pos="0">
                      <a:srgbClr val="29CDF3"/>
                    </a:gs>
                    <a:gs pos="100000">
                      <a:srgbClr val="79F3FA"/>
                    </a:gs>
                  </a:gsLst>
                  <a:lin ang="2700000" scaled="1"/>
                </a:gradFill>
                <a:latin typeface="锐字锐线梦想黑简1.0" panose="02010604000000000000" pitchFamily="2" charset="-122"/>
                <a:ea typeface="锐字锐线梦想黑简1.0" panose="02010604000000000000" pitchFamily="2" charset="-122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defTabSz="457200"/>
            <a:r>
              <a:rPr lang="zh-CN" altLang="zh-CN" sz="2800" kern="100" dirty="0">
                <a:solidFill>
                  <a:schemeClr val="accent2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作品创新</a:t>
            </a:r>
            <a:endParaRPr lang="zh-CN" altLang="zh-CN" sz="2800" kern="100" dirty="0">
              <a:solidFill>
                <a:schemeClr val="accent2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 bwMode="auto">
          <a:xfrm>
            <a:off x="8030845" y="5006340"/>
            <a:ext cx="3676650" cy="815975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>
                <a:gradFill>
                  <a:gsLst>
                    <a:gs pos="0">
                      <a:srgbClr val="29CDF3"/>
                    </a:gs>
                    <a:gs pos="100000">
                      <a:srgbClr val="79F3FA"/>
                    </a:gs>
                  </a:gsLst>
                  <a:lin ang="2700000" scaled="1"/>
                </a:gradFill>
                <a:latin typeface="锐字锐线梦想黑简1.0" panose="02010604000000000000" pitchFamily="2" charset="-122"/>
                <a:ea typeface="锐字锐线梦想黑简1.0" panose="02010604000000000000" pitchFamily="2" charset="-122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defTabSz="457200"/>
            <a:r>
              <a:rPr lang="zh-CN" altLang="en-US" sz="2800" dirty="0">
                <a:solidFill>
                  <a:schemeClr val="accent2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产品不足与前景展望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dist" defTabSz="457200"/>
            <a:endParaRPr lang="zh-CN" altLang="en-US" sz="2800" dirty="0"/>
          </a:p>
        </p:txBody>
      </p:sp>
      <p:sp>
        <p:nvSpPr>
          <p:cNvPr id="38" name="文本框 37"/>
          <p:cNvSpPr txBox="1"/>
          <p:nvPr/>
        </p:nvSpPr>
        <p:spPr>
          <a:xfrm>
            <a:off x="2305065" y="2766183"/>
            <a:ext cx="2780142" cy="70675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 sz="3200">
                <a:gradFill>
                  <a:gsLst>
                    <a:gs pos="0">
                      <a:srgbClr val="29CDF3"/>
                    </a:gs>
                    <a:gs pos="100000">
                      <a:srgbClr val="79F3FA"/>
                    </a:gs>
                  </a:gsLst>
                  <a:lin ang="2700000" scaled="1"/>
                </a:gradFill>
                <a:latin typeface="锐字锐线梦想黑简1.0" panose="02010604000000000000" pitchFamily="2" charset="-122"/>
                <a:ea typeface="锐字锐线梦想黑简1.0" panose="02010604000000000000" pitchFamily="2" charset="-122"/>
              </a:defRPr>
            </a:lvl1pPr>
          </a:lstStyle>
          <a:p>
            <a:pPr defTabSz="457200"/>
            <a:r>
              <a:rPr lang="zh-CN" altLang="en-US" sz="4000" b="1" dirty="0">
                <a:solidFill>
                  <a:srgbClr val="FFC000"/>
                </a:solidFill>
                <a:cs typeface="+mn-ea"/>
                <a:sym typeface="+mn-lt"/>
              </a:rPr>
              <a:t>目 录</a:t>
            </a:r>
            <a:endParaRPr lang="zh-CN" altLang="en-US" sz="4000" b="1" dirty="0">
              <a:solidFill>
                <a:srgbClr val="FFC000"/>
              </a:solidFill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05760" y="3501390"/>
            <a:ext cx="1578610" cy="3835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kern="0" dirty="0">
                <a:solidFill>
                  <a:srgbClr val="FF8810"/>
                </a:solidFill>
                <a:cs typeface="+mn-ea"/>
                <a:sym typeface="+mn-lt"/>
              </a:rPr>
              <a:t>CONTENTS</a:t>
            </a:r>
            <a:endParaRPr lang="en-US" altLang="zh-CN" kern="0" dirty="0">
              <a:solidFill>
                <a:srgbClr val="FF881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flipH="1">
            <a:off x="-4435466" y="379247"/>
            <a:ext cx="8870931" cy="591061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flipH="1">
            <a:off x="8497800" y="379247"/>
            <a:ext cx="8870931" cy="591061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119530" y="3500347"/>
            <a:ext cx="5950083" cy="1169382"/>
          </a:xfrm>
          <a:prstGeom prst="rect">
            <a:avLst/>
          </a:prstGeom>
          <a:gradFill flip="none" rotWithShape="1">
            <a:gsLst>
              <a:gs pos="87000">
                <a:srgbClr val="050D21"/>
              </a:gs>
              <a:gs pos="0">
                <a:srgbClr val="050D21"/>
              </a:gs>
              <a:gs pos="100000">
                <a:srgbClr val="29CDF3"/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92613" y="3616890"/>
            <a:ext cx="4805186" cy="8299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 sz="3200">
                <a:gradFill>
                  <a:gsLst>
                    <a:gs pos="0">
                      <a:srgbClr val="29CDF3"/>
                    </a:gs>
                    <a:gs pos="100000">
                      <a:srgbClr val="79F3FA"/>
                    </a:gs>
                  </a:gsLst>
                  <a:lin ang="2700000" scaled="1"/>
                </a:gradFill>
                <a:latin typeface="锐字锐线梦想黑简1.0" panose="02010604000000000000" pitchFamily="2" charset="-122"/>
                <a:ea typeface="锐字锐线梦想黑简1.0" panose="02010604000000000000" pitchFamily="2" charset="-122"/>
              </a:defRPr>
            </a:lvl1pPr>
          </a:lstStyle>
          <a:p>
            <a:pPr algn="dist" defTabSz="457200"/>
            <a:r>
              <a:rPr lang="zh-CN" altLang="en-US" sz="4800" dirty="0">
                <a:ln w="139700">
                  <a:solidFill>
                    <a:srgbClr val="79F3FA"/>
                  </a:solidFill>
                  <a:miter lim="800000"/>
                </a:ln>
                <a:effectLst>
                  <a:outerShdw blurRad="406400" dist="38100" dir="2700000" algn="tl" rotWithShape="0">
                    <a:prstClr val="black">
                      <a:alpha val="79000"/>
                    </a:prstClr>
                  </a:outerShdw>
                </a:effectLst>
              </a:rPr>
              <a:t>设计背景</a:t>
            </a:r>
            <a:endParaRPr lang="zh-CN" altLang="en-US" sz="4800" dirty="0">
              <a:ln w="139700">
                <a:solidFill>
                  <a:srgbClr val="79F3FA"/>
                </a:solidFill>
                <a:miter lim="800000"/>
              </a:ln>
              <a:effectLst>
                <a:outerShdw blurRad="406400" dist="38100" dir="2700000" algn="tl" rotWithShape="0">
                  <a:prstClr val="black">
                    <a:alpha val="79000"/>
                  </a:prstClr>
                </a:outerShdw>
              </a:effectLst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719283" y="3648005"/>
            <a:ext cx="4805186" cy="8299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 sz="3200">
                <a:gradFill>
                  <a:gsLst>
                    <a:gs pos="0">
                      <a:srgbClr val="29CDF3"/>
                    </a:gs>
                    <a:gs pos="100000">
                      <a:srgbClr val="79F3FA"/>
                    </a:gs>
                  </a:gsLst>
                  <a:lin ang="2700000" scaled="1"/>
                </a:gradFill>
                <a:latin typeface="锐字锐线梦想黑简1.0" panose="02010604000000000000" pitchFamily="2" charset="-122"/>
                <a:ea typeface="锐字锐线梦想黑简1.0" panose="02010604000000000000" pitchFamily="2" charset="-122"/>
              </a:defRPr>
            </a:lvl1pPr>
          </a:lstStyle>
          <a:p>
            <a:pPr algn="dist" defTabSz="457200"/>
            <a:r>
              <a:rPr lang="zh-CN" altLang="en-US" sz="4800" dirty="0">
                <a:ln w="82550">
                  <a:solidFill>
                    <a:srgbClr val="050D21"/>
                  </a:solidFill>
                  <a:miter lim="800000"/>
                </a:ln>
              </a:rPr>
              <a:t>设计背景</a:t>
            </a:r>
            <a:endParaRPr lang="zh-CN" altLang="en-US" sz="4800" dirty="0">
              <a:ln w="82550">
                <a:solidFill>
                  <a:srgbClr val="050D21"/>
                </a:solidFill>
                <a:miter lim="800000"/>
              </a:ln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92613" y="3647370"/>
            <a:ext cx="4805186" cy="8299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 sz="3200">
                <a:gradFill>
                  <a:gsLst>
                    <a:gs pos="0">
                      <a:srgbClr val="29CDF3"/>
                    </a:gs>
                    <a:gs pos="100000">
                      <a:srgbClr val="79F3FA"/>
                    </a:gs>
                  </a:gsLst>
                  <a:lin ang="2700000" scaled="1"/>
                </a:gradFill>
                <a:latin typeface="锐字锐线梦想黑简1.0" panose="02010604000000000000" pitchFamily="2" charset="-122"/>
                <a:ea typeface="锐字锐线梦想黑简1.0" panose="02010604000000000000" pitchFamily="2" charset="-122"/>
              </a:defRPr>
            </a:lvl1pPr>
          </a:lstStyle>
          <a:p>
            <a:pPr algn="dist" defTabSz="457200"/>
            <a:r>
              <a:rPr lang="zh-CN" altLang="en-US" sz="4800" dirty="0">
                <a:gradFill>
                  <a:gsLst>
                    <a:gs pos="0">
                      <a:srgbClr val="29CDF3">
                        <a:lumMod val="51000"/>
                        <a:lumOff val="49000"/>
                      </a:srgbClr>
                    </a:gs>
                    <a:gs pos="100000">
                      <a:srgbClr val="29CDF3">
                        <a:lumMod val="91000"/>
                      </a:srgbClr>
                    </a:gs>
                  </a:gsLst>
                  <a:lin ang="2700000" scaled="1"/>
                </a:gradFill>
              </a:rPr>
              <a:t>设计背景</a:t>
            </a:r>
            <a:endParaRPr lang="zh-CN" altLang="en-US" sz="4800" dirty="0">
              <a:gradFill>
                <a:gsLst>
                  <a:gs pos="0">
                    <a:srgbClr val="29CDF3">
                      <a:lumMod val="51000"/>
                      <a:lumOff val="49000"/>
                    </a:srgbClr>
                  </a:gs>
                  <a:gs pos="100000">
                    <a:srgbClr val="29CDF3">
                      <a:lumMod val="91000"/>
                    </a:srgbClr>
                  </a:gs>
                </a:gsLst>
                <a:lin ang="2700000" scaled="1"/>
              </a:gra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692613" y="1991409"/>
            <a:ext cx="4805186" cy="120017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 sz="3200">
                <a:gradFill>
                  <a:gsLst>
                    <a:gs pos="0">
                      <a:srgbClr val="29CDF3"/>
                    </a:gs>
                    <a:gs pos="100000">
                      <a:srgbClr val="79F3FA"/>
                    </a:gs>
                  </a:gsLst>
                  <a:lin ang="2700000" scaled="1"/>
                </a:gradFill>
                <a:latin typeface="锐字锐线梦想黑简1.0" panose="02010604000000000000" pitchFamily="2" charset="-122"/>
                <a:ea typeface="锐字锐线梦想黑简1.0" panose="02010604000000000000" pitchFamily="2" charset="-122"/>
              </a:defRPr>
            </a:lvl1pPr>
          </a:lstStyle>
          <a:p>
            <a:pPr algn="dist" defTabSz="457200"/>
            <a:r>
              <a:rPr lang="en-US" altLang="zh-CN" sz="7200" dirty="0">
                <a:gradFill>
                  <a:gsLst>
                    <a:gs pos="0">
                      <a:srgbClr val="29CDF3">
                        <a:lumMod val="51000"/>
                        <a:lumOff val="49000"/>
                      </a:srgbClr>
                    </a:gs>
                    <a:gs pos="100000">
                      <a:srgbClr val="29CDF3">
                        <a:lumMod val="91000"/>
                      </a:srgbClr>
                    </a:gs>
                  </a:gsLst>
                  <a:lin ang="2700000" scaled="1"/>
                </a:gradFill>
              </a:rPr>
              <a:t>PART 01</a:t>
            </a:r>
            <a:endParaRPr lang="zh-CN" altLang="en-US" sz="7200" dirty="0">
              <a:gradFill>
                <a:gsLst>
                  <a:gs pos="0">
                    <a:srgbClr val="29CDF3">
                      <a:lumMod val="51000"/>
                      <a:lumOff val="49000"/>
                    </a:srgbClr>
                  </a:gs>
                  <a:gs pos="100000">
                    <a:srgbClr val="29CDF3">
                      <a:lumMod val="91000"/>
                    </a:srgbClr>
                  </a:gs>
                </a:gsLst>
                <a:lin ang="2700000" scaled="1"/>
              </a:gra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/>
      <p:bldP spid="6" grpId="0"/>
      <p:bldP spid="7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箭头: V 形 14"/>
          <p:cNvSpPr/>
          <p:nvPr/>
        </p:nvSpPr>
        <p:spPr>
          <a:xfrm>
            <a:off x="5047278" y="4181754"/>
            <a:ext cx="207457" cy="275878"/>
          </a:xfrm>
          <a:prstGeom prst="chevron">
            <a:avLst>
              <a:gd name="adj" fmla="val 33416"/>
            </a:avLst>
          </a:prstGeom>
          <a:gradFill flip="none" rotWithShape="1">
            <a:gsLst>
              <a:gs pos="91000">
                <a:srgbClr val="050D21"/>
              </a:gs>
              <a:gs pos="87000">
                <a:srgbClr val="29CDF3"/>
              </a:gs>
              <a:gs pos="88000">
                <a:srgbClr val="050D21"/>
              </a:gs>
              <a:gs pos="100000">
                <a:srgbClr val="29CDF3"/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<a:noAutofit/>
          </a:bodyPr>
          <a:lstStyle/>
          <a:p>
            <a:pPr algn="ctr" defTabSz="457200"/>
            <a:endParaRPr lang="zh-CN" altLang="en-US" sz="180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17" name="箭头: V 形 16"/>
          <p:cNvSpPr/>
          <p:nvPr/>
        </p:nvSpPr>
        <p:spPr>
          <a:xfrm rot="16200000">
            <a:off x="6852538" y="3855387"/>
            <a:ext cx="207457" cy="275878"/>
          </a:xfrm>
          <a:prstGeom prst="chevron">
            <a:avLst>
              <a:gd name="adj" fmla="val 57832"/>
            </a:avLst>
          </a:prstGeom>
          <a:gradFill flip="none" rotWithShape="1">
            <a:gsLst>
              <a:gs pos="91000">
                <a:srgbClr val="050D21"/>
              </a:gs>
              <a:gs pos="87000">
                <a:srgbClr val="29CDF3"/>
              </a:gs>
              <a:gs pos="88000">
                <a:srgbClr val="050D21"/>
              </a:gs>
              <a:gs pos="100000">
                <a:srgbClr val="29CDF3"/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<a:noAutofit/>
          </a:bodyPr>
          <a:lstStyle/>
          <a:p>
            <a:pPr algn="ctr" defTabSz="457200"/>
            <a:endParaRPr lang="zh-CN" altLang="en-US" sz="180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403152" y="1078907"/>
            <a:ext cx="3384109" cy="95449"/>
            <a:chOff x="3745734" y="1030077"/>
            <a:chExt cx="5066292" cy="190922"/>
          </a:xfrm>
          <a:gradFill>
            <a:gsLst>
              <a:gs pos="0">
                <a:srgbClr val="050D21"/>
              </a:gs>
              <a:gs pos="100000">
                <a:srgbClr val="79F3FA"/>
              </a:gs>
            </a:gsLst>
            <a:lin ang="2700000" scaled="1"/>
          </a:gradFill>
        </p:grpSpPr>
        <p:sp>
          <p:nvSpPr>
            <p:cNvPr id="19" name="梯形 18"/>
            <p:cNvSpPr/>
            <p:nvPr/>
          </p:nvSpPr>
          <p:spPr>
            <a:xfrm>
              <a:off x="3745734" y="1030077"/>
              <a:ext cx="1222506" cy="190922"/>
            </a:xfrm>
            <a:prstGeom prst="trapezoid">
              <a:avLst>
                <a:gd name="adj" fmla="val 100789"/>
              </a:avLst>
            </a:prstGeom>
            <a:gradFill>
              <a:gsLst>
                <a:gs pos="0">
                  <a:srgbClr val="050D21"/>
                </a:gs>
                <a:gs pos="100000">
                  <a:srgbClr val="29CDF3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20" name="梯形 19"/>
            <p:cNvSpPr/>
            <p:nvPr/>
          </p:nvSpPr>
          <p:spPr>
            <a:xfrm>
              <a:off x="5026996" y="1030077"/>
              <a:ext cx="1222506" cy="190922"/>
            </a:xfrm>
            <a:prstGeom prst="trapezoid">
              <a:avLst>
                <a:gd name="adj" fmla="val 100789"/>
              </a:avLst>
            </a:prstGeom>
            <a:gradFill flip="none" rotWithShape="1">
              <a:gsLst>
                <a:gs pos="0">
                  <a:srgbClr val="050D21"/>
                </a:gs>
                <a:gs pos="100000">
                  <a:srgbClr val="E78947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21" name="梯形 20"/>
            <p:cNvSpPr/>
            <p:nvPr/>
          </p:nvSpPr>
          <p:spPr>
            <a:xfrm>
              <a:off x="6308258" y="1030077"/>
              <a:ext cx="1222506" cy="190922"/>
            </a:xfrm>
            <a:prstGeom prst="trapezoid">
              <a:avLst>
                <a:gd name="adj" fmla="val 100789"/>
              </a:avLst>
            </a:prstGeom>
            <a:gradFill>
              <a:gsLst>
                <a:gs pos="0">
                  <a:srgbClr val="050D21"/>
                </a:gs>
                <a:gs pos="100000">
                  <a:srgbClr val="29CDF3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22" name="梯形 21"/>
            <p:cNvSpPr/>
            <p:nvPr/>
          </p:nvSpPr>
          <p:spPr>
            <a:xfrm>
              <a:off x="7589520" y="1030077"/>
              <a:ext cx="1222506" cy="190922"/>
            </a:xfrm>
            <a:prstGeom prst="trapezoid">
              <a:avLst>
                <a:gd name="adj" fmla="val 100789"/>
              </a:avLst>
            </a:prstGeom>
            <a:gradFill flip="none" rotWithShape="1">
              <a:gsLst>
                <a:gs pos="0">
                  <a:srgbClr val="050D21"/>
                </a:gs>
                <a:gs pos="100000">
                  <a:srgbClr val="E78947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</p:grpSp>
      <p:sp>
        <p:nvSpPr>
          <p:cNvPr id="24" name="文本框 23"/>
          <p:cNvSpPr txBox="1"/>
          <p:nvPr/>
        </p:nvSpPr>
        <p:spPr bwMode="auto">
          <a:xfrm>
            <a:off x="8610600" y="4725035"/>
            <a:ext cx="1418590" cy="421640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>
                <a:gradFill>
                  <a:gsLst>
                    <a:gs pos="0">
                      <a:srgbClr val="29CDF3"/>
                    </a:gs>
                    <a:gs pos="100000">
                      <a:srgbClr val="79F3FA"/>
                    </a:gs>
                  </a:gsLst>
                  <a:lin ang="2700000" scaled="1"/>
                </a:gradFill>
                <a:latin typeface="锐字锐线梦想黑简1.0" panose="02010604000000000000" pitchFamily="2" charset="-122"/>
                <a:ea typeface="锐字锐线梦想黑简1.0" panose="02010604000000000000" pitchFamily="2" charset="-122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defTabSz="457200"/>
            <a:r>
              <a:rPr lang="zh-CN" altLang="en-US" sz="24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项目背景</a:t>
            </a:r>
            <a:endParaRPr lang="zh-CN" altLang="en-US" sz="2400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7" name="文本框 26"/>
          <p:cNvSpPr txBox="1"/>
          <p:nvPr/>
        </p:nvSpPr>
        <p:spPr bwMode="auto">
          <a:xfrm>
            <a:off x="8611235" y="2390775"/>
            <a:ext cx="1410970" cy="504825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>
                <a:gradFill>
                  <a:gsLst>
                    <a:gs pos="0">
                      <a:srgbClr val="29CDF3"/>
                    </a:gs>
                    <a:gs pos="100000">
                      <a:srgbClr val="79F3FA"/>
                    </a:gs>
                  </a:gsLst>
                  <a:lin ang="2700000" scaled="1"/>
                </a:gradFill>
                <a:latin typeface="锐字锐线梦想黑简1.0" panose="02010604000000000000" pitchFamily="2" charset="-122"/>
                <a:ea typeface="锐字锐线梦想黑简1.0" panose="02010604000000000000" pitchFamily="2" charset="-122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defTabSz="457200"/>
            <a:r>
              <a:rPr lang="zh-CN" altLang="en-US" sz="24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项目现状</a:t>
            </a:r>
            <a:endParaRPr lang="zh-CN" altLang="en-US" sz="2400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1" name="文本框 30"/>
          <p:cNvSpPr txBox="1"/>
          <p:nvPr/>
        </p:nvSpPr>
        <p:spPr bwMode="auto">
          <a:xfrm>
            <a:off x="1341120" y="4007485"/>
            <a:ext cx="1516380" cy="573405"/>
          </a:xfrm>
          <a:prstGeom prst="rect">
            <a:avLst/>
          </a:prstGeom>
          <a:noFill/>
        </p:spPr>
        <p:txBody>
          <a:bodyPr wrap="square">
            <a:no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lnSpc>
                <a:spcPct val="130000"/>
              </a:lnSpc>
              <a:defRPr sz="1100">
                <a:solidFill>
                  <a:schemeClr val="bg1"/>
                </a:solidFill>
                <a:latin typeface="Century Gothic" panose="020B0502020202020204" pitchFamily="34" charset="0"/>
                <a:ea typeface="方正清刻本悦宋简体" panose="02000000000000000000" pitchFamily="2" charset="-122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457200"/>
            <a:r>
              <a:rPr lang="en-US" altLang="zh-CN" sz="2400" dirty="0">
                <a:solidFill>
                  <a:schemeClr val="accent2">
                    <a:lumMod val="60000"/>
                    <a:lumOff val="40000"/>
                  </a:schemeClr>
                </a:solidFill>
                <a:latin typeface="锐字锐线梦想黑简1.0" panose="02010604000000000000" pitchFamily="2" charset="-122"/>
                <a:ea typeface="锐字锐线梦想黑简1.0" panose="02010604000000000000" pitchFamily="2" charset="-122"/>
              </a:rPr>
              <a:t>政策背景</a:t>
            </a:r>
            <a:endParaRPr lang="en-US" altLang="zh-CN" sz="2400" dirty="0">
              <a:solidFill>
                <a:schemeClr val="accent2">
                  <a:lumMod val="60000"/>
                  <a:lumOff val="40000"/>
                </a:schemeClr>
              </a:solidFill>
              <a:latin typeface="锐字锐线梦想黑简1.0" panose="02010604000000000000" pitchFamily="2" charset="-122"/>
              <a:ea typeface="锐字锐线梦想黑简1.0" panose="02010604000000000000" pitchFamily="2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917337" y="394888"/>
            <a:ext cx="2355739" cy="5835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defTabSz="457200"/>
            <a:r>
              <a:rPr lang="zh-CN" altLang="en-US" sz="3200" dirty="0">
                <a:gradFill>
                  <a:gsLst>
                    <a:gs pos="0">
                      <a:srgbClr val="29CDF3"/>
                    </a:gs>
                    <a:gs pos="100000">
                      <a:srgbClr val="79F3FA"/>
                    </a:gs>
                  </a:gsLst>
                  <a:lin ang="2700000" scaled="1"/>
                </a:gradFill>
                <a:latin typeface="锐字锐线梦想黑简1.0" panose="02010604000000000000" pitchFamily="2" charset="-122"/>
                <a:ea typeface="锐字锐线梦想黑简1.0" panose="02010604000000000000" pitchFamily="2" charset="-122"/>
              </a:rPr>
              <a:t>设计背景</a:t>
            </a:r>
            <a:endParaRPr lang="zh-CN" altLang="en-US" sz="3200" dirty="0">
              <a:gradFill>
                <a:gsLst>
                  <a:gs pos="0">
                    <a:srgbClr val="29CDF3"/>
                  </a:gs>
                  <a:gs pos="100000">
                    <a:srgbClr val="79F3FA"/>
                  </a:gs>
                </a:gsLst>
                <a:lin ang="2700000" scaled="1"/>
              </a:gradFill>
              <a:latin typeface="锐字锐线梦想黑简1.0" panose="02010604000000000000" pitchFamily="2" charset="-122"/>
              <a:ea typeface="锐字锐线梦想黑简1.0" panose="02010604000000000000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248485" y="3815397"/>
            <a:ext cx="1054314" cy="1054314"/>
            <a:chOff x="3050127" y="4509433"/>
            <a:chExt cx="1054451" cy="1054451"/>
          </a:xfrm>
        </p:grpSpPr>
        <p:sp>
          <p:nvSpPr>
            <p:cNvPr id="9" name="矩形 8"/>
            <p:cNvSpPr/>
            <p:nvPr/>
          </p:nvSpPr>
          <p:spPr>
            <a:xfrm>
              <a:off x="3050127" y="4509433"/>
              <a:ext cx="1054451" cy="1054451"/>
            </a:xfrm>
            <a:prstGeom prst="rect">
              <a:avLst/>
            </a:prstGeom>
            <a:gradFill flip="none" rotWithShape="1">
              <a:gsLst>
                <a:gs pos="87000">
                  <a:srgbClr val="050D21"/>
                </a:gs>
                <a:gs pos="0">
                  <a:srgbClr val="050D21"/>
                </a:gs>
                <a:gs pos="100000">
                  <a:srgbClr val="E78947"/>
                </a:gs>
              </a:gsLst>
              <a:path path="rect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3087574" y="4659839"/>
              <a:ext cx="97955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algn="ctr">
                <a:defRPr sz="3200">
                  <a:gradFill>
                    <a:gsLst>
                      <a:gs pos="0">
                        <a:srgbClr val="29CDF3"/>
                      </a:gs>
                      <a:gs pos="100000">
                        <a:srgbClr val="79F3FA"/>
                      </a:gs>
                    </a:gsLst>
                    <a:lin ang="2700000" scaled="1"/>
                  </a:gradFill>
                  <a:latin typeface="锐字锐线梦想黑简1.0" panose="02010604000000000000" pitchFamily="2" charset="-122"/>
                  <a:ea typeface="锐字锐线梦想黑简1.0" panose="02010604000000000000" pitchFamily="2" charset="-122"/>
                </a:defRPr>
              </a:lvl1pPr>
            </a:lstStyle>
            <a:p>
              <a:pPr defTabSz="457200"/>
              <a:r>
                <a:rPr lang="en-US" altLang="zh-CN" sz="4000" dirty="0">
                  <a:solidFill>
                    <a:srgbClr val="E78947"/>
                  </a:solidFill>
                </a:rPr>
                <a:t>01</a:t>
              </a:r>
              <a:endParaRPr lang="zh-CN" altLang="en-US" sz="4000" dirty="0">
                <a:solidFill>
                  <a:srgbClr val="E78947"/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500865" y="4510087"/>
            <a:ext cx="1054314" cy="1054314"/>
            <a:chOff x="5568775" y="4509433"/>
            <a:chExt cx="1054451" cy="1054451"/>
          </a:xfrm>
        </p:grpSpPr>
        <p:sp>
          <p:nvSpPr>
            <p:cNvPr id="10" name="矩形 9"/>
            <p:cNvSpPr/>
            <p:nvPr/>
          </p:nvSpPr>
          <p:spPr>
            <a:xfrm>
              <a:off x="5568775" y="4509433"/>
              <a:ext cx="1054451" cy="1054451"/>
            </a:xfrm>
            <a:prstGeom prst="rect">
              <a:avLst/>
            </a:prstGeom>
            <a:gradFill flip="none" rotWithShape="1">
              <a:gsLst>
                <a:gs pos="91000">
                  <a:srgbClr val="050D21"/>
                </a:gs>
                <a:gs pos="87000">
                  <a:srgbClr val="29CDF3"/>
                </a:gs>
                <a:gs pos="88000">
                  <a:srgbClr val="050D21"/>
                </a:gs>
                <a:gs pos="100000">
                  <a:srgbClr val="29CDF3"/>
                </a:gs>
              </a:gsLst>
              <a:path path="rect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5594216" y="4659839"/>
              <a:ext cx="97955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algn="ctr">
                <a:defRPr sz="3200">
                  <a:gradFill>
                    <a:gsLst>
                      <a:gs pos="0">
                        <a:srgbClr val="29CDF3"/>
                      </a:gs>
                      <a:gs pos="100000">
                        <a:srgbClr val="79F3FA"/>
                      </a:gs>
                    </a:gsLst>
                    <a:lin ang="2700000" scaled="1"/>
                  </a:gradFill>
                  <a:latin typeface="锐字锐线梦想黑简1.0" panose="02010604000000000000" pitchFamily="2" charset="-122"/>
                  <a:ea typeface="锐字锐线梦想黑简1.0" panose="02010604000000000000" pitchFamily="2" charset="-122"/>
                </a:defRPr>
              </a:lvl1pPr>
            </a:lstStyle>
            <a:p>
              <a:pPr defTabSz="457200"/>
              <a:r>
                <a:rPr lang="en-US" altLang="zh-CN" sz="4000" dirty="0">
                  <a:solidFill>
                    <a:srgbClr val="050D21"/>
                  </a:solidFill>
                </a:rPr>
                <a:t>02</a:t>
              </a:r>
              <a:endParaRPr lang="zh-CN" altLang="en-US" sz="4000" dirty="0">
                <a:solidFill>
                  <a:srgbClr val="050D21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523090" y="2217782"/>
            <a:ext cx="1054314" cy="1054314"/>
            <a:chOff x="5568775" y="2421326"/>
            <a:chExt cx="1054451" cy="1054451"/>
          </a:xfrm>
        </p:grpSpPr>
        <p:sp>
          <p:nvSpPr>
            <p:cNvPr id="6" name="矩形 5"/>
            <p:cNvSpPr/>
            <p:nvPr/>
          </p:nvSpPr>
          <p:spPr>
            <a:xfrm>
              <a:off x="5568775" y="2421326"/>
              <a:ext cx="1054451" cy="1054451"/>
            </a:xfrm>
            <a:prstGeom prst="rect">
              <a:avLst/>
            </a:prstGeom>
            <a:gradFill flip="none" rotWithShape="1">
              <a:gsLst>
                <a:gs pos="87000">
                  <a:srgbClr val="050D21"/>
                </a:gs>
                <a:gs pos="0">
                  <a:srgbClr val="050D21"/>
                </a:gs>
                <a:gs pos="100000">
                  <a:srgbClr val="29CDF3"/>
                </a:gs>
              </a:gsLst>
              <a:path path="rect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5594216" y="2594607"/>
              <a:ext cx="97955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algn="ctr">
                <a:defRPr sz="3200">
                  <a:gradFill>
                    <a:gsLst>
                      <a:gs pos="0">
                        <a:srgbClr val="29CDF3"/>
                      </a:gs>
                      <a:gs pos="100000">
                        <a:srgbClr val="79F3FA"/>
                      </a:gs>
                    </a:gsLst>
                    <a:lin ang="2700000" scaled="1"/>
                  </a:gradFill>
                  <a:latin typeface="锐字锐线梦想黑简1.0" panose="02010604000000000000" pitchFamily="2" charset="-122"/>
                  <a:ea typeface="锐字锐线梦想黑简1.0" panose="02010604000000000000" pitchFamily="2" charset="-122"/>
                </a:defRPr>
              </a:lvl1pPr>
            </a:lstStyle>
            <a:p>
              <a:pPr defTabSz="457200"/>
              <a:r>
                <a:rPr lang="en-US" altLang="zh-CN" sz="4000" dirty="0">
                  <a:solidFill>
                    <a:srgbClr val="29CDF3"/>
                  </a:solidFill>
                </a:rPr>
                <a:t>03</a:t>
              </a:r>
              <a:endParaRPr lang="zh-CN" altLang="en-US" sz="4000" dirty="0">
                <a:solidFill>
                  <a:srgbClr val="29CDF3"/>
                </a:solidFill>
              </a:endParaRPr>
            </a:p>
          </p:txBody>
        </p:sp>
      </p:grpSp>
      <p:sp>
        <p:nvSpPr>
          <p:cNvPr id="12" name="椭圆 11"/>
          <p:cNvSpPr/>
          <p:nvPr/>
        </p:nvSpPr>
        <p:spPr>
          <a:xfrm>
            <a:off x="287020" y="287020"/>
            <a:ext cx="3318510" cy="3065780"/>
          </a:xfrm>
          <a:prstGeom prst="ellipse">
            <a:avLst/>
          </a:prstGeom>
          <a:gradFill flip="none" rotWithShape="1">
            <a:gsLst>
              <a:gs pos="91000">
                <a:srgbClr val="050D21"/>
              </a:gs>
              <a:gs pos="87000">
                <a:srgbClr val="29CDF3"/>
              </a:gs>
              <a:gs pos="88000">
                <a:srgbClr val="050D21"/>
              </a:gs>
              <a:gs pos="100000">
                <a:srgbClr val="29CDF3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<a:noAutofit/>
          </a:bodyPr>
          <a:p>
            <a:pPr algn="ctr" defTabSz="457200"/>
            <a:endParaRPr lang="zh-CN" altLang="en-US" sz="1800" dirty="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261620" y="925195"/>
            <a:ext cx="3395980" cy="16008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7" grpId="0" bldLvl="0" animBg="1"/>
      <p:bldP spid="3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70180" y="260985"/>
            <a:ext cx="7567930" cy="530161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rcRect r="32544"/>
          <a:stretch>
            <a:fillRect/>
          </a:stretch>
        </p:blipFill>
        <p:spPr>
          <a:xfrm>
            <a:off x="189865" y="4941570"/>
            <a:ext cx="3451860" cy="1843405"/>
          </a:xfrm>
          <a:prstGeom prst="rect">
            <a:avLst/>
          </a:prstGeom>
        </p:spPr>
      </p:pic>
      <p:sp>
        <p:nvSpPr>
          <p:cNvPr id="29" name="文本框 28"/>
          <p:cNvSpPr txBox="1"/>
          <p:nvPr/>
        </p:nvSpPr>
        <p:spPr>
          <a:xfrm>
            <a:off x="1966595" y="323215"/>
            <a:ext cx="2914015" cy="5835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defTabSz="457200"/>
            <a:r>
              <a:rPr lang="zh-CN" altLang="en-US" sz="3200" b="1" dirty="0">
                <a:solidFill>
                  <a:srgbClr val="5CD8EE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政策背景</a:t>
            </a:r>
            <a:endParaRPr lang="zh-CN" altLang="en-US" sz="3200" b="1" dirty="0">
              <a:solidFill>
                <a:srgbClr val="5CD8EE"/>
              </a:solidFill>
              <a:latin typeface="华文中宋" panose="02010600040101010101" charset="-122"/>
              <a:ea typeface="华文中宋" panose="02010600040101010101" charset="-122"/>
              <a:cs typeface="+mn-ea"/>
              <a:sym typeface="+mn-ea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3"/>
          <a:srcRect l="2690" r="11850"/>
          <a:stretch>
            <a:fillRect/>
          </a:stretch>
        </p:blipFill>
        <p:spPr>
          <a:xfrm>
            <a:off x="7462520" y="4942205"/>
            <a:ext cx="4485005" cy="181737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4"/>
          <a:srcRect r="-3919"/>
          <a:stretch>
            <a:fillRect/>
          </a:stretch>
        </p:blipFill>
        <p:spPr>
          <a:xfrm>
            <a:off x="3718560" y="4956810"/>
            <a:ext cx="3792855" cy="183197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662295" y="333375"/>
            <a:ext cx="6403975" cy="22440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57200"/>
            <a:r>
              <a:rPr lang="zh-CN" altLang="en-US" sz="2400">
                <a:solidFill>
                  <a:schemeClr val="bg1"/>
                </a:solidFill>
              </a:rPr>
              <a:t>人工智能是引领这一轮科技革命和产业变革的战略性技术，具有溢出带动性很强的“头雁”效应。</a:t>
            </a:r>
            <a:endParaRPr lang="zh-CN" altLang="en-US" sz="2400">
              <a:solidFill>
                <a:schemeClr val="bg1"/>
              </a:solidFill>
            </a:endParaRPr>
          </a:p>
          <a:p>
            <a:r>
              <a:rPr lang="zh-CN" altLang="en-US" sz="2400">
                <a:solidFill>
                  <a:schemeClr val="bg1"/>
                </a:solidFill>
              </a:rPr>
              <a:t>——2018年10月31日，在中共中央政治局第九次集体学习上的讲话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601335" y="2712085"/>
            <a:ext cx="6448425" cy="20745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sz="2400">
                <a:solidFill>
                  <a:schemeClr val="bg1"/>
                </a:solidFill>
              </a:rPr>
              <a:t>在2017年中国共产党与世界政党高层对话会上，习近平进一步强调人工智能的重要性。“今天互联网、大数据、云计算、量子卫星、人工智能迅猛发展，人类生活的关联前所未有。”</a:t>
            </a:r>
            <a:endParaRPr sz="240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23"/>
          <p:cNvGrpSpPr/>
          <p:nvPr/>
        </p:nvGrpSpPr>
        <p:grpSpPr>
          <a:xfrm>
            <a:off x="5430893" y="1378268"/>
            <a:ext cx="591226" cy="591225"/>
            <a:chOff x="3161223" y="4111625"/>
            <a:chExt cx="591303" cy="591302"/>
          </a:xfrm>
        </p:grpSpPr>
        <p:sp>
          <p:nvSpPr>
            <p:cNvPr id="36" name="椭圆 35"/>
            <p:cNvSpPr/>
            <p:nvPr/>
          </p:nvSpPr>
          <p:spPr>
            <a:xfrm>
              <a:off x="3161223" y="4111625"/>
              <a:ext cx="591303" cy="591302"/>
            </a:xfrm>
            <a:prstGeom prst="ellipse">
              <a:avLst/>
            </a:prstGeom>
            <a:gradFill flip="none" rotWithShape="1">
              <a:gsLst>
                <a:gs pos="87000">
                  <a:srgbClr val="050D21"/>
                </a:gs>
                <a:gs pos="0">
                  <a:srgbClr val="050D21"/>
                </a:gs>
                <a:gs pos="100000">
                  <a:srgbClr val="E78947"/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28" tIns="45714" rIns="91428" bIns="45714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457200"/>
              <a:endParaRPr lang="zh-CN" altLang="en-US" dirty="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37" name="Oval 25"/>
            <p:cNvSpPr/>
            <p:nvPr/>
          </p:nvSpPr>
          <p:spPr>
            <a:xfrm>
              <a:off x="3318157" y="4269421"/>
              <a:ext cx="277436" cy="275709"/>
            </a:xfrm>
            <a:custGeom>
              <a:avLst/>
              <a:gdLst>
                <a:gd name="connsiteX0" fmla="*/ 486711 w 593106"/>
                <a:gd name="connsiteY0" fmla="*/ 490288 h 589414"/>
                <a:gd name="connsiteX1" fmla="*/ 489292 w 593106"/>
                <a:gd name="connsiteY1" fmla="*/ 522070 h 589414"/>
                <a:gd name="connsiteX2" fmla="*/ 472086 w 593106"/>
                <a:gd name="connsiteY2" fmla="*/ 534955 h 589414"/>
                <a:gd name="connsiteX3" fmla="*/ 451438 w 593106"/>
                <a:gd name="connsiteY3" fmla="*/ 520352 h 589414"/>
                <a:gd name="connsiteX4" fmla="*/ 451438 w 593106"/>
                <a:gd name="connsiteY4" fmla="*/ 517775 h 589414"/>
                <a:gd name="connsiteX5" fmla="*/ 486711 w 593106"/>
                <a:gd name="connsiteY5" fmla="*/ 490288 h 589414"/>
                <a:gd name="connsiteX6" fmla="*/ 96792 w 593106"/>
                <a:gd name="connsiteY6" fmla="*/ 487634 h 589414"/>
                <a:gd name="connsiteX7" fmla="*/ 123450 w 593106"/>
                <a:gd name="connsiteY7" fmla="*/ 511688 h 589414"/>
                <a:gd name="connsiteX8" fmla="*/ 102811 w 593106"/>
                <a:gd name="connsiteY8" fmla="*/ 520279 h 589414"/>
                <a:gd name="connsiteX9" fmla="*/ 100231 w 593106"/>
                <a:gd name="connsiteY9" fmla="*/ 517702 h 589414"/>
                <a:gd name="connsiteX10" fmla="*/ 96792 w 593106"/>
                <a:gd name="connsiteY10" fmla="*/ 487634 h 589414"/>
                <a:gd name="connsiteX11" fmla="*/ 334303 w 593106"/>
                <a:gd name="connsiteY11" fmla="*/ 470443 h 589414"/>
                <a:gd name="connsiteX12" fmla="*/ 390271 w 593106"/>
                <a:gd name="connsiteY12" fmla="*/ 474744 h 589414"/>
                <a:gd name="connsiteX13" fmla="*/ 417825 w 593106"/>
                <a:gd name="connsiteY13" fmla="*/ 512587 h 589414"/>
                <a:gd name="connsiteX14" fmla="*/ 410936 w 593106"/>
                <a:gd name="connsiteY14" fmla="*/ 539249 h 589414"/>
                <a:gd name="connsiteX15" fmla="*/ 368745 w 593106"/>
                <a:gd name="connsiteY15" fmla="*/ 582252 h 589414"/>
                <a:gd name="connsiteX16" fmla="*/ 334303 w 593106"/>
                <a:gd name="connsiteY16" fmla="*/ 589133 h 589414"/>
                <a:gd name="connsiteX17" fmla="*/ 299861 w 593106"/>
                <a:gd name="connsiteY17" fmla="*/ 556450 h 589414"/>
                <a:gd name="connsiteX18" fmla="*/ 299861 w 593106"/>
                <a:gd name="connsiteY18" fmla="*/ 503986 h 589414"/>
                <a:gd name="connsiteX19" fmla="*/ 334303 w 593106"/>
                <a:gd name="connsiteY19" fmla="*/ 470443 h 589414"/>
                <a:gd name="connsiteX20" fmla="*/ 231018 w 593106"/>
                <a:gd name="connsiteY20" fmla="*/ 470443 h 589414"/>
                <a:gd name="connsiteX21" fmla="*/ 265461 w 593106"/>
                <a:gd name="connsiteY21" fmla="*/ 503982 h 589414"/>
                <a:gd name="connsiteX22" fmla="*/ 265461 w 593106"/>
                <a:gd name="connsiteY22" fmla="*/ 555580 h 589414"/>
                <a:gd name="connsiteX23" fmla="*/ 231018 w 593106"/>
                <a:gd name="connsiteY23" fmla="*/ 583959 h 589414"/>
                <a:gd name="connsiteX24" fmla="*/ 204325 w 593106"/>
                <a:gd name="connsiteY24" fmla="*/ 577080 h 589414"/>
                <a:gd name="connsiteX25" fmla="*/ 162994 w 593106"/>
                <a:gd name="connsiteY25" fmla="*/ 531501 h 589414"/>
                <a:gd name="connsiteX26" fmla="*/ 158688 w 593106"/>
                <a:gd name="connsiteY26" fmla="*/ 510862 h 589414"/>
                <a:gd name="connsiteX27" fmla="*/ 185382 w 593106"/>
                <a:gd name="connsiteY27" fmla="*/ 473883 h 589414"/>
                <a:gd name="connsiteX28" fmla="*/ 231018 w 593106"/>
                <a:gd name="connsiteY28" fmla="*/ 470443 h 589414"/>
                <a:gd name="connsiteX29" fmla="*/ 503923 w 593106"/>
                <a:gd name="connsiteY29" fmla="*/ 304486 h 589414"/>
                <a:gd name="connsiteX30" fmla="*/ 561622 w 593106"/>
                <a:gd name="connsiteY30" fmla="*/ 304486 h 589414"/>
                <a:gd name="connsiteX31" fmla="*/ 592624 w 593106"/>
                <a:gd name="connsiteY31" fmla="*/ 338891 h 589414"/>
                <a:gd name="connsiteX32" fmla="*/ 556455 w 593106"/>
                <a:gd name="connsiteY32" fmla="*/ 441247 h 589414"/>
                <a:gd name="connsiteX33" fmla="*/ 504785 w 593106"/>
                <a:gd name="connsiteY33" fmla="*/ 459310 h 589414"/>
                <a:gd name="connsiteX34" fmla="*/ 497895 w 593106"/>
                <a:gd name="connsiteY34" fmla="*/ 457590 h 589414"/>
                <a:gd name="connsiteX35" fmla="*/ 468615 w 593106"/>
                <a:gd name="connsiteY35" fmla="*/ 416303 h 589414"/>
                <a:gd name="connsiteX36" fmla="*/ 471199 w 593106"/>
                <a:gd name="connsiteY36" fmla="*/ 338891 h 589414"/>
                <a:gd name="connsiteX37" fmla="*/ 503923 w 593106"/>
                <a:gd name="connsiteY37" fmla="*/ 304486 h 589414"/>
                <a:gd name="connsiteX38" fmla="*/ 334297 w 593106"/>
                <a:gd name="connsiteY38" fmla="*/ 304486 h 589414"/>
                <a:gd name="connsiteX39" fmla="*/ 400585 w 593106"/>
                <a:gd name="connsiteY39" fmla="*/ 304486 h 589414"/>
                <a:gd name="connsiteX40" fmla="*/ 436742 w 593106"/>
                <a:gd name="connsiteY40" fmla="*/ 338887 h 589414"/>
                <a:gd name="connsiteX41" fmla="*/ 434159 w 593106"/>
                <a:gd name="connsiteY41" fmla="*/ 410269 h 589414"/>
                <a:gd name="connsiteX42" fmla="*/ 396280 w 593106"/>
                <a:gd name="connsiteY42" fmla="*/ 440370 h 589414"/>
                <a:gd name="connsiteX43" fmla="*/ 334297 w 593106"/>
                <a:gd name="connsiteY43" fmla="*/ 436070 h 589414"/>
                <a:gd name="connsiteX44" fmla="*/ 299861 w 593106"/>
                <a:gd name="connsiteY44" fmla="*/ 400809 h 589414"/>
                <a:gd name="connsiteX45" fmla="*/ 299861 w 593106"/>
                <a:gd name="connsiteY45" fmla="*/ 338887 h 589414"/>
                <a:gd name="connsiteX46" fmla="*/ 334297 w 593106"/>
                <a:gd name="connsiteY46" fmla="*/ 304486 h 589414"/>
                <a:gd name="connsiteX47" fmla="*/ 175089 w 593106"/>
                <a:gd name="connsiteY47" fmla="*/ 304486 h 589414"/>
                <a:gd name="connsiteX48" fmla="*/ 231033 w 593106"/>
                <a:gd name="connsiteY48" fmla="*/ 304486 h 589414"/>
                <a:gd name="connsiteX49" fmla="*/ 265460 w 593106"/>
                <a:gd name="connsiteY49" fmla="*/ 338895 h 589414"/>
                <a:gd name="connsiteX50" fmla="*/ 265460 w 593106"/>
                <a:gd name="connsiteY50" fmla="*/ 400830 h 589414"/>
                <a:gd name="connsiteX51" fmla="*/ 231033 w 593106"/>
                <a:gd name="connsiteY51" fmla="*/ 436099 h 589414"/>
                <a:gd name="connsiteX52" fmla="*/ 179393 w 593106"/>
                <a:gd name="connsiteY52" fmla="*/ 439540 h 589414"/>
                <a:gd name="connsiteX53" fmla="*/ 141523 w 593106"/>
                <a:gd name="connsiteY53" fmla="*/ 409433 h 589414"/>
                <a:gd name="connsiteX54" fmla="*/ 138941 w 593106"/>
                <a:gd name="connsiteY54" fmla="*/ 338895 h 589414"/>
                <a:gd name="connsiteX55" fmla="*/ 175089 w 593106"/>
                <a:gd name="connsiteY55" fmla="*/ 304486 h 589414"/>
                <a:gd name="connsiteX56" fmla="*/ 31285 w 593106"/>
                <a:gd name="connsiteY56" fmla="*/ 304486 h 589414"/>
                <a:gd name="connsiteX57" fmla="*/ 72605 w 593106"/>
                <a:gd name="connsiteY57" fmla="*/ 304486 h 589414"/>
                <a:gd name="connsiteX58" fmla="*/ 105316 w 593106"/>
                <a:gd name="connsiteY58" fmla="*/ 338895 h 589414"/>
                <a:gd name="connsiteX59" fmla="*/ 107898 w 593106"/>
                <a:gd name="connsiteY59" fmla="*/ 414595 h 589414"/>
                <a:gd name="connsiteX60" fmla="*/ 82074 w 593106"/>
                <a:gd name="connsiteY60" fmla="*/ 455887 h 589414"/>
                <a:gd name="connsiteX61" fmla="*/ 33868 w 593106"/>
                <a:gd name="connsiteY61" fmla="*/ 436101 h 589414"/>
                <a:gd name="connsiteX62" fmla="*/ 296 w 593106"/>
                <a:gd name="connsiteY62" fmla="*/ 338895 h 589414"/>
                <a:gd name="connsiteX63" fmla="*/ 31285 w 593106"/>
                <a:gd name="connsiteY63" fmla="*/ 304486 h 589414"/>
                <a:gd name="connsiteX64" fmla="*/ 220702 w 593106"/>
                <a:gd name="connsiteY64" fmla="*/ 131682 h 589414"/>
                <a:gd name="connsiteX65" fmla="*/ 231031 w 593106"/>
                <a:gd name="connsiteY65" fmla="*/ 132542 h 589414"/>
                <a:gd name="connsiteX66" fmla="*/ 265461 w 593106"/>
                <a:gd name="connsiteY66" fmla="*/ 167787 h 589414"/>
                <a:gd name="connsiteX67" fmla="*/ 265461 w 593106"/>
                <a:gd name="connsiteY67" fmla="*/ 235699 h 589414"/>
                <a:gd name="connsiteX68" fmla="*/ 231031 w 593106"/>
                <a:gd name="connsiteY68" fmla="*/ 270085 h 589414"/>
                <a:gd name="connsiteX69" fmla="*/ 178525 w 593106"/>
                <a:gd name="connsiteY69" fmla="*/ 270085 h 589414"/>
                <a:gd name="connsiteX70" fmla="*/ 150121 w 593106"/>
                <a:gd name="connsiteY70" fmla="*/ 236559 h 589414"/>
                <a:gd name="connsiteX71" fmla="*/ 172500 w 593106"/>
                <a:gd name="connsiteY71" fmla="*/ 160910 h 589414"/>
                <a:gd name="connsiteX72" fmla="*/ 220702 w 593106"/>
                <a:gd name="connsiteY72" fmla="*/ 131682 h 589414"/>
                <a:gd name="connsiteX73" fmla="*/ 353254 w 593106"/>
                <a:gd name="connsiteY73" fmla="*/ 130853 h 589414"/>
                <a:gd name="connsiteX74" fmla="*/ 401479 w 593106"/>
                <a:gd name="connsiteY74" fmla="*/ 160075 h 589414"/>
                <a:gd name="connsiteX75" fmla="*/ 424731 w 593106"/>
                <a:gd name="connsiteY75" fmla="*/ 236566 h 589414"/>
                <a:gd name="connsiteX76" fmla="*/ 396312 w 593106"/>
                <a:gd name="connsiteY76" fmla="*/ 270085 h 589414"/>
                <a:gd name="connsiteX77" fmla="*/ 334308 w 593106"/>
                <a:gd name="connsiteY77" fmla="*/ 270085 h 589414"/>
                <a:gd name="connsiteX78" fmla="*/ 299861 w 593106"/>
                <a:gd name="connsiteY78" fmla="*/ 235707 h 589414"/>
                <a:gd name="connsiteX79" fmla="*/ 299861 w 593106"/>
                <a:gd name="connsiteY79" fmla="*/ 167810 h 589414"/>
                <a:gd name="connsiteX80" fmla="*/ 334308 w 593106"/>
                <a:gd name="connsiteY80" fmla="*/ 132572 h 589414"/>
                <a:gd name="connsiteX81" fmla="*/ 353254 w 593106"/>
                <a:gd name="connsiteY81" fmla="*/ 130853 h 589414"/>
                <a:gd name="connsiteX82" fmla="*/ 95050 w 593106"/>
                <a:gd name="connsiteY82" fmla="*/ 115364 h 589414"/>
                <a:gd name="connsiteX83" fmla="*/ 118283 w 593106"/>
                <a:gd name="connsiteY83" fmla="*/ 120521 h 589414"/>
                <a:gd name="connsiteX84" fmla="*/ 138933 w 593106"/>
                <a:gd name="connsiteY84" fmla="*/ 157482 h 589414"/>
                <a:gd name="connsiteX85" fmla="*/ 116562 w 593106"/>
                <a:gd name="connsiteY85" fmla="*/ 236561 h 589414"/>
                <a:gd name="connsiteX86" fmla="*/ 76121 w 593106"/>
                <a:gd name="connsiteY86" fmla="*/ 270084 h 589414"/>
                <a:gd name="connsiteX87" fmla="*/ 32238 w 593106"/>
                <a:gd name="connsiteY87" fmla="*/ 270084 h 589414"/>
                <a:gd name="connsiteX88" fmla="*/ 2122 w 593106"/>
                <a:gd name="connsiteY88" fmla="*/ 236561 h 589414"/>
                <a:gd name="connsiteX89" fmla="*/ 41703 w 593106"/>
                <a:gd name="connsiteY89" fmla="*/ 134274 h 589414"/>
                <a:gd name="connsiteX90" fmla="*/ 95050 w 593106"/>
                <a:gd name="connsiteY90" fmla="*/ 115364 h 589414"/>
                <a:gd name="connsiteX91" fmla="*/ 495327 w 593106"/>
                <a:gd name="connsiteY91" fmla="*/ 111081 h 589414"/>
                <a:gd name="connsiteX92" fmla="*/ 548729 w 593106"/>
                <a:gd name="connsiteY92" fmla="*/ 129130 h 589414"/>
                <a:gd name="connsiteX93" fmla="*/ 591795 w 593106"/>
                <a:gd name="connsiteY93" fmla="*/ 236565 h 589414"/>
                <a:gd name="connsiteX94" fmla="*/ 561649 w 593106"/>
                <a:gd name="connsiteY94" fmla="*/ 270085 h 589414"/>
                <a:gd name="connsiteX95" fmla="*/ 500495 w 593106"/>
                <a:gd name="connsiteY95" fmla="*/ 270085 h 589414"/>
                <a:gd name="connsiteX96" fmla="*/ 460013 w 593106"/>
                <a:gd name="connsiteY96" fmla="*/ 236565 h 589414"/>
                <a:gd name="connsiteX97" fmla="*/ 436758 w 593106"/>
                <a:gd name="connsiteY97" fmla="*/ 156634 h 589414"/>
                <a:gd name="connsiteX98" fmla="*/ 457429 w 593106"/>
                <a:gd name="connsiteY98" fmla="*/ 119676 h 589414"/>
                <a:gd name="connsiteX99" fmla="*/ 495327 w 593106"/>
                <a:gd name="connsiteY99" fmla="*/ 111081 h 589414"/>
                <a:gd name="connsiteX100" fmla="*/ 258364 w 593106"/>
                <a:gd name="connsiteY100" fmla="*/ 35758 h 589414"/>
                <a:gd name="connsiteX101" fmla="*/ 265460 w 593106"/>
                <a:gd name="connsiteY101" fmla="*/ 52636 h 589414"/>
                <a:gd name="connsiteX102" fmla="*/ 265460 w 593106"/>
                <a:gd name="connsiteY102" fmla="*/ 64677 h 589414"/>
                <a:gd name="connsiteX103" fmla="*/ 234495 w 593106"/>
                <a:gd name="connsiteY103" fmla="*/ 98218 h 589414"/>
                <a:gd name="connsiteX104" fmla="*/ 223314 w 593106"/>
                <a:gd name="connsiteY104" fmla="*/ 67257 h 589414"/>
                <a:gd name="connsiteX105" fmla="*/ 242237 w 593106"/>
                <a:gd name="connsiteY105" fmla="*/ 44036 h 589414"/>
                <a:gd name="connsiteX106" fmla="*/ 258364 w 593106"/>
                <a:gd name="connsiteY106" fmla="*/ 35758 h 589414"/>
                <a:gd name="connsiteX107" fmla="*/ 307077 w 593106"/>
                <a:gd name="connsiteY107" fmla="*/ 24998 h 589414"/>
                <a:gd name="connsiteX108" fmla="*/ 323985 w 593106"/>
                <a:gd name="connsiteY108" fmla="*/ 32847 h 589414"/>
                <a:gd name="connsiteX109" fmla="*/ 350693 w 593106"/>
                <a:gd name="connsiteY109" fmla="*/ 67253 h 589414"/>
                <a:gd name="connsiteX110" fmla="*/ 335185 w 593106"/>
                <a:gd name="connsiteY110" fmla="*/ 97358 h 589414"/>
                <a:gd name="connsiteX111" fmla="*/ 334323 w 593106"/>
                <a:gd name="connsiteY111" fmla="*/ 98218 h 589414"/>
                <a:gd name="connsiteX112" fmla="*/ 299861 w 593106"/>
                <a:gd name="connsiteY112" fmla="*/ 64672 h 589414"/>
                <a:gd name="connsiteX113" fmla="*/ 299861 w 593106"/>
                <a:gd name="connsiteY113" fmla="*/ 42309 h 589414"/>
                <a:gd name="connsiteX114" fmla="*/ 307077 w 593106"/>
                <a:gd name="connsiteY114" fmla="*/ 24998 h 589414"/>
                <a:gd name="connsiteX115" fmla="*/ 204359 w 593106"/>
                <a:gd name="connsiteY115" fmla="*/ 7108 h 589414"/>
                <a:gd name="connsiteX116" fmla="*/ 215552 w 593106"/>
                <a:gd name="connsiteY116" fmla="*/ 24292 h 589414"/>
                <a:gd name="connsiteX117" fmla="*/ 186279 w 593106"/>
                <a:gd name="connsiteY117" fmla="*/ 63815 h 589414"/>
                <a:gd name="connsiteX118" fmla="*/ 134621 w 593106"/>
                <a:gd name="connsiteY118" fmla="*/ 88732 h 589414"/>
                <a:gd name="connsiteX119" fmla="*/ 120846 w 593106"/>
                <a:gd name="connsiteY119" fmla="*/ 86155 h 589414"/>
                <a:gd name="connsiteX120" fmla="*/ 113097 w 593106"/>
                <a:gd name="connsiteY120" fmla="*/ 55223 h 589414"/>
                <a:gd name="connsiteX121" fmla="*/ 204359 w 593106"/>
                <a:gd name="connsiteY121" fmla="*/ 7108 h 589414"/>
                <a:gd name="connsiteX122" fmla="*/ 368806 w 593106"/>
                <a:gd name="connsiteY122" fmla="*/ 1108 h 589414"/>
                <a:gd name="connsiteX123" fmla="*/ 475572 w 593106"/>
                <a:gd name="connsiteY123" fmla="*/ 51810 h 589414"/>
                <a:gd name="connsiteX124" fmla="*/ 468684 w 593106"/>
                <a:gd name="connsiteY124" fmla="*/ 81887 h 589414"/>
                <a:gd name="connsiteX125" fmla="*/ 441131 w 593106"/>
                <a:gd name="connsiteY125" fmla="*/ 87043 h 589414"/>
                <a:gd name="connsiteX126" fmla="*/ 389471 w 593106"/>
                <a:gd name="connsiteY126" fmla="*/ 62981 h 589414"/>
                <a:gd name="connsiteX127" fmla="*/ 358474 w 593106"/>
                <a:gd name="connsiteY127" fmla="*/ 20013 h 589414"/>
                <a:gd name="connsiteX128" fmla="*/ 368806 w 593106"/>
                <a:gd name="connsiteY128" fmla="*/ 1108 h 589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</a:cxnLst>
              <a:rect l="l" t="t" r="r" b="b"/>
              <a:pathLst>
                <a:path w="593106" h="589414">
                  <a:moveTo>
                    <a:pt x="486711" y="490288"/>
                  </a:moveTo>
                  <a:cubicBezTo>
                    <a:pt x="502197" y="494583"/>
                    <a:pt x="503918" y="509185"/>
                    <a:pt x="489292" y="522070"/>
                  </a:cubicBezTo>
                  <a:cubicBezTo>
                    <a:pt x="483270" y="526365"/>
                    <a:pt x="477248" y="530660"/>
                    <a:pt x="472086" y="534955"/>
                  </a:cubicBezTo>
                  <a:cubicBezTo>
                    <a:pt x="456600" y="546121"/>
                    <a:pt x="447136" y="538391"/>
                    <a:pt x="451438" y="520352"/>
                  </a:cubicBezTo>
                  <a:cubicBezTo>
                    <a:pt x="451438" y="519493"/>
                    <a:pt x="451438" y="518634"/>
                    <a:pt x="451438" y="517775"/>
                  </a:cubicBezTo>
                  <a:cubicBezTo>
                    <a:pt x="455739" y="499737"/>
                    <a:pt x="471225" y="486852"/>
                    <a:pt x="486711" y="490288"/>
                  </a:cubicBezTo>
                  <a:close/>
                  <a:moveTo>
                    <a:pt x="96792" y="487634"/>
                  </a:moveTo>
                  <a:cubicBezTo>
                    <a:pt x="107971" y="485056"/>
                    <a:pt x="120010" y="496224"/>
                    <a:pt x="123450" y="511688"/>
                  </a:cubicBezTo>
                  <a:cubicBezTo>
                    <a:pt x="126890" y="528011"/>
                    <a:pt x="117431" y="532306"/>
                    <a:pt x="102811" y="520279"/>
                  </a:cubicBezTo>
                  <a:cubicBezTo>
                    <a:pt x="101951" y="519420"/>
                    <a:pt x="101091" y="518561"/>
                    <a:pt x="100231" y="517702"/>
                  </a:cubicBezTo>
                  <a:cubicBezTo>
                    <a:pt x="85612" y="505674"/>
                    <a:pt x="84752" y="491070"/>
                    <a:pt x="96792" y="487634"/>
                  </a:cubicBezTo>
                  <a:close/>
                  <a:moveTo>
                    <a:pt x="334303" y="470443"/>
                  </a:moveTo>
                  <a:cubicBezTo>
                    <a:pt x="354107" y="471303"/>
                    <a:pt x="373050" y="473024"/>
                    <a:pt x="390271" y="474744"/>
                  </a:cubicBezTo>
                  <a:cubicBezTo>
                    <a:pt x="409214" y="476464"/>
                    <a:pt x="422130" y="493665"/>
                    <a:pt x="417825" y="512587"/>
                  </a:cubicBezTo>
                  <a:cubicBezTo>
                    <a:pt x="415242" y="521187"/>
                    <a:pt x="413520" y="530648"/>
                    <a:pt x="410936" y="539249"/>
                  </a:cubicBezTo>
                  <a:cubicBezTo>
                    <a:pt x="405770" y="558170"/>
                    <a:pt x="386827" y="577952"/>
                    <a:pt x="368745" y="582252"/>
                  </a:cubicBezTo>
                  <a:cubicBezTo>
                    <a:pt x="357551" y="585693"/>
                    <a:pt x="345497" y="587413"/>
                    <a:pt x="334303" y="589133"/>
                  </a:cubicBezTo>
                  <a:cubicBezTo>
                    <a:pt x="315360" y="591713"/>
                    <a:pt x="299861" y="576232"/>
                    <a:pt x="299861" y="556450"/>
                  </a:cubicBezTo>
                  <a:lnTo>
                    <a:pt x="299861" y="503986"/>
                  </a:lnTo>
                  <a:cubicBezTo>
                    <a:pt x="299861" y="485065"/>
                    <a:pt x="315360" y="469583"/>
                    <a:pt x="334303" y="470443"/>
                  </a:cubicBezTo>
                  <a:close/>
                  <a:moveTo>
                    <a:pt x="231018" y="470443"/>
                  </a:moveTo>
                  <a:cubicBezTo>
                    <a:pt x="249962" y="469583"/>
                    <a:pt x="265461" y="485063"/>
                    <a:pt x="265461" y="503982"/>
                  </a:cubicBezTo>
                  <a:lnTo>
                    <a:pt x="265461" y="555580"/>
                  </a:lnTo>
                  <a:cubicBezTo>
                    <a:pt x="265461" y="574500"/>
                    <a:pt x="249962" y="588259"/>
                    <a:pt x="231018" y="583959"/>
                  </a:cubicBezTo>
                  <a:cubicBezTo>
                    <a:pt x="222408" y="582239"/>
                    <a:pt x="212936" y="579660"/>
                    <a:pt x="204325" y="577080"/>
                  </a:cubicBezTo>
                  <a:cubicBezTo>
                    <a:pt x="186243" y="571060"/>
                    <a:pt x="168160" y="549561"/>
                    <a:pt x="162994" y="531501"/>
                  </a:cubicBezTo>
                  <a:cubicBezTo>
                    <a:pt x="161272" y="524621"/>
                    <a:pt x="159550" y="517742"/>
                    <a:pt x="158688" y="510862"/>
                  </a:cubicBezTo>
                  <a:cubicBezTo>
                    <a:pt x="154383" y="492802"/>
                    <a:pt x="166438" y="475603"/>
                    <a:pt x="185382" y="473883"/>
                  </a:cubicBezTo>
                  <a:cubicBezTo>
                    <a:pt x="199159" y="472163"/>
                    <a:pt x="214658" y="471303"/>
                    <a:pt x="231018" y="470443"/>
                  </a:cubicBezTo>
                  <a:close/>
                  <a:moveTo>
                    <a:pt x="503923" y="304486"/>
                  </a:moveTo>
                  <a:lnTo>
                    <a:pt x="561622" y="304486"/>
                  </a:lnTo>
                  <a:cubicBezTo>
                    <a:pt x="580568" y="304486"/>
                    <a:pt x="596069" y="319968"/>
                    <a:pt x="592624" y="338891"/>
                  </a:cubicBezTo>
                  <a:cubicBezTo>
                    <a:pt x="587457" y="375877"/>
                    <a:pt x="574540" y="410282"/>
                    <a:pt x="556455" y="441247"/>
                  </a:cubicBezTo>
                  <a:cubicBezTo>
                    <a:pt x="546982" y="457590"/>
                    <a:pt x="523730" y="464471"/>
                    <a:pt x="504785" y="459310"/>
                  </a:cubicBezTo>
                  <a:cubicBezTo>
                    <a:pt x="503062" y="459310"/>
                    <a:pt x="500479" y="458450"/>
                    <a:pt x="497895" y="457590"/>
                  </a:cubicBezTo>
                  <a:cubicBezTo>
                    <a:pt x="479811" y="453289"/>
                    <a:pt x="466893" y="435226"/>
                    <a:pt x="468615" y="416303"/>
                  </a:cubicBezTo>
                  <a:cubicBezTo>
                    <a:pt x="471199" y="388779"/>
                    <a:pt x="472060" y="363835"/>
                    <a:pt x="471199" y="338891"/>
                  </a:cubicBezTo>
                  <a:cubicBezTo>
                    <a:pt x="471199" y="319968"/>
                    <a:pt x="484978" y="304486"/>
                    <a:pt x="503923" y="304486"/>
                  </a:cubicBezTo>
                  <a:close/>
                  <a:moveTo>
                    <a:pt x="334297" y="304486"/>
                  </a:moveTo>
                  <a:lnTo>
                    <a:pt x="400585" y="304486"/>
                  </a:lnTo>
                  <a:cubicBezTo>
                    <a:pt x="419524" y="304486"/>
                    <a:pt x="436742" y="319966"/>
                    <a:pt x="436742" y="338887"/>
                  </a:cubicBezTo>
                  <a:cubicBezTo>
                    <a:pt x="437603" y="362107"/>
                    <a:pt x="436742" y="385328"/>
                    <a:pt x="434159" y="410269"/>
                  </a:cubicBezTo>
                  <a:cubicBezTo>
                    <a:pt x="432438" y="429189"/>
                    <a:pt x="415220" y="442090"/>
                    <a:pt x="396280" y="440370"/>
                  </a:cubicBezTo>
                  <a:cubicBezTo>
                    <a:pt x="377341" y="438650"/>
                    <a:pt x="356680" y="436930"/>
                    <a:pt x="334297" y="436070"/>
                  </a:cubicBezTo>
                  <a:cubicBezTo>
                    <a:pt x="315357" y="435210"/>
                    <a:pt x="299861" y="419729"/>
                    <a:pt x="299861" y="400809"/>
                  </a:cubicBezTo>
                  <a:lnTo>
                    <a:pt x="299861" y="338887"/>
                  </a:lnTo>
                  <a:cubicBezTo>
                    <a:pt x="299861" y="319966"/>
                    <a:pt x="315357" y="304486"/>
                    <a:pt x="334297" y="304486"/>
                  </a:cubicBezTo>
                  <a:close/>
                  <a:moveTo>
                    <a:pt x="175089" y="304486"/>
                  </a:moveTo>
                  <a:lnTo>
                    <a:pt x="231033" y="304486"/>
                  </a:lnTo>
                  <a:cubicBezTo>
                    <a:pt x="249968" y="304486"/>
                    <a:pt x="265460" y="319970"/>
                    <a:pt x="265460" y="338895"/>
                  </a:cubicBezTo>
                  <a:lnTo>
                    <a:pt x="265460" y="400830"/>
                  </a:lnTo>
                  <a:cubicBezTo>
                    <a:pt x="265460" y="419755"/>
                    <a:pt x="249968" y="435239"/>
                    <a:pt x="231033" y="436099"/>
                  </a:cubicBezTo>
                  <a:cubicBezTo>
                    <a:pt x="212098" y="436960"/>
                    <a:pt x="195745" y="437820"/>
                    <a:pt x="179393" y="439540"/>
                  </a:cubicBezTo>
                  <a:cubicBezTo>
                    <a:pt x="160458" y="441261"/>
                    <a:pt x="143244" y="428357"/>
                    <a:pt x="141523" y="409433"/>
                  </a:cubicBezTo>
                  <a:cubicBezTo>
                    <a:pt x="138941" y="384486"/>
                    <a:pt x="138080" y="361260"/>
                    <a:pt x="138941" y="338895"/>
                  </a:cubicBezTo>
                  <a:cubicBezTo>
                    <a:pt x="138941" y="319970"/>
                    <a:pt x="156154" y="304486"/>
                    <a:pt x="175089" y="304486"/>
                  </a:cubicBezTo>
                  <a:close/>
                  <a:moveTo>
                    <a:pt x="31285" y="304486"/>
                  </a:moveTo>
                  <a:lnTo>
                    <a:pt x="72605" y="304486"/>
                  </a:lnTo>
                  <a:cubicBezTo>
                    <a:pt x="91543" y="304486"/>
                    <a:pt x="105316" y="319970"/>
                    <a:pt x="105316" y="338895"/>
                  </a:cubicBezTo>
                  <a:cubicBezTo>
                    <a:pt x="104455" y="362982"/>
                    <a:pt x="105316" y="388788"/>
                    <a:pt x="107898" y="414595"/>
                  </a:cubicBezTo>
                  <a:cubicBezTo>
                    <a:pt x="109620" y="433521"/>
                    <a:pt x="98429" y="451585"/>
                    <a:pt x="82074" y="455887"/>
                  </a:cubicBezTo>
                  <a:cubicBezTo>
                    <a:pt x="65718" y="460188"/>
                    <a:pt x="43337" y="453306"/>
                    <a:pt x="33868" y="436101"/>
                  </a:cubicBezTo>
                  <a:cubicBezTo>
                    <a:pt x="17512" y="406853"/>
                    <a:pt x="6321" y="374165"/>
                    <a:pt x="296" y="338895"/>
                  </a:cubicBezTo>
                  <a:cubicBezTo>
                    <a:pt x="-2287" y="319970"/>
                    <a:pt x="12347" y="304486"/>
                    <a:pt x="31285" y="304486"/>
                  </a:cubicBezTo>
                  <a:close/>
                  <a:moveTo>
                    <a:pt x="220702" y="131682"/>
                  </a:moveTo>
                  <a:cubicBezTo>
                    <a:pt x="224145" y="131682"/>
                    <a:pt x="227588" y="131682"/>
                    <a:pt x="231031" y="132542"/>
                  </a:cubicBezTo>
                  <a:cubicBezTo>
                    <a:pt x="249968" y="132542"/>
                    <a:pt x="265461" y="148016"/>
                    <a:pt x="265461" y="167787"/>
                  </a:cubicBezTo>
                  <a:lnTo>
                    <a:pt x="265461" y="235699"/>
                  </a:lnTo>
                  <a:cubicBezTo>
                    <a:pt x="265461" y="255471"/>
                    <a:pt x="249968" y="270085"/>
                    <a:pt x="231031" y="270085"/>
                  </a:cubicBezTo>
                  <a:lnTo>
                    <a:pt x="178525" y="270085"/>
                  </a:lnTo>
                  <a:cubicBezTo>
                    <a:pt x="159589" y="270085"/>
                    <a:pt x="145817" y="255471"/>
                    <a:pt x="150121" y="236559"/>
                  </a:cubicBezTo>
                  <a:cubicBezTo>
                    <a:pt x="156146" y="209050"/>
                    <a:pt x="163893" y="183261"/>
                    <a:pt x="172500" y="160910"/>
                  </a:cubicBezTo>
                  <a:cubicBezTo>
                    <a:pt x="179386" y="142858"/>
                    <a:pt x="201766" y="130823"/>
                    <a:pt x="220702" y="131682"/>
                  </a:cubicBezTo>
                  <a:close/>
                  <a:moveTo>
                    <a:pt x="353254" y="130853"/>
                  </a:moveTo>
                  <a:cubicBezTo>
                    <a:pt x="372200" y="129994"/>
                    <a:pt x="394590" y="142886"/>
                    <a:pt x="401479" y="160075"/>
                  </a:cubicBezTo>
                  <a:cubicBezTo>
                    <a:pt x="410952" y="183280"/>
                    <a:pt x="418703" y="208204"/>
                    <a:pt x="424731" y="236566"/>
                  </a:cubicBezTo>
                  <a:cubicBezTo>
                    <a:pt x="429037" y="255474"/>
                    <a:pt x="416119" y="270085"/>
                    <a:pt x="396312" y="270085"/>
                  </a:cubicBezTo>
                  <a:lnTo>
                    <a:pt x="334308" y="270085"/>
                  </a:lnTo>
                  <a:cubicBezTo>
                    <a:pt x="315362" y="270085"/>
                    <a:pt x="299861" y="255474"/>
                    <a:pt x="299861" y="235707"/>
                  </a:cubicBezTo>
                  <a:lnTo>
                    <a:pt x="299861" y="167810"/>
                  </a:lnTo>
                  <a:cubicBezTo>
                    <a:pt x="299861" y="148902"/>
                    <a:pt x="315362" y="132572"/>
                    <a:pt x="334308" y="132572"/>
                  </a:cubicBezTo>
                  <a:cubicBezTo>
                    <a:pt x="340336" y="131713"/>
                    <a:pt x="347226" y="131713"/>
                    <a:pt x="353254" y="130853"/>
                  </a:cubicBezTo>
                  <a:close/>
                  <a:moveTo>
                    <a:pt x="95050" y="115364"/>
                  </a:moveTo>
                  <a:cubicBezTo>
                    <a:pt x="101934" y="117083"/>
                    <a:pt x="109678" y="118802"/>
                    <a:pt x="118283" y="120521"/>
                  </a:cubicBezTo>
                  <a:cubicBezTo>
                    <a:pt x="137213" y="123959"/>
                    <a:pt x="145817" y="139431"/>
                    <a:pt x="138933" y="157482"/>
                  </a:cubicBezTo>
                  <a:cubicBezTo>
                    <a:pt x="130329" y="181549"/>
                    <a:pt x="122585" y="208196"/>
                    <a:pt x="116562" y="236561"/>
                  </a:cubicBezTo>
                  <a:cubicBezTo>
                    <a:pt x="112260" y="255471"/>
                    <a:pt x="95050" y="270084"/>
                    <a:pt x="76121" y="270084"/>
                  </a:cubicBezTo>
                  <a:lnTo>
                    <a:pt x="32238" y="270084"/>
                  </a:lnTo>
                  <a:cubicBezTo>
                    <a:pt x="13308" y="270084"/>
                    <a:pt x="-1320" y="255471"/>
                    <a:pt x="2122" y="236561"/>
                  </a:cubicBezTo>
                  <a:cubicBezTo>
                    <a:pt x="9005" y="199600"/>
                    <a:pt x="22773" y="165218"/>
                    <a:pt x="41703" y="134274"/>
                  </a:cubicBezTo>
                  <a:cubicBezTo>
                    <a:pt x="52028" y="117942"/>
                    <a:pt x="76121" y="111066"/>
                    <a:pt x="95050" y="115364"/>
                  </a:cubicBezTo>
                  <a:close/>
                  <a:moveTo>
                    <a:pt x="495327" y="111081"/>
                  </a:moveTo>
                  <a:cubicBezTo>
                    <a:pt x="514276" y="106784"/>
                    <a:pt x="538393" y="113660"/>
                    <a:pt x="548729" y="129130"/>
                  </a:cubicBezTo>
                  <a:cubicBezTo>
                    <a:pt x="569401" y="161790"/>
                    <a:pt x="584043" y="197889"/>
                    <a:pt x="591795" y="236565"/>
                  </a:cubicBezTo>
                  <a:cubicBezTo>
                    <a:pt x="595240" y="255474"/>
                    <a:pt x="580598" y="270085"/>
                    <a:pt x="561649" y="270085"/>
                  </a:cubicBezTo>
                  <a:lnTo>
                    <a:pt x="500495" y="270085"/>
                  </a:lnTo>
                  <a:cubicBezTo>
                    <a:pt x="481546" y="270085"/>
                    <a:pt x="463458" y="255474"/>
                    <a:pt x="460013" y="236565"/>
                  </a:cubicBezTo>
                  <a:cubicBezTo>
                    <a:pt x="453984" y="207343"/>
                    <a:pt x="446232" y="180699"/>
                    <a:pt x="436758" y="156634"/>
                  </a:cubicBezTo>
                  <a:cubicBezTo>
                    <a:pt x="429867" y="138584"/>
                    <a:pt x="438480" y="123114"/>
                    <a:pt x="457429" y="119676"/>
                  </a:cubicBezTo>
                  <a:cubicBezTo>
                    <a:pt x="471210" y="117097"/>
                    <a:pt x="484130" y="114519"/>
                    <a:pt x="495327" y="111081"/>
                  </a:cubicBezTo>
                  <a:close/>
                  <a:moveTo>
                    <a:pt x="258364" y="35758"/>
                  </a:moveTo>
                  <a:cubicBezTo>
                    <a:pt x="262665" y="37371"/>
                    <a:pt x="265460" y="43176"/>
                    <a:pt x="265460" y="52636"/>
                  </a:cubicBezTo>
                  <a:lnTo>
                    <a:pt x="265460" y="64677"/>
                  </a:lnTo>
                  <a:cubicBezTo>
                    <a:pt x="265460" y="83597"/>
                    <a:pt x="251698" y="98218"/>
                    <a:pt x="234495" y="98218"/>
                  </a:cubicBezTo>
                  <a:cubicBezTo>
                    <a:pt x="218153" y="97358"/>
                    <a:pt x="212132" y="82737"/>
                    <a:pt x="223314" y="67257"/>
                  </a:cubicBezTo>
                  <a:cubicBezTo>
                    <a:pt x="230195" y="58657"/>
                    <a:pt x="236216" y="50916"/>
                    <a:pt x="242237" y="44036"/>
                  </a:cubicBezTo>
                  <a:cubicBezTo>
                    <a:pt x="248258" y="36726"/>
                    <a:pt x="254063" y="34146"/>
                    <a:pt x="258364" y="35758"/>
                  </a:cubicBezTo>
                  <a:close/>
                  <a:moveTo>
                    <a:pt x="307077" y="24998"/>
                  </a:moveTo>
                  <a:cubicBezTo>
                    <a:pt x="311492" y="23171"/>
                    <a:pt x="317523" y="25536"/>
                    <a:pt x="323985" y="32847"/>
                  </a:cubicBezTo>
                  <a:cubicBezTo>
                    <a:pt x="332600" y="42309"/>
                    <a:pt x="341216" y="53490"/>
                    <a:pt x="350693" y="67253"/>
                  </a:cubicBezTo>
                  <a:cubicBezTo>
                    <a:pt x="361893" y="82735"/>
                    <a:pt x="354139" y="97358"/>
                    <a:pt x="335185" y="97358"/>
                  </a:cubicBezTo>
                  <a:cubicBezTo>
                    <a:pt x="335185" y="97358"/>
                    <a:pt x="334323" y="97358"/>
                    <a:pt x="334323" y="98218"/>
                  </a:cubicBezTo>
                  <a:cubicBezTo>
                    <a:pt x="315369" y="98218"/>
                    <a:pt x="299861" y="83595"/>
                    <a:pt x="299861" y="64672"/>
                  </a:cubicBezTo>
                  <a:lnTo>
                    <a:pt x="299861" y="42309"/>
                  </a:lnTo>
                  <a:cubicBezTo>
                    <a:pt x="299861" y="32847"/>
                    <a:pt x="302661" y="26826"/>
                    <a:pt x="307077" y="24998"/>
                  </a:cubicBezTo>
                  <a:close/>
                  <a:moveTo>
                    <a:pt x="204359" y="7108"/>
                  </a:moveTo>
                  <a:cubicBezTo>
                    <a:pt x="222439" y="1094"/>
                    <a:pt x="227605" y="8827"/>
                    <a:pt x="215552" y="24292"/>
                  </a:cubicBezTo>
                  <a:cubicBezTo>
                    <a:pt x="206081" y="35462"/>
                    <a:pt x="195750" y="48350"/>
                    <a:pt x="186279" y="63815"/>
                  </a:cubicBezTo>
                  <a:cubicBezTo>
                    <a:pt x="175947" y="79281"/>
                    <a:pt x="153563" y="91310"/>
                    <a:pt x="134621" y="88732"/>
                  </a:cubicBezTo>
                  <a:cubicBezTo>
                    <a:pt x="129456" y="87873"/>
                    <a:pt x="125151" y="87014"/>
                    <a:pt x="120846" y="86155"/>
                  </a:cubicBezTo>
                  <a:cubicBezTo>
                    <a:pt x="101905" y="81859"/>
                    <a:pt x="97600" y="67252"/>
                    <a:pt x="113097" y="55223"/>
                  </a:cubicBezTo>
                  <a:cubicBezTo>
                    <a:pt x="139787" y="33743"/>
                    <a:pt x="170782" y="17419"/>
                    <a:pt x="204359" y="7108"/>
                  </a:cubicBezTo>
                  <a:close/>
                  <a:moveTo>
                    <a:pt x="368806" y="1108"/>
                  </a:moveTo>
                  <a:cubicBezTo>
                    <a:pt x="408413" y="10560"/>
                    <a:pt x="444575" y="28607"/>
                    <a:pt x="475572" y="51810"/>
                  </a:cubicBezTo>
                  <a:cubicBezTo>
                    <a:pt x="491070" y="62981"/>
                    <a:pt x="487626" y="78450"/>
                    <a:pt x="468684" y="81887"/>
                  </a:cubicBezTo>
                  <a:cubicBezTo>
                    <a:pt x="460074" y="83606"/>
                    <a:pt x="451463" y="85325"/>
                    <a:pt x="441131" y="87043"/>
                  </a:cubicBezTo>
                  <a:cubicBezTo>
                    <a:pt x="422189" y="90481"/>
                    <a:pt x="399803" y="78450"/>
                    <a:pt x="389471" y="62981"/>
                  </a:cubicBezTo>
                  <a:cubicBezTo>
                    <a:pt x="379138" y="46654"/>
                    <a:pt x="367945" y="32044"/>
                    <a:pt x="358474" y="20013"/>
                  </a:cubicBezTo>
                  <a:cubicBezTo>
                    <a:pt x="346420" y="5404"/>
                    <a:pt x="350725" y="-3189"/>
                    <a:pt x="368806" y="1108"/>
                  </a:cubicBezTo>
                  <a:close/>
                </a:path>
              </a:pathLst>
            </a:custGeom>
            <a:solidFill>
              <a:srgbClr val="E789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28" tIns="45714" rIns="91428" bIns="45714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457200"/>
              <a:endParaRPr lang="zh-CN" altLang="en-US" dirty="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</p:grpSp>
      <p:sp>
        <p:nvSpPr>
          <p:cNvPr id="12" name="椭圆 11"/>
          <p:cNvSpPr/>
          <p:nvPr/>
        </p:nvSpPr>
        <p:spPr>
          <a:xfrm>
            <a:off x="7966075" y="1883410"/>
            <a:ext cx="3898900" cy="3898900"/>
          </a:xfrm>
          <a:prstGeom prst="ellipse">
            <a:avLst/>
          </a:prstGeom>
          <a:gradFill flip="none" rotWithShape="1">
            <a:gsLst>
              <a:gs pos="91000">
                <a:srgbClr val="050D21"/>
              </a:gs>
              <a:gs pos="87000">
                <a:srgbClr val="29CDF3"/>
              </a:gs>
              <a:gs pos="88000">
                <a:srgbClr val="050D21"/>
              </a:gs>
              <a:gs pos="100000">
                <a:srgbClr val="29CDF3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<a:noAutofit/>
          </a:bodyPr>
          <a:lstStyle/>
          <a:p>
            <a:pPr algn="ctr" defTabSz="457200"/>
            <a:endParaRPr lang="zh-CN" altLang="en-US" sz="1800" dirty="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  <p:grpSp>
        <p:nvGrpSpPr>
          <p:cNvPr id="32" name="Group 13"/>
          <p:cNvGrpSpPr/>
          <p:nvPr/>
        </p:nvGrpSpPr>
        <p:grpSpPr>
          <a:xfrm>
            <a:off x="1688706" y="1413193"/>
            <a:ext cx="591226" cy="591225"/>
            <a:chOff x="2455620" y="3391729"/>
            <a:chExt cx="923098" cy="923096"/>
          </a:xfrm>
        </p:grpSpPr>
        <p:sp>
          <p:nvSpPr>
            <p:cNvPr id="33" name="椭圆 32"/>
            <p:cNvSpPr/>
            <p:nvPr/>
          </p:nvSpPr>
          <p:spPr>
            <a:xfrm>
              <a:off x="2455620" y="3391729"/>
              <a:ext cx="923098" cy="923096"/>
            </a:xfrm>
            <a:prstGeom prst="ellipse">
              <a:avLst/>
            </a:prstGeom>
            <a:gradFill flip="none" rotWithShape="1">
              <a:gsLst>
                <a:gs pos="87000">
                  <a:srgbClr val="050D21"/>
                </a:gs>
                <a:gs pos="0">
                  <a:srgbClr val="050D21"/>
                </a:gs>
                <a:gs pos="100000">
                  <a:srgbClr val="29CDF3"/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28" tIns="45714" rIns="91428" bIns="45714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457200"/>
              <a:endParaRPr lang="zh-CN" altLang="en-US" dirty="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34" name="Oval 15"/>
            <p:cNvSpPr/>
            <p:nvPr/>
          </p:nvSpPr>
          <p:spPr>
            <a:xfrm>
              <a:off x="2700613" y="3654601"/>
              <a:ext cx="433112" cy="397350"/>
            </a:xfrm>
            <a:custGeom>
              <a:avLst/>
              <a:gdLst>
                <a:gd name="connsiteX0" fmla="*/ 303857 w 607639"/>
                <a:gd name="connsiteY0" fmla="*/ 303714 h 557467"/>
                <a:gd name="connsiteX1" fmla="*/ 352986 w 607639"/>
                <a:gd name="connsiteY1" fmla="*/ 309132 h 557467"/>
                <a:gd name="connsiteX2" fmla="*/ 514597 w 607639"/>
                <a:gd name="connsiteY2" fmla="*/ 449845 h 557467"/>
                <a:gd name="connsiteX3" fmla="*/ 528676 w 607639"/>
                <a:gd name="connsiteY3" fmla="*/ 528182 h 557467"/>
                <a:gd name="connsiteX4" fmla="*/ 499345 w 607639"/>
                <a:gd name="connsiteY4" fmla="*/ 557467 h 557467"/>
                <a:gd name="connsiteX5" fmla="*/ 108223 w 607639"/>
                <a:gd name="connsiteY5" fmla="*/ 557467 h 557467"/>
                <a:gd name="connsiteX6" fmla="*/ 78892 w 607639"/>
                <a:gd name="connsiteY6" fmla="*/ 528182 h 557467"/>
                <a:gd name="connsiteX7" fmla="*/ 303857 w 607639"/>
                <a:gd name="connsiteY7" fmla="*/ 303714 h 557467"/>
                <a:gd name="connsiteX8" fmla="*/ 455825 w 607639"/>
                <a:gd name="connsiteY8" fmla="*/ 268995 h 557467"/>
                <a:gd name="connsiteX9" fmla="*/ 607639 w 607639"/>
                <a:gd name="connsiteY9" fmla="*/ 420565 h 557467"/>
                <a:gd name="connsiteX10" fmla="*/ 578303 w 607639"/>
                <a:gd name="connsiteY10" fmla="*/ 449854 h 557467"/>
                <a:gd name="connsiteX11" fmla="*/ 576396 w 607639"/>
                <a:gd name="connsiteY11" fmla="*/ 449854 h 557467"/>
                <a:gd name="connsiteX12" fmla="*/ 424875 w 607639"/>
                <a:gd name="connsiteY12" fmla="*/ 272217 h 557467"/>
                <a:gd name="connsiteX13" fmla="*/ 455825 w 607639"/>
                <a:gd name="connsiteY13" fmla="*/ 268995 h 557467"/>
                <a:gd name="connsiteX14" fmla="*/ 151811 w 607639"/>
                <a:gd name="connsiteY14" fmla="*/ 268995 h 557467"/>
                <a:gd name="connsiteX15" fmla="*/ 182906 w 607639"/>
                <a:gd name="connsiteY15" fmla="*/ 272217 h 557467"/>
                <a:gd name="connsiteX16" fmla="*/ 31389 w 607639"/>
                <a:gd name="connsiteY16" fmla="*/ 449854 h 557467"/>
                <a:gd name="connsiteX17" fmla="*/ 29335 w 607639"/>
                <a:gd name="connsiteY17" fmla="*/ 449854 h 557467"/>
                <a:gd name="connsiteX18" fmla="*/ 0 w 607639"/>
                <a:gd name="connsiteY18" fmla="*/ 420565 h 557467"/>
                <a:gd name="connsiteX19" fmla="*/ 151811 w 607639"/>
                <a:gd name="connsiteY19" fmla="*/ 268995 h 557467"/>
                <a:gd name="connsiteX20" fmla="*/ 462556 w 607639"/>
                <a:gd name="connsiteY20" fmla="*/ 35000 h 557467"/>
                <a:gd name="connsiteX21" fmla="*/ 543847 w 607639"/>
                <a:gd name="connsiteY21" fmla="*/ 122571 h 557467"/>
                <a:gd name="connsiteX22" fmla="*/ 462556 w 607639"/>
                <a:gd name="connsiteY22" fmla="*/ 210143 h 557467"/>
                <a:gd name="connsiteX23" fmla="*/ 485153 w 607639"/>
                <a:gd name="connsiteY23" fmla="*/ 122571 h 557467"/>
                <a:gd name="connsiteX24" fmla="*/ 462556 w 607639"/>
                <a:gd name="connsiteY24" fmla="*/ 35000 h 557467"/>
                <a:gd name="connsiteX25" fmla="*/ 145224 w 607639"/>
                <a:gd name="connsiteY25" fmla="*/ 35000 h 557467"/>
                <a:gd name="connsiteX26" fmla="*/ 122481 w 607639"/>
                <a:gd name="connsiteY26" fmla="*/ 122571 h 557467"/>
                <a:gd name="connsiteX27" fmla="*/ 145224 w 607639"/>
                <a:gd name="connsiteY27" fmla="*/ 210143 h 557467"/>
                <a:gd name="connsiteX28" fmla="*/ 63791 w 607639"/>
                <a:gd name="connsiteY28" fmla="*/ 122571 h 557467"/>
                <a:gd name="connsiteX29" fmla="*/ 145224 w 607639"/>
                <a:gd name="connsiteY29" fmla="*/ 35000 h 557467"/>
                <a:gd name="connsiteX30" fmla="*/ 303892 w 607639"/>
                <a:gd name="connsiteY30" fmla="*/ 0 h 557467"/>
                <a:gd name="connsiteX31" fmla="*/ 403912 w 607639"/>
                <a:gd name="connsiteY31" fmla="*/ 51694 h 557467"/>
                <a:gd name="connsiteX32" fmla="*/ 426497 w 607639"/>
                <a:gd name="connsiteY32" fmla="*/ 122572 h 557467"/>
                <a:gd name="connsiteX33" fmla="*/ 403912 w 607639"/>
                <a:gd name="connsiteY33" fmla="*/ 193450 h 557467"/>
                <a:gd name="connsiteX34" fmla="*/ 303892 w 607639"/>
                <a:gd name="connsiteY34" fmla="*/ 245144 h 557467"/>
                <a:gd name="connsiteX35" fmla="*/ 181141 w 607639"/>
                <a:gd name="connsiteY35" fmla="*/ 122572 h 557467"/>
                <a:gd name="connsiteX36" fmla="*/ 303892 w 607639"/>
                <a:gd name="connsiteY36" fmla="*/ 0 h 557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7639" h="557467">
                  <a:moveTo>
                    <a:pt x="303857" y="303714"/>
                  </a:moveTo>
                  <a:cubicBezTo>
                    <a:pt x="320722" y="303714"/>
                    <a:pt x="337148" y="305618"/>
                    <a:pt x="352986" y="309132"/>
                  </a:cubicBezTo>
                  <a:cubicBezTo>
                    <a:pt x="427486" y="325824"/>
                    <a:pt x="488200" y="379562"/>
                    <a:pt x="514597" y="449845"/>
                  </a:cubicBezTo>
                  <a:cubicBezTo>
                    <a:pt x="523690" y="474298"/>
                    <a:pt x="528676" y="500655"/>
                    <a:pt x="528676" y="528182"/>
                  </a:cubicBezTo>
                  <a:cubicBezTo>
                    <a:pt x="528676" y="544289"/>
                    <a:pt x="515477" y="557467"/>
                    <a:pt x="499345" y="557467"/>
                  </a:cubicBezTo>
                  <a:lnTo>
                    <a:pt x="108223" y="557467"/>
                  </a:lnTo>
                  <a:cubicBezTo>
                    <a:pt x="92091" y="557467"/>
                    <a:pt x="78892" y="544289"/>
                    <a:pt x="78892" y="528182"/>
                  </a:cubicBezTo>
                  <a:cubicBezTo>
                    <a:pt x="78892" y="404307"/>
                    <a:pt x="179789" y="303714"/>
                    <a:pt x="303857" y="303714"/>
                  </a:cubicBezTo>
                  <a:close/>
                  <a:moveTo>
                    <a:pt x="455825" y="268995"/>
                  </a:moveTo>
                  <a:cubicBezTo>
                    <a:pt x="539579" y="268995"/>
                    <a:pt x="607639" y="336945"/>
                    <a:pt x="607639" y="420565"/>
                  </a:cubicBezTo>
                  <a:cubicBezTo>
                    <a:pt x="607639" y="436674"/>
                    <a:pt x="594584" y="449854"/>
                    <a:pt x="578303" y="449854"/>
                  </a:cubicBezTo>
                  <a:lnTo>
                    <a:pt x="576396" y="449854"/>
                  </a:lnTo>
                  <a:cubicBezTo>
                    <a:pt x="553661" y="371360"/>
                    <a:pt x="497775" y="306631"/>
                    <a:pt x="424875" y="272217"/>
                  </a:cubicBezTo>
                  <a:cubicBezTo>
                    <a:pt x="434996" y="270020"/>
                    <a:pt x="445410" y="268995"/>
                    <a:pt x="455825" y="268995"/>
                  </a:cubicBezTo>
                  <a:close/>
                  <a:moveTo>
                    <a:pt x="151811" y="268995"/>
                  </a:moveTo>
                  <a:cubicBezTo>
                    <a:pt x="162371" y="268995"/>
                    <a:pt x="172785" y="270020"/>
                    <a:pt x="182906" y="272217"/>
                  </a:cubicBezTo>
                  <a:cubicBezTo>
                    <a:pt x="110008" y="306631"/>
                    <a:pt x="53977" y="371360"/>
                    <a:pt x="31389" y="449854"/>
                  </a:cubicBezTo>
                  <a:lnTo>
                    <a:pt x="29335" y="449854"/>
                  </a:lnTo>
                  <a:cubicBezTo>
                    <a:pt x="13201" y="449854"/>
                    <a:pt x="0" y="436674"/>
                    <a:pt x="0" y="420565"/>
                  </a:cubicBezTo>
                  <a:cubicBezTo>
                    <a:pt x="0" y="336945"/>
                    <a:pt x="68058" y="268995"/>
                    <a:pt x="151811" y="268995"/>
                  </a:cubicBezTo>
                  <a:close/>
                  <a:moveTo>
                    <a:pt x="462556" y="35000"/>
                  </a:moveTo>
                  <a:cubicBezTo>
                    <a:pt x="507897" y="38368"/>
                    <a:pt x="543847" y="76296"/>
                    <a:pt x="543847" y="122571"/>
                  </a:cubicBezTo>
                  <a:cubicBezTo>
                    <a:pt x="543847" y="168847"/>
                    <a:pt x="507897" y="206775"/>
                    <a:pt x="462556" y="210143"/>
                  </a:cubicBezTo>
                  <a:cubicBezTo>
                    <a:pt x="476936" y="184223"/>
                    <a:pt x="485153" y="154349"/>
                    <a:pt x="485153" y="122571"/>
                  </a:cubicBezTo>
                  <a:cubicBezTo>
                    <a:pt x="485153" y="90794"/>
                    <a:pt x="476936" y="60920"/>
                    <a:pt x="462556" y="35000"/>
                  </a:cubicBezTo>
                  <a:close/>
                  <a:moveTo>
                    <a:pt x="145224" y="35000"/>
                  </a:moveTo>
                  <a:cubicBezTo>
                    <a:pt x="130698" y="60920"/>
                    <a:pt x="122481" y="90794"/>
                    <a:pt x="122481" y="122571"/>
                  </a:cubicBezTo>
                  <a:cubicBezTo>
                    <a:pt x="122481" y="154349"/>
                    <a:pt x="130698" y="184223"/>
                    <a:pt x="145224" y="210143"/>
                  </a:cubicBezTo>
                  <a:cubicBezTo>
                    <a:pt x="99739" y="206775"/>
                    <a:pt x="63791" y="168847"/>
                    <a:pt x="63791" y="122571"/>
                  </a:cubicBezTo>
                  <a:cubicBezTo>
                    <a:pt x="63791" y="76296"/>
                    <a:pt x="99739" y="38368"/>
                    <a:pt x="145224" y="35000"/>
                  </a:cubicBezTo>
                  <a:close/>
                  <a:moveTo>
                    <a:pt x="303892" y="0"/>
                  </a:moveTo>
                  <a:cubicBezTo>
                    <a:pt x="345103" y="0"/>
                    <a:pt x="381620" y="20502"/>
                    <a:pt x="403912" y="51694"/>
                  </a:cubicBezTo>
                  <a:cubicBezTo>
                    <a:pt x="418138" y="71756"/>
                    <a:pt x="426497" y="96212"/>
                    <a:pt x="426497" y="122572"/>
                  </a:cubicBezTo>
                  <a:cubicBezTo>
                    <a:pt x="426497" y="148931"/>
                    <a:pt x="418138" y="173387"/>
                    <a:pt x="403912" y="193450"/>
                  </a:cubicBezTo>
                  <a:cubicBezTo>
                    <a:pt x="381620" y="224642"/>
                    <a:pt x="345103" y="245144"/>
                    <a:pt x="303892" y="245144"/>
                  </a:cubicBezTo>
                  <a:cubicBezTo>
                    <a:pt x="236137" y="245144"/>
                    <a:pt x="181141" y="190082"/>
                    <a:pt x="181141" y="122572"/>
                  </a:cubicBezTo>
                  <a:cubicBezTo>
                    <a:pt x="181141" y="55062"/>
                    <a:pt x="236137" y="0"/>
                    <a:pt x="303892" y="0"/>
                  </a:cubicBezTo>
                  <a:close/>
                </a:path>
              </a:pathLst>
            </a:custGeom>
            <a:solidFill>
              <a:srgbClr val="79F3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28" tIns="45714" rIns="91428" bIns="45714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457200"/>
              <a:endParaRPr lang="zh-CN" altLang="en-US" dirty="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Group 17"/>
          <p:cNvGrpSpPr/>
          <p:nvPr/>
        </p:nvGrpSpPr>
        <p:grpSpPr>
          <a:xfrm>
            <a:off x="1688706" y="3961719"/>
            <a:ext cx="591226" cy="591225"/>
            <a:chOff x="3161223" y="4111625"/>
            <a:chExt cx="591303" cy="591302"/>
          </a:xfrm>
        </p:grpSpPr>
        <p:sp>
          <p:nvSpPr>
            <p:cNvPr id="39" name="椭圆 38"/>
            <p:cNvSpPr/>
            <p:nvPr/>
          </p:nvSpPr>
          <p:spPr>
            <a:xfrm>
              <a:off x="3161223" y="4111625"/>
              <a:ext cx="591303" cy="591302"/>
            </a:xfrm>
            <a:prstGeom prst="ellipse">
              <a:avLst/>
            </a:prstGeom>
            <a:gradFill flip="none" rotWithShape="1">
              <a:gsLst>
                <a:gs pos="87000">
                  <a:srgbClr val="050D21"/>
                </a:gs>
                <a:gs pos="0">
                  <a:srgbClr val="050D21"/>
                </a:gs>
                <a:gs pos="100000">
                  <a:srgbClr val="E78947"/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28" tIns="45714" rIns="91428" bIns="45714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457200"/>
              <a:endParaRPr lang="zh-CN" altLang="en-US" dirty="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40" name="Oval 19"/>
            <p:cNvSpPr/>
            <p:nvPr/>
          </p:nvSpPr>
          <p:spPr>
            <a:xfrm>
              <a:off x="3318157" y="4283355"/>
              <a:ext cx="277436" cy="247840"/>
            </a:xfrm>
            <a:custGeom>
              <a:avLst/>
              <a:gdLst>
                <a:gd name="connsiteX0" fmla="*/ 258313 w 578320"/>
                <a:gd name="connsiteY0" fmla="*/ 425492 h 516627"/>
                <a:gd name="connsiteX1" fmla="*/ 319119 w 578320"/>
                <a:gd name="connsiteY1" fmla="*/ 425492 h 516627"/>
                <a:gd name="connsiteX2" fmla="*/ 319119 w 578320"/>
                <a:gd name="connsiteY2" fmla="*/ 486249 h 516627"/>
                <a:gd name="connsiteX3" fmla="*/ 288716 w 578320"/>
                <a:gd name="connsiteY3" fmla="*/ 516627 h 516627"/>
                <a:gd name="connsiteX4" fmla="*/ 258313 w 578320"/>
                <a:gd name="connsiteY4" fmla="*/ 486249 h 516627"/>
                <a:gd name="connsiteX5" fmla="*/ 213031 w 578320"/>
                <a:gd name="connsiteY5" fmla="*/ 273552 h 516627"/>
                <a:gd name="connsiteX6" fmla="*/ 365288 w 578320"/>
                <a:gd name="connsiteY6" fmla="*/ 273552 h 516627"/>
                <a:gd name="connsiteX7" fmla="*/ 388357 w 578320"/>
                <a:gd name="connsiteY7" fmla="*/ 296585 h 516627"/>
                <a:gd name="connsiteX8" fmla="*/ 388357 w 578320"/>
                <a:gd name="connsiteY8" fmla="*/ 372131 h 516627"/>
                <a:gd name="connsiteX9" fmla="*/ 365288 w 578320"/>
                <a:gd name="connsiteY9" fmla="*/ 395164 h 516627"/>
                <a:gd name="connsiteX10" fmla="*/ 213031 w 578320"/>
                <a:gd name="connsiteY10" fmla="*/ 395164 h 516627"/>
                <a:gd name="connsiteX11" fmla="*/ 189962 w 578320"/>
                <a:gd name="connsiteY11" fmla="*/ 372131 h 516627"/>
                <a:gd name="connsiteX12" fmla="*/ 189962 w 578320"/>
                <a:gd name="connsiteY12" fmla="*/ 296585 h 516627"/>
                <a:gd name="connsiteX13" fmla="*/ 213031 w 578320"/>
                <a:gd name="connsiteY13" fmla="*/ 273552 h 516627"/>
                <a:gd name="connsiteX14" fmla="*/ 449200 w 578320"/>
                <a:gd name="connsiteY14" fmla="*/ 257870 h 516627"/>
                <a:gd name="connsiteX15" fmla="*/ 509230 w 578320"/>
                <a:gd name="connsiteY15" fmla="*/ 257870 h 516627"/>
                <a:gd name="connsiteX16" fmla="*/ 509230 w 578320"/>
                <a:gd name="connsiteY16" fmla="*/ 486239 h 516627"/>
                <a:gd name="connsiteX17" fmla="*/ 478753 w 578320"/>
                <a:gd name="connsiteY17" fmla="*/ 516627 h 516627"/>
                <a:gd name="connsiteX18" fmla="*/ 448276 w 578320"/>
                <a:gd name="connsiteY18" fmla="*/ 486239 h 516627"/>
                <a:gd name="connsiteX19" fmla="*/ 449200 w 578320"/>
                <a:gd name="connsiteY19" fmla="*/ 486239 h 516627"/>
                <a:gd name="connsiteX20" fmla="*/ 68203 w 578320"/>
                <a:gd name="connsiteY20" fmla="*/ 257870 h 516627"/>
                <a:gd name="connsiteX21" fmla="*/ 129157 w 578320"/>
                <a:gd name="connsiteY21" fmla="*/ 257870 h 516627"/>
                <a:gd name="connsiteX22" fmla="*/ 129157 w 578320"/>
                <a:gd name="connsiteY22" fmla="*/ 486239 h 516627"/>
                <a:gd name="connsiteX23" fmla="*/ 98680 w 578320"/>
                <a:gd name="connsiteY23" fmla="*/ 516627 h 516627"/>
                <a:gd name="connsiteX24" fmla="*/ 68203 w 578320"/>
                <a:gd name="connsiteY24" fmla="*/ 486239 h 516627"/>
                <a:gd name="connsiteX25" fmla="*/ 403125 w 578320"/>
                <a:gd name="connsiteY25" fmla="*/ 121612 h 516627"/>
                <a:gd name="connsiteX26" fmla="*/ 555268 w 578320"/>
                <a:gd name="connsiteY26" fmla="*/ 121612 h 516627"/>
                <a:gd name="connsiteX27" fmla="*/ 578320 w 578320"/>
                <a:gd name="connsiteY27" fmla="*/ 144645 h 516627"/>
                <a:gd name="connsiteX28" fmla="*/ 578320 w 578320"/>
                <a:gd name="connsiteY28" fmla="*/ 220191 h 516627"/>
                <a:gd name="connsiteX29" fmla="*/ 555268 w 578320"/>
                <a:gd name="connsiteY29" fmla="*/ 243224 h 516627"/>
                <a:gd name="connsiteX30" fmla="*/ 403125 w 578320"/>
                <a:gd name="connsiteY30" fmla="*/ 243224 h 516627"/>
                <a:gd name="connsiteX31" fmla="*/ 380073 w 578320"/>
                <a:gd name="connsiteY31" fmla="*/ 220191 h 516627"/>
                <a:gd name="connsiteX32" fmla="*/ 380073 w 578320"/>
                <a:gd name="connsiteY32" fmla="*/ 144645 h 516627"/>
                <a:gd name="connsiteX33" fmla="*/ 403125 w 578320"/>
                <a:gd name="connsiteY33" fmla="*/ 121612 h 516627"/>
                <a:gd name="connsiteX34" fmla="*/ 23056 w 578320"/>
                <a:gd name="connsiteY34" fmla="*/ 121612 h 516627"/>
                <a:gd name="connsiteX35" fmla="*/ 175226 w 578320"/>
                <a:gd name="connsiteY35" fmla="*/ 121612 h 516627"/>
                <a:gd name="connsiteX36" fmla="*/ 197360 w 578320"/>
                <a:gd name="connsiteY36" fmla="*/ 144645 h 516627"/>
                <a:gd name="connsiteX37" fmla="*/ 197360 w 578320"/>
                <a:gd name="connsiteY37" fmla="*/ 220191 h 516627"/>
                <a:gd name="connsiteX38" fmla="*/ 175226 w 578320"/>
                <a:gd name="connsiteY38" fmla="*/ 243224 h 516627"/>
                <a:gd name="connsiteX39" fmla="*/ 23056 w 578320"/>
                <a:gd name="connsiteY39" fmla="*/ 243224 h 516627"/>
                <a:gd name="connsiteX40" fmla="*/ 0 w 578320"/>
                <a:gd name="connsiteY40" fmla="*/ 220191 h 516627"/>
                <a:gd name="connsiteX41" fmla="*/ 0 w 578320"/>
                <a:gd name="connsiteY41" fmla="*/ 144645 h 516627"/>
                <a:gd name="connsiteX42" fmla="*/ 23056 w 578320"/>
                <a:gd name="connsiteY42" fmla="*/ 121612 h 516627"/>
                <a:gd name="connsiteX43" fmla="*/ 478753 w 578320"/>
                <a:gd name="connsiteY43" fmla="*/ 0 h 516627"/>
                <a:gd name="connsiteX44" fmla="*/ 509230 w 578320"/>
                <a:gd name="connsiteY44" fmla="*/ 30428 h 516627"/>
                <a:gd name="connsiteX45" fmla="*/ 509230 w 578320"/>
                <a:gd name="connsiteY45" fmla="*/ 91283 h 516627"/>
                <a:gd name="connsiteX46" fmla="*/ 448276 w 578320"/>
                <a:gd name="connsiteY46" fmla="*/ 91283 h 516627"/>
                <a:gd name="connsiteX47" fmla="*/ 448276 w 578320"/>
                <a:gd name="connsiteY47" fmla="*/ 30428 h 516627"/>
                <a:gd name="connsiteX48" fmla="*/ 478753 w 578320"/>
                <a:gd name="connsiteY48" fmla="*/ 0 h 516627"/>
                <a:gd name="connsiteX49" fmla="*/ 288716 w 578320"/>
                <a:gd name="connsiteY49" fmla="*/ 0 h 516627"/>
                <a:gd name="connsiteX50" fmla="*/ 319119 w 578320"/>
                <a:gd name="connsiteY50" fmla="*/ 30392 h 516627"/>
                <a:gd name="connsiteX51" fmla="*/ 319119 w 578320"/>
                <a:gd name="connsiteY51" fmla="*/ 257870 h 516627"/>
                <a:gd name="connsiteX52" fmla="*/ 258313 w 578320"/>
                <a:gd name="connsiteY52" fmla="*/ 257870 h 516627"/>
                <a:gd name="connsiteX53" fmla="*/ 258313 w 578320"/>
                <a:gd name="connsiteY53" fmla="*/ 30392 h 516627"/>
                <a:gd name="connsiteX54" fmla="*/ 288716 w 578320"/>
                <a:gd name="connsiteY54" fmla="*/ 0 h 516627"/>
                <a:gd name="connsiteX55" fmla="*/ 98680 w 578320"/>
                <a:gd name="connsiteY55" fmla="*/ 0 h 516627"/>
                <a:gd name="connsiteX56" fmla="*/ 129157 w 578320"/>
                <a:gd name="connsiteY56" fmla="*/ 30428 h 516627"/>
                <a:gd name="connsiteX57" fmla="*/ 129157 w 578320"/>
                <a:gd name="connsiteY57" fmla="*/ 91283 h 516627"/>
                <a:gd name="connsiteX58" fmla="*/ 68203 w 578320"/>
                <a:gd name="connsiteY58" fmla="*/ 91283 h 516627"/>
                <a:gd name="connsiteX59" fmla="*/ 68203 w 578320"/>
                <a:gd name="connsiteY59" fmla="*/ 30428 h 516627"/>
                <a:gd name="connsiteX60" fmla="*/ 98680 w 578320"/>
                <a:gd name="connsiteY60" fmla="*/ 0 h 516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578320" h="516627">
                  <a:moveTo>
                    <a:pt x="258313" y="425492"/>
                  </a:moveTo>
                  <a:lnTo>
                    <a:pt x="319119" y="425492"/>
                  </a:lnTo>
                  <a:lnTo>
                    <a:pt x="319119" y="486249"/>
                  </a:lnTo>
                  <a:cubicBezTo>
                    <a:pt x="319119" y="502819"/>
                    <a:pt x="306221" y="516627"/>
                    <a:pt x="288716" y="516627"/>
                  </a:cubicBezTo>
                  <a:cubicBezTo>
                    <a:pt x="272133" y="516627"/>
                    <a:pt x="258313" y="502819"/>
                    <a:pt x="258313" y="486249"/>
                  </a:cubicBezTo>
                  <a:close/>
                  <a:moveTo>
                    <a:pt x="213031" y="273552"/>
                  </a:moveTo>
                  <a:lnTo>
                    <a:pt x="365288" y="273552"/>
                  </a:lnTo>
                  <a:cubicBezTo>
                    <a:pt x="377284" y="273552"/>
                    <a:pt x="388357" y="283686"/>
                    <a:pt x="388357" y="296585"/>
                  </a:cubicBezTo>
                  <a:lnTo>
                    <a:pt x="388357" y="372131"/>
                  </a:lnTo>
                  <a:cubicBezTo>
                    <a:pt x="388357" y="385030"/>
                    <a:pt x="377284" y="395164"/>
                    <a:pt x="365288" y="395164"/>
                  </a:cubicBezTo>
                  <a:lnTo>
                    <a:pt x="213031" y="395164"/>
                  </a:lnTo>
                  <a:cubicBezTo>
                    <a:pt x="200113" y="395164"/>
                    <a:pt x="189962" y="385030"/>
                    <a:pt x="189962" y="372131"/>
                  </a:cubicBezTo>
                  <a:lnTo>
                    <a:pt x="189962" y="296585"/>
                  </a:lnTo>
                  <a:cubicBezTo>
                    <a:pt x="189962" y="283686"/>
                    <a:pt x="200113" y="273552"/>
                    <a:pt x="213031" y="273552"/>
                  </a:cubicBezTo>
                  <a:close/>
                  <a:moveTo>
                    <a:pt x="449200" y="257870"/>
                  </a:moveTo>
                  <a:lnTo>
                    <a:pt x="509230" y="257870"/>
                  </a:lnTo>
                  <a:lnTo>
                    <a:pt x="509230" y="486239"/>
                  </a:lnTo>
                  <a:cubicBezTo>
                    <a:pt x="509230" y="502814"/>
                    <a:pt x="496301" y="516627"/>
                    <a:pt x="478753" y="516627"/>
                  </a:cubicBezTo>
                  <a:cubicBezTo>
                    <a:pt x="462129" y="516627"/>
                    <a:pt x="448276" y="502814"/>
                    <a:pt x="448276" y="486239"/>
                  </a:cubicBezTo>
                  <a:lnTo>
                    <a:pt x="449200" y="486239"/>
                  </a:lnTo>
                  <a:close/>
                  <a:moveTo>
                    <a:pt x="68203" y="257870"/>
                  </a:moveTo>
                  <a:lnTo>
                    <a:pt x="129157" y="257870"/>
                  </a:lnTo>
                  <a:lnTo>
                    <a:pt x="129157" y="486239"/>
                  </a:lnTo>
                  <a:cubicBezTo>
                    <a:pt x="129157" y="502814"/>
                    <a:pt x="115304" y="516627"/>
                    <a:pt x="98680" y="516627"/>
                  </a:cubicBezTo>
                  <a:cubicBezTo>
                    <a:pt x="82056" y="516627"/>
                    <a:pt x="68203" y="502814"/>
                    <a:pt x="68203" y="486239"/>
                  </a:cubicBezTo>
                  <a:close/>
                  <a:moveTo>
                    <a:pt x="403125" y="121612"/>
                  </a:moveTo>
                  <a:lnTo>
                    <a:pt x="555268" y="121612"/>
                  </a:lnTo>
                  <a:cubicBezTo>
                    <a:pt x="568177" y="121612"/>
                    <a:pt x="578320" y="131746"/>
                    <a:pt x="578320" y="144645"/>
                  </a:cubicBezTo>
                  <a:lnTo>
                    <a:pt x="578320" y="220191"/>
                  </a:lnTo>
                  <a:cubicBezTo>
                    <a:pt x="578320" y="233090"/>
                    <a:pt x="568177" y="243224"/>
                    <a:pt x="555268" y="243224"/>
                  </a:cubicBezTo>
                  <a:lnTo>
                    <a:pt x="403125" y="243224"/>
                  </a:lnTo>
                  <a:cubicBezTo>
                    <a:pt x="390216" y="243224"/>
                    <a:pt x="380073" y="233090"/>
                    <a:pt x="380073" y="220191"/>
                  </a:cubicBezTo>
                  <a:lnTo>
                    <a:pt x="380073" y="144645"/>
                  </a:lnTo>
                  <a:cubicBezTo>
                    <a:pt x="380073" y="131746"/>
                    <a:pt x="390216" y="121612"/>
                    <a:pt x="403125" y="121612"/>
                  </a:cubicBezTo>
                  <a:close/>
                  <a:moveTo>
                    <a:pt x="23056" y="121612"/>
                  </a:moveTo>
                  <a:lnTo>
                    <a:pt x="175226" y="121612"/>
                  </a:lnTo>
                  <a:cubicBezTo>
                    <a:pt x="187215" y="121612"/>
                    <a:pt x="197360" y="131746"/>
                    <a:pt x="197360" y="144645"/>
                  </a:cubicBezTo>
                  <a:lnTo>
                    <a:pt x="197360" y="220191"/>
                  </a:lnTo>
                  <a:cubicBezTo>
                    <a:pt x="197360" y="233090"/>
                    <a:pt x="187215" y="243224"/>
                    <a:pt x="175226" y="243224"/>
                  </a:cubicBezTo>
                  <a:lnTo>
                    <a:pt x="23056" y="243224"/>
                  </a:lnTo>
                  <a:cubicBezTo>
                    <a:pt x="10144" y="243224"/>
                    <a:pt x="0" y="233090"/>
                    <a:pt x="0" y="220191"/>
                  </a:cubicBezTo>
                  <a:lnTo>
                    <a:pt x="0" y="144645"/>
                  </a:lnTo>
                  <a:cubicBezTo>
                    <a:pt x="0" y="131746"/>
                    <a:pt x="10144" y="121612"/>
                    <a:pt x="23056" y="121612"/>
                  </a:cubicBezTo>
                  <a:close/>
                  <a:moveTo>
                    <a:pt x="478753" y="0"/>
                  </a:moveTo>
                  <a:cubicBezTo>
                    <a:pt x="496301" y="0"/>
                    <a:pt x="509230" y="13831"/>
                    <a:pt x="509230" y="30428"/>
                  </a:cubicBezTo>
                  <a:lnTo>
                    <a:pt x="509230" y="91283"/>
                  </a:lnTo>
                  <a:lnTo>
                    <a:pt x="448276" y="91283"/>
                  </a:lnTo>
                  <a:lnTo>
                    <a:pt x="448276" y="30428"/>
                  </a:lnTo>
                  <a:cubicBezTo>
                    <a:pt x="448276" y="13831"/>
                    <a:pt x="462129" y="0"/>
                    <a:pt x="478753" y="0"/>
                  </a:cubicBezTo>
                  <a:close/>
                  <a:moveTo>
                    <a:pt x="288716" y="0"/>
                  </a:moveTo>
                  <a:cubicBezTo>
                    <a:pt x="306221" y="0"/>
                    <a:pt x="319119" y="13814"/>
                    <a:pt x="319119" y="30392"/>
                  </a:cubicBezTo>
                  <a:lnTo>
                    <a:pt x="319119" y="257870"/>
                  </a:lnTo>
                  <a:lnTo>
                    <a:pt x="258313" y="257870"/>
                  </a:lnTo>
                  <a:lnTo>
                    <a:pt x="258313" y="30392"/>
                  </a:lnTo>
                  <a:cubicBezTo>
                    <a:pt x="258313" y="13814"/>
                    <a:pt x="272133" y="0"/>
                    <a:pt x="288716" y="0"/>
                  </a:cubicBezTo>
                  <a:close/>
                  <a:moveTo>
                    <a:pt x="98680" y="0"/>
                  </a:moveTo>
                  <a:cubicBezTo>
                    <a:pt x="115304" y="0"/>
                    <a:pt x="129157" y="13831"/>
                    <a:pt x="129157" y="30428"/>
                  </a:cubicBezTo>
                  <a:lnTo>
                    <a:pt x="129157" y="91283"/>
                  </a:lnTo>
                  <a:lnTo>
                    <a:pt x="68203" y="91283"/>
                  </a:lnTo>
                  <a:lnTo>
                    <a:pt x="68203" y="30428"/>
                  </a:lnTo>
                  <a:cubicBezTo>
                    <a:pt x="68203" y="13831"/>
                    <a:pt x="82056" y="0"/>
                    <a:pt x="98680" y="0"/>
                  </a:cubicBezTo>
                  <a:close/>
                </a:path>
              </a:pathLst>
            </a:custGeom>
            <a:solidFill>
              <a:srgbClr val="E789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28" tIns="45714" rIns="91428" bIns="45714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457200"/>
              <a:endParaRPr lang="zh-CN" altLang="en-US" dirty="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Group 20"/>
          <p:cNvGrpSpPr/>
          <p:nvPr/>
        </p:nvGrpSpPr>
        <p:grpSpPr>
          <a:xfrm>
            <a:off x="5503283" y="4048079"/>
            <a:ext cx="591226" cy="591225"/>
            <a:chOff x="2455620" y="3391729"/>
            <a:chExt cx="923098" cy="923096"/>
          </a:xfrm>
        </p:grpSpPr>
        <p:sp>
          <p:nvSpPr>
            <p:cNvPr id="42" name="椭圆 41"/>
            <p:cNvSpPr/>
            <p:nvPr/>
          </p:nvSpPr>
          <p:spPr>
            <a:xfrm>
              <a:off x="2455620" y="3391729"/>
              <a:ext cx="923098" cy="923096"/>
            </a:xfrm>
            <a:prstGeom prst="ellipse">
              <a:avLst/>
            </a:prstGeom>
            <a:gradFill flip="none" rotWithShape="1">
              <a:gsLst>
                <a:gs pos="87000">
                  <a:srgbClr val="050D21"/>
                </a:gs>
                <a:gs pos="0">
                  <a:srgbClr val="050D21"/>
                </a:gs>
                <a:gs pos="100000">
                  <a:srgbClr val="29CDF3"/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28" tIns="45714" rIns="91428" bIns="45714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457200"/>
              <a:endParaRPr lang="zh-CN" altLang="en-US" dirty="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43" name="Oval 22"/>
            <p:cNvSpPr/>
            <p:nvPr/>
          </p:nvSpPr>
          <p:spPr>
            <a:xfrm>
              <a:off x="2700613" y="3637138"/>
              <a:ext cx="433112" cy="432277"/>
            </a:xfrm>
            <a:custGeom>
              <a:avLst/>
              <a:gdLst>
                <a:gd name="connsiteX0" fmla="*/ 579996 w 605912"/>
                <a:gd name="connsiteY0" fmla="*/ 331577 h 604745"/>
                <a:gd name="connsiteX1" fmla="*/ 599400 w 605912"/>
                <a:gd name="connsiteY1" fmla="*/ 361244 h 604745"/>
                <a:gd name="connsiteX2" fmla="*/ 590394 w 605912"/>
                <a:gd name="connsiteY2" fmla="*/ 401201 h 604745"/>
                <a:gd name="connsiteX3" fmla="*/ 335366 w 605912"/>
                <a:gd name="connsiteY3" fmla="*/ 603027 h 604745"/>
                <a:gd name="connsiteX4" fmla="*/ 58427 w 605912"/>
                <a:gd name="connsiteY4" fmla="*/ 480652 h 604745"/>
                <a:gd name="connsiteX5" fmla="*/ 50814 w 605912"/>
                <a:gd name="connsiteY5" fmla="*/ 515510 h 604745"/>
                <a:gd name="connsiteX6" fmla="*/ 19806 w 605912"/>
                <a:gd name="connsiteY6" fmla="*/ 536091 h 604745"/>
                <a:gd name="connsiteX7" fmla="*/ 495 w 605912"/>
                <a:gd name="connsiteY7" fmla="*/ 506517 h 604745"/>
                <a:gd name="connsiteX8" fmla="*/ 22405 w 605912"/>
                <a:gd name="connsiteY8" fmla="*/ 404909 h 604745"/>
                <a:gd name="connsiteX9" fmla="*/ 53413 w 605912"/>
                <a:gd name="connsiteY9" fmla="*/ 385626 h 604745"/>
                <a:gd name="connsiteX10" fmla="*/ 153772 w 605912"/>
                <a:gd name="connsiteY10" fmla="*/ 407505 h 604745"/>
                <a:gd name="connsiteX11" fmla="*/ 173083 w 605912"/>
                <a:gd name="connsiteY11" fmla="*/ 437079 h 604745"/>
                <a:gd name="connsiteX12" fmla="*/ 143467 w 605912"/>
                <a:gd name="connsiteY12" fmla="*/ 456362 h 604745"/>
                <a:gd name="connsiteX13" fmla="*/ 95841 w 605912"/>
                <a:gd name="connsiteY13" fmla="*/ 445794 h 604745"/>
                <a:gd name="connsiteX14" fmla="*/ 330167 w 605912"/>
                <a:gd name="connsiteY14" fmla="*/ 552779 h 604745"/>
                <a:gd name="connsiteX15" fmla="*/ 539704 w 605912"/>
                <a:gd name="connsiteY15" fmla="*/ 392208 h 604745"/>
                <a:gd name="connsiteX16" fmla="*/ 550381 w 605912"/>
                <a:gd name="connsiteY16" fmla="*/ 350861 h 604745"/>
                <a:gd name="connsiteX17" fmla="*/ 579996 w 605912"/>
                <a:gd name="connsiteY17" fmla="*/ 331577 h 604745"/>
                <a:gd name="connsiteX18" fmla="*/ 551796 w 605912"/>
                <a:gd name="connsiteY18" fmla="*/ 173561 h 604745"/>
                <a:gd name="connsiteX19" fmla="*/ 585238 w 605912"/>
                <a:gd name="connsiteY19" fmla="*/ 187651 h 604745"/>
                <a:gd name="connsiteX20" fmla="*/ 605767 w 605912"/>
                <a:gd name="connsiteY20" fmla="*/ 269970 h 604745"/>
                <a:gd name="connsiteX21" fmla="*/ 582637 w 605912"/>
                <a:gd name="connsiteY21" fmla="*/ 299542 h 604745"/>
                <a:gd name="connsiteX22" fmla="*/ 554211 w 605912"/>
                <a:gd name="connsiteY22" fmla="*/ 275069 h 604745"/>
                <a:gd name="connsiteX23" fmla="*/ 537490 w 605912"/>
                <a:gd name="connsiteY23" fmla="*/ 206933 h 604745"/>
                <a:gd name="connsiteX24" fmla="*/ 551796 w 605912"/>
                <a:gd name="connsiteY24" fmla="*/ 173561 h 604745"/>
                <a:gd name="connsiteX25" fmla="*/ 322443 w 605912"/>
                <a:gd name="connsiteY25" fmla="*/ 100626 h 604745"/>
                <a:gd name="connsiteX26" fmla="*/ 348253 w 605912"/>
                <a:gd name="connsiteY26" fmla="*/ 126390 h 604745"/>
                <a:gd name="connsiteX27" fmla="*/ 348253 w 605912"/>
                <a:gd name="connsiteY27" fmla="*/ 302105 h 604745"/>
                <a:gd name="connsiteX28" fmla="*/ 322443 w 605912"/>
                <a:gd name="connsiteY28" fmla="*/ 327776 h 604745"/>
                <a:gd name="connsiteX29" fmla="*/ 203790 w 605912"/>
                <a:gd name="connsiteY29" fmla="*/ 327776 h 604745"/>
                <a:gd name="connsiteX30" fmla="*/ 177979 w 605912"/>
                <a:gd name="connsiteY30" fmla="*/ 302105 h 604745"/>
                <a:gd name="connsiteX31" fmla="*/ 203790 w 605912"/>
                <a:gd name="connsiteY31" fmla="*/ 276341 h 604745"/>
                <a:gd name="connsiteX32" fmla="*/ 296725 w 605912"/>
                <a:gd name="connsiteY32" fmla="*/ 276341 h 604745"/>
                <a:gd name="connsiteX33" fmla="*/ 296725 w 605912"/>
                <a:gd name="connsiteY33" fmla="*/ 126390 h 604745"/>
                <a:gd name="connsiteX34" fmla="*/ 322443 w 605912"/>
                <a:gd name="connsiteY34" fmla="*/ 100626 h 604745"/>
                <a:gd name="connsiteX35" fmla="*/ 92559 w 605912"/>
                <a:gd name="connsiteY35" fmla="*/ 94430 h 604745"/>
                <a:gd name="connsiteX36" fmla="*/ 111053 w 605912"/>
                <a:gd name="connsiteY36" fmla="*/ 100399 h 604745"/>
                <a:gd name="connsiteX37" fmla="*/ 113652 w 605912"/>
                <a:gd name="connsiteY37" fmla="*/ 136379 h 604745"/>
                <a:gd name="connsiteX38" fmla="*/ 93139 w 605912"/>
                <a:gd name="connsiteY38" fmla="*/ 163271 h 604745"/>
                <a:gd name="connsiteX39" fmla="*/ 57125 w 605912"/>
                <a:gd name="connsiteY39" fmla="*/ 170967 h 604745"/>
                <a:gd name="connsiteX40" fmla="*/ 49328 w 605912"/>
                <a:gd name="connsiteY40" fmla="*/ 136379 h 604745"/>
                <a:gd name="connsiteX41" fmla="*/ 75039 w 605912"/>
                <a:gd name="connsiteY41" fmla="*/ 102996 h 604745"/>
                <a:gd name="connsiteX42" fmla="*/ 92559 w 605912"/>
                <a:gd name="connsiteY42" fmla="*/ 94430 h 604745"/>
                <a:gd name="connsiteX43" fmla="*/ 454317 w 605912"/>
                <a:gd name="connsiteY43" fmla="*/ 48612 h 604745"/>
                <a:gd name="connsiteX44" fmla="*/ 473157 w 605912"/>
                <a:gd name="connsiteY44" fmla="*/ 52646 h 604745"/>
                <a:gd name="connsiteX45" fmla="*/ 537512 w 605912"/>
                <a:gd name="connsiteY45" fmla="*/ 111896 h 604745"/>
                <a:gd name="connsiteX46" fmla="*/ 533704 w 605912"/>
                <a:gd name="connsiteY46" fmla="*/ 147872 h 604745"/>
                <a:gd name="connsiteX47" fmla="*/ 498880 w 605912"/>
                <a:gd name="connsiteY47" fmla="*/ 143977 h 604745"/>
                <a:gd name="connsiteX48" fmla="*/ 444833 w 605912"/>
                <a:gd name="connsiteY48" fmla="*/ 93814 h 604745"/>
                <a:gd name="connsiteX49" fmla="*/ 438333 w 605912"/>
                <a:gd name="connsiteY49" fmla="*/ 59043 h 604745"/>
                <a:gd name="connsiteX50" fmla="*/ 454317 w 605912"/>
                <a:gd name="connsiteY50" fmla="*/ 48612 h 604745"/>
                <a:gd name="connsiteX51" fmla="*/ 220720 w 605912"/>
                <a:gd name="connsiteY51" fmla="*/ 11442 h 604745"/>
                <a:gd name="connsiteX52" fmla="*/ 251724 w 605912"/>
                <a:gd name="connsiteY52" fmla="*/ 29418 h 604745"/>
                <a:gd name="connsiteX53" fmla="*/ 233623 w 605912"/>
                <a:gd name="connsiteY53" fmla="*/ 60368 h 604745"/>
                <a:gd name="connsiteX54" fmla="*/ 166693 w 605912"/>
                <a:gd name="connsiteY54" fmla="*/ 89834 h 604745"/>
                <a:gd name="connsiteX55" fmla="*/ 133275 w 605912"/>
                <a:gd name="connsiteY55" fmla="*/ 80846 h 604745"/>
                <a:gd name="connsiteX56" fmla="*/ 140887 w 605912"/>
                <a:gd name="connsiteY56" fmla="*/ 46097 h 604745"/>
                <a:gd name="connsiteX57" fmla="*/ 220720 w 605912"/>
                <a:gd name="connsiteY57" fmla="*/ 11442 h 604745"/>
                <a:gd name="connsiteX58" fmla="*/ 309640 w 605912"/>
                <a:gd name="connsiteY58" fmla="*/ 0 h 604745"/>
                <a:gd name="connsiteX59" fmla="*/ 395899 w 605912"/>
                <a:gd name="connsiteY59" fmla="*/ 14101 h 604745"/>
                <a:gd name="connsiteX60" fmla="*/ 412612 w 605912"/>
                <a:gd name="connsiteY60" fmla="*/ 46292 h 604745"/>
                <a:gd name="connsiteX61" fmla="*/ 380393 w 605912"/>
                <a:gd name="connsiteY61" fmla="*/ 61692 h 604745"/>
                <a:gd name="connsiteX62" fmla="*/ 308247 w 605912"/>
                <a:gd name="connsiteY62" fmla="*/ 50096 h 604745"/>
                <a:gd name="connsiteX63" fmla="*/ 283827 w 605912"/>
                <a:gd name="connsiteY63" fmla="*/ 24491 h 604745"/>
                <a:gd name="connsiteX64" fmla="*/ 309640 w 605912"/>
                <a:gd name="connsiteY64" fmla="*/ 0 h 604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605912" h="604745">
                  <a:moveTo>
                    <a:pt x="579996" y="331577"/>
                  </a:moveTo>
                  <a:cubicBezTo>
                    <a:pt x="594201" y="334173"/>
                    <a:pt x="603206" y="347060"/>
                    <a:pt x="599400" y="361244"/>
                  </a:cubicBezTo>
                  <a:cubicBezTo>
                    <a:pt x="597450" y="371071"/>
                    <a:pt x="591601" y="397956"/>
                    <a:pt x="590394" y="401201"/>
                  </a:cubicBezTo>
                  <a:cubicBezTo>
                    <a:pt x="551773" y="511709"/>
                    <a:pt x="452436" y="590418"/>
                    <a:pt x="335366" y="603027"/>
                  </a:cubicBezTo>
                  <a:cubicBezTo>
                    <a:pt x="219224" y="615542"/>
                    <a:pt x="115801" y="558156"/>
                    <a:pt x="58427" y="480652"/>
                  </a:cubicBezTo>
                  <a:lnTo>
                    <a:pt x="50814" y="515510"/>
                  </a:lnTo>
                  <a:cubicBezTo>
                    <a:pt x="46822" y="528397"/>
                    <a:pt x="35588" y="537667"/>
                    <a:pt x="19806" y="536091"/>
                  </a:cubicBezTo>
                  <a:cubicBezTo>
                    <a:pt x="5694" y="533496"/>
                    <a:pt x="-2104" y="519404"/>
                    <a:pt x="495" y="506517"/>
                  </a:cubicBezTo>
                  <a:lnTo>
                    <a:pt x="22405" y="404909"/>
                  </a:lnTo>
                  <a:cubicBezTo>
                    <a:pt x="26862" y="385626"/>
                    <a:pt x="46915" y="384421"/>
                    <a:pt x="53413" y="385626"/>
                  </a:cubicBezTo>
                  <a:lnTo>
                    <a:pt x="153772" y="407505"/>
                  </a:lnTo>
                  <a:cubicBezTo>
                    <a:pt x="167884" y="410101"/>
                    <a:pt x="175682" y="424193"/>
                    <a:pt x="173083" y="437079"/>
                  </a:cubicBezTo>
                  <a:cubicBezTo>
                    <a:pt x="170483" y="451171"/>
                    <a:pt x="156372" y="458958"/>
                    <a:pt x="143467" y="456362"/>
                  </a:cubicBezTo>
                  <a:lnTo>
                    <a:pt x="95841" y="445794"/>
                  </a:lnTo>
                  <a:cubicBezTo>
                    <a:pt x="147924" y="520702"/>
                    <a:pt x="237792" y="562420"/>
                    <a:pt x="330167" y="552779"/>
                  </a:cubicBezTo>
                  <a:cubicBezTo>
                    <a:pt x="424027" y="542766"/>
                    <a:pt x="505725" y="480559"/>
                    <a:pt x="539704" y="392208"/>
                  </a:cubicBezTo>
                  <a:cubicBezTo>
                    <a:pt x="539890" y="389613"/>
                    <a:pt x="547781" y="362542"/>
                    <a:pt x="550381" y="350861"/>
                  </a:cubicBezTo>
                  <a:cubicBezTo>
                    <a:pt x="552980" y="336769"/>
                    <a:pt x="565885" y="327776"/>
                    <a:pt x="579996" y="331577"/>
                  </a:cubicBezTo>
                  <a:close/>
                  <a:moveTo>
                    <a:pt x="551796" y="173561"/>
                  </a:moveTo>
                  <a:cubicBezTo>
                    <a:pt x="564615" y="168369"/>
                    <a:pt x="578735" y="174766"/>
                    <a:pt x="585238" y="187651"/>
                  </a:cubicBezTo>
                  <a:cubicBezTo>
                    <a:pt x="595456" y="213329"/>
                    <a:pt x="603166" y="241696"/>
                    <a:pt x="605767" y="269970"/>
                  </a:cubicBezTo>
                  <a:cubicBezTo>
                    <a:pt x="605767" y="269970"/>
                    <a:pt x="609204" y="296019"/>
                    <a:pt x="582637" y="299542"/>
                  </a:cubicBezTo>
                  <a:cubicBezTo>
                    <a:pt x="555697" y="303713"/>
                    <a:pt x="554211" y="275069"/>
                    <a:pt x="554211" y="275069"/>
                  </a:cubicBezTo>
                  <a:cubicBezTo>
                    <a:pt x="551610" y="251893"/>
                    <a:pt x="546594" y="228811"/>
                    <a:pt x="537490" y="206933"/>
                  </a:cubicBezTo>
                  <a:cubicBezTo>
                    <a:pt x="532288" y="194048"/>
                    <a:pt x="538791" y="179957"/>
                    <a:pt x="551796" y="173561"/>
                  </a:cubicBezTo>
                  <a:close/>
                  <a:moveTo>
                    <a:pt x="322443" y="100626"/>
                  </a:moveTo>
                  <a:cubicBezTo>
                    <a:pt x="336555" y="100626"/>
                    <a:pt x="348253" y="112303"/>
                    <a:pt x="348253" y="126390"/>
                  </a:cubicBezTo>
                  <a:lnTo>
                    <a:pt x="348253" y="302105"/>
                  </a:lnTo>
                  <a:cubicBezTo>
                    <a:pt x="346953" y="316192"/>
                    <a:pt x="336555" y="327776"/>
                    <a:pt x="322443" y="327776"/>
                  </a:cubicBezTo>
                  <a:lnTo>
                    <a:pt x="203790" y="327776"/>
                  </a:lnTo>
                  <a:cubicBezTo>
                    <a:pt x="189492" y="327776"/>
                    <a:pt x="177979" y="316192"/>
                    <a:pt x="177979" y="302105"/>
                  </a:cubicBezTo>
                  <a:cubicBezTo>
                    <a:pt x="177979" y="288018"/>
                    <a:pt x="189677" y="276341"/>
                    <a:pt x="203790" y="276341"/>
                  </a:cubicBezTo>
                  <a:lnTo>
                    <a:pt x="296725" y="276341"/>
                  </a:lnTo>
                  <a:lnTo>
                    <a:pt x="296725" y="126390"/>
                  </a:lnTo>
                  <a:cubicBezTo>
                    <a:pt x="296725" y="112303"/>
                    <a:pt x="308331" y="100626"/>
                    <a:pt x="322443" y="100626"/>
                  </a:cubicBezTo>
                  <a:close/>
                  <a:moveTo>
                    <a:pt x="92559" y="94430"/>
                  </a:moveTo>
                  <a:cubicBezTo>
                    <a:pt x="99149" y="93931"/>
                    <a:pt x="105902" y="95856"/>
                    <a:pt x="111053" y="100399"/>
                  </a:cubicBezTo>
                  <a:cubicBezTo>
                    <a:pt x="121356" y="109395"/>
                    <a:pt x="122656" y="126086"/>
                    <a:pt x="113652" y="136379"/>
                  </a:cubicBezTo>
                  <a:cubicBezTo>
                    <a:pt x="105948" y="145281"/>
                    <a:pt x="99544" y="154276"/>
                    <a:pt x="93139" y="163271"/>
                  </a:cubicBezTo>
                  <a:cubicBezTo>
                    <a:pt x="76988" y="181353"/>
                    <a:pt x="62323" y="173564"/>
                    <a:pt x="57125" y="170967"/>
                  </a:cubicBezTo>
                  <a:cubicBezTo>
                    <a:pt x="45615" y="163178"/>
                    <a:pt x="41717" y="147878"/>
                    <a:pt x="49328" y="136379"/>
                  </a:cubicBezTo>
                  <a:cubicBezTo>
                    <a:pt x="56939" y="124881"/>
                    <a:pt x="66036" y="113197"/>
                    <a:pt x="75039" y="102996"/>
                  </a:cubicBezTo>
                  <a:cubicBezTo>
                    <a:pt x="79541" y="97849"/>
                    <a:pt x="85969" y="94928"/>
                    <a:pt x="92559" y="94430"/>
                  </a:cubicBezTo>
                  <a:close/>
                  <a:moveTo>
                    <a:pt x="454317" y="48612"/>
                  </a:moveTo>
                  <a:cubicBezTo>
                    <a:pt x="460597" y="47500"/>
                    <a:pt x="467353" y="48798"/>
                    <a:pt x="473157" y="52646"/>
                  </a:cubicBezTo>
                  <a:cubicBezTo>
                    <a:pt x="497580" y="69428"/>
                    <a:pt x="519496" y="90013"/>
                    <a:pt x="537512" y="111896"/>
                  </a:cubicBezTo>
                  <a:cubicBezTo>
                    <a:pt x="546612" y="122095"/>
                    <a:pt x="544012" y="138785"/>
                    <a:pt x="533704" y="147872"/>
                  </a:cubicBezTo>
                  <a:cubicBezTo>
                    <a:pt x="529897" y="152415"/>
                    <a:pt x="510395" y="158349"/>
                    <a:pt x="498880" y="143977"/>
                  </a:cubicBezTo>
                  <a:cubicBezTo>
                    <a:pt x="483465" y="124691"/>
                    <a:pt x="465356" y="107908"/>
                    <a:pt x="444833" y="93814"/>
                  </a:cubicBezTo>
                  <a:cubicBezTo>
                    <a:pt x="433132" y="86026"/>
                    <a:pt x="430532" y="70726"/>
                    <a:pt x="438333" y="59043"/>
                  </a:cubicBezTo>
                  <a:cubicBezTo>
                    <a:pt x="442233" y="53248"/>
                    <a:pt x="448037" y="49725"/>
                    <a:pt x="454317" y="48612"/>
                  </a:cubicBezTo>
                  <a:close/>
                  <a:moveTo>
                    <a:pt x="220720" y="11442"/>
                  </a:moveTo>
                  <a:cubicBezTo>
                    <a:pt x="233623" y="7550"/>
                    <a:pt x="247826" y="15333"/>
                    <a:pt x="251724" y="29418"/>
                  </a:cubicBezTo>
                  <a:cubicBezTo>
                    <a:pt x="255530" y="42298"/>
                    <a:pt x="247733" y="56476"/>
                    <a:pt x="233623" y="60368"/>
                  </a:cubicBezTo>
                  <a:cubicBezTo>
                    <a:pt x="210509" y="66761"/>
                    <a:pt x="187209" y="77047"/>
                    <a:pt x="166693" y="89834"/>
                  </a:cubicBezTo>
                  <a:cubicBezTo>
                    <a:pt x="149242" y="96321"/>
                    <a:pt x="138288" y="88630"/>
                    <a:pt x="133275" y="80846"/>
                  </a:cubicBezTo>
                  <a:cubicBezTo>
                    <a:pt x="125478" y="69263"/>
                    <a:pt x="129284" y="53789"/>
                    <a:pt x="140887" y="46097"/>
                  </a:cubicBezTo>
                  <a:cubicBezTo>
                    <a:pt x="165394" y="30715"/>
                    <a:pt x="192407" y="19040"/>
                    <a:pt x="220720" y="11442"/>
                  </a:cubicBezTo>
                  <a:close/>
                  <a:moveTo>
                    <a:pt x="309640" y="0"/>
                  </a:moveTo>
                  <a:cubicBezTo>
                    <a:pt x="339167" y="0"/>
                    <a:pt x="367579" y="5102"/>
                    <a:pt x="395899" y="14101"/>
                  </a:cubicBezTo>
                  <a:cubicBezTo>
                    <a:pt x="408805" y="17904"/>
                    <a:pt x="416419" y="32191"/>
                    <a:pt x="412612" y="46292"/>
                  </a:cubicBezTo>
                  <a:cubicBezTo>
                    <a:pt x="407413" y="56497"/>
                    <a:pt x="395992" y="66331"/>
                    <a:pt x="380393" y="61692"/>
                  </a:cubicBezTo>
                  <a:cubicBezTo>
                    <a:pt x="357180" y="53899"/>
                    <a:pt x="332760" y="50096"/>
                    <a:pt x="308247" y="50096"/>
                  </a:cubicBezTo>
                  <a:cubicBezTo>
                    <a:pt x="294134" y="50096"/>
                    <a:pt x="283827" y="38685"/>
                    <a:pt x="283827" y="24491"/>
                  </a:cubicBezTo>
                  <a:cubicBezTo>
                    <a:pt x="283827" y="10297"/>
                    <a:pt x="295527" y="0"/>
                    <a:pt x="309640" y="0"/>
                  </a:cubicBezTo>
                  <a:close/>
                </a:path>
              </a:pathLst>
            </a:custGeom>
            <a:solidFill>
              <a:srgbClr val="79F3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28" tIns="45714" rIns="91428" bIns="45714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457200"/>
              <a:endParaRPr lang="zh-CN" altLang="en-US" dirty="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403152" y="1078907"/>
            <a:ext cx="3384109" cy="95449"/>
            <a:chOff x="3745734" y="1030077"/>
            <a:chExt cx="5066292" cy="190922"/>
          </a:xfrm>
          <a:gradFill>
            <a:gsLst>
              <a:gs pos="0">
                <a:srgbClr val="050D21"/>
              </a:gs>
              <a:gs pos="100000">
                <a:srgbClr val="79F3FA"/>
              </a:gs>
            </a:gsLst>
            <a:lin ang="2700000" scaled="1"/>
          </a:gradFill>
        </p:grpSpPr>
        <p:sp>
          <p:nvSpPr>
            <p:cNvPr id="28" name="梯形 27"/>
            <p:cNvSpPr/>
            <p:nvPr/>
          </p:nvSpPr>
          <p:spPr>
            <a:xfrm>
              <a:off x="3745734" y="1030077"/>
              <a:ext cx="1222506" cy="190922"/>
            </a:xfrm>
            <a:prstGeom prst="trapezoid">
              <a:avLst>
                <a:gd name="adj" fmla="val 100789"/>
              </a:avLst>
            </a:prstGeom>
            <a:gradFill>
              <a:gsLst>
                <a:gs pos="0">
                  <a:srgbClr val="050D21"/>
                </a:gs>
                <a:gs pos="100000">
                  <a:srgbClr val="29CDF3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29" name="梯形 28"/>
            <p:cNvSpPr/>
            <p:nvPr/>
          </p:nvSpPr>
          <p:spPr>
            <a:xfrm>
              <a:off x="5026996" y="1030077"/>
              <a:ext cx="1222506" cy="190922"/>
            </a:xfrm>
            <a:prstGeom prst="trapezoid">
              <a:avLst>
                <a:gd name="adj" fmla="val 100789"/>
              </a:avLst>
            </a:prstGeom>
            <a:gradFill flip="none" rotWithShape="1">
              <a:gsLst>
                <a:gs pos="0">
                  <a:srgbClr val="050D21"/>
                </a:gs>
                <a:gs pos="100000">
                  <a:srgbClr val="E78947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30" name="梯形 29"/>
            <p:cNvSpPr/>
            <p:nvPr/>
          </p:nvSpPr>
          <p:spPr>
            <a:xfrm>
              <a:off x="6308258" y="1030077"/>
              <a:ext cx="1222506" cy="190922"/>
            </a:xfrm>
            <a:prstGeom prst="trapezoid">
              <a:avLst>
                <a:gd name="adj" fmla="val 100789"/>
              </a:avLst>
            </a:prstGeom>
            <a:gradFill>
              <a:gsLst>
                <a:gs pos="0">
                  <a:srgbClr val="050D21"/>
                </a:gs>
                <a:gs pos="100000">
                  <a:srgbClr val="29CDF3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31" name="梯形 30"/>
            <p:cNvSpPr/>
            <p:nvPr/>
          </p:nvSpPr>
          <p:spPr>
            <a:xfrm>
              <a:off x="7589520" y="1030077"/>
              <a:ext cx="1222506" cy="190922"/>
            </a:xfrm>
            <a:prstGeom prst="trapezoid">
              <a:avLst>
                <a:gd name="adj" fmla="val 100789"/>
              </a:avLst>
            </a:prstGeom>
            <a:gradFill flip="none" rotWithShape="1">
              <a:gsLst>
                <a:gs pos="0">
                  <a:srgbClr val="050D21"/>
                </a:gs>
                <a:gs pos="100000">
                  <a:srgbClr val="E78947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</p:grpSp>
      <p:sp>
        <p:nvSpPr>
          <p:cNvPr id="44" name="文本框 43"/>
          <p:cNvSpPr txBox="1"/>
          <p:nvPr/>
        </p:nvSpPr>
        <p:spPr bwMode="auto">
          <a:xfrm>
            <a:off x="661035" y="2131695"/>
            <a:ext cx="2660015" cy="1782445"/>
          </a:xfrm>
          <a:prstGeom prst="rect">
            <a:avLst/>
          </a:prstGeom>
          <a:noFill/>
        </p:spPr>
        <p:txBody>
          <a:bodyPr wrap="square">
            <a:no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lnSpc>
                <a:spcPct val="130000"/>
              </a:lnSpc>
              <a:defRPr sz="1100">
                <a:solidFill>
                  <a:schemeClr val="bg1"/>
                </a:solidFill>
                <a:latin typeface="Century Gothic" panose="020B0502020202020204" pitchFamily="34" charset="0"/>
                <a:ea typeface="方正清刻本悦宋简体" panose="02000000000000000000" pitchFamily="2" charset="-122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457200"/>
            <a:r>
              <a:rPr lang="zh-CN" altLang="en-US" sz="1800">
                <a:solidFill>
                  <a:schemeClr val="tx2">
                    <a:lumMod val="20000"/>
                    <a:lumOff val="80000"/>
                  </a:schemeClr>
                </a:solidFill>
                <a:sym typeface="+mn-ea"/>
              </a:rPr>
              <a:t>高处的安全防护设施因材质强度不够，安装不良，磨损老化，装置失灵等问题。</a:t>
            </a:r>
            <a:endParaRPr lang="zh-CN" altLang="en-US" sz="1800" dirty="0">
              <a:solidFill>
                <a:schemeClr val="tx2">
                  <a:lumMod val="20000"/>
                  <a:lumOff val="80000"/>
                </a:schemeClr>
              </a:solidFill>
              <a:latin typeface="锐字锐线梦想黑简1.0" panose="02010604000000000000" pitchFamily="2" charset="-122"/>
              <a:ea typeface="锐字锐线梦想黑简1.0" panose="02010604000000000000" pitchFamily="2" charset="-122"/>
              <a:sym typeface="+mn-ea"/>
            </a:endParaRPr>
          </a:p>
        </p:txBody>
      </p:sp>
      <p:sp>
        <p:nvSpPr>
          <p:cNvPr id="45" name="文本框 44"/>
          <p:cNvSpPr txBox="1"/>
          <p:nvPr/>
        </p:nvSpPr>
        <p:spPr bwMode="auto">
          <a:xfrm>
            <a:off x="3913505" y="2061210"/>
            <a:ext cx="3694430" cy="1897380"/>
          </a:xfrm>
          <a:prstGeom prst="rect">
            <a:avLst/>
          </a:prstGeom>
          <a:noFill/>
        </p:spPr>
        <p:txBody>
          <a:bodyPr wrap="square">
            <a:no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lnSpc>
                <a:spcPct val="130000"/>
              </a:lnSpc>
              <a:defRPr sz="1100">
                <a:solidFill>
                  <a:schemeClr val="bg1"/>
                </a:solidFill>
                <a:latin typeface="Century Gothic" panose="020B0502020202020204" pitchFamily="34" charset="0"/>
                <a:ea typeface="方正清刻本悦宋简体" panose="02000000000000000000" pitchFamily="2" charset="-122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457200"/>
            <a:r>
              <a:rPr lang="zh-CN" altLang="en-US" sz="1800">
                <a:solidFill>
                  <a:schemeClr val="tx2">
                    <a:lumMod val="20000"/>
                    <a:lumOff val="80000"/>
                  </a:schemeClr>
                </a:solidFill>
                <a:sym typeface="+mn-ea"/>
              </a:rPr>
              <a:t>对作业人员的危害：因夏季高温中暑而晕倒；因突遇大风、暴雨或冬季霜冻等打滑摔倒；或在照明光线不足的情况下从事夜间悬空作业，从而导致坠落，因此失去生命。</a:t>
            </a:r>
            <a:endParaRPr lang="zh-CN" altLang="en-US" sz="1800" dirty="0">
              <a:solidFill>
                <a:schemeClr val="tx2">
                  <a:lumMod val="20000"/>
                  <a:lumOff val="80000"/>
                </a:schemeClr>
              </a:solidFill>
              <a:latin typeface="锐字锐线梦想黑简1.0" panose="02010604000000000000" pitchFamily="2" charset="-122"/>
              <a:ea typeface="锐字锐线梦想黑简1.0" panose="02010604000000000000" pitchFamily="2" charset="-122"/>
              <a:sym typeface="+mn-ea"/>
            </a:endParaRPr>
          </a:p>
        </p:txBody>
      </p:sp>
      <p:sp>
        <p:nvSpPr>
          <p:cNvPr id="46" name="文本框 45"/>
          <p:cNvSpPr txBox="1"/>
          <p:nvPr/>
        </p:nvSpPr>
        <p:spPr bwMode="auto">
          <a:xfrm>
            <a:off x="434340" y="4639310"/>
            <a:ext cx="3503930" cy="2037080"/>
          </a:xfrm>
          <a:prstGeom prst="rect">
            <a:avLst/>
          </a:prstGeom>
          <a:noFill/>
        </p:spPr>
        <p:txBody>
          <a:bodyPr wrap="square">
            <a:no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lnSpc>
                <a:spcPct val="130000"/>
              </a:lnSpc>
              <a:defRPr sz="1100">
                <a:solidFill>
                  <a:schemeClr val="bg1"/>
                </a:solidFill>
                <a:latin typeface="Century Gothic" panose="020B0502020202020204" pitchFamily="34" charset="0"/>
                <a:ea typeface="方正清刻本悦宋简体" panose="02000000000000000000" pitchFamily="2" charset="-122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457200"/>
            <a:r>
              <a:rPr lang="zh-CN" altLang="en-US" sz="1800">
                <a:solidFill>
                  <a:schemeClr val="tx2">
                    <a:lumMod val="20000"/>
                    <a:lumOff val="80000"/>
                  </a:schemeClr>
                </a:solidFill>
                <a:sym typeface="+mn-ea"/>
              </a:rPr>
              <a:t>精神上的危害：高空作业所引起的精神紧张，长期得不到缓解和消除，由紧张引起的血压升高也得不到恢复，高血压发病率随工龄增长而明显增高。</a:t>
            </a:r>
            <a:endParaRPr lang="zh-CN" altLang="en-US" sz="1800" dirty="0">
              <a:solidFill>
                <a:schemeClr val="tx2">
                  <a:lumMod val="20000"/>
                  <a:lumOff val="80000"/>
                </a:schemeClr>
              </a:solidFill>
              <a:latin typeface="锐字锐线梦想黑简1.0" panose="02010604000000000000" pitchFamily="2" charset="-122"/>
              <a:ea typeface="锐字锐线梦想黑简1.0" panose="02010604000000000000" pitchFamily="2" charset="-122"/>
              <a:sym typeface="+mn-ea"/>
            </a:endParaRPr>
          </a:p>
        </p:txBody>
      </p:sp>
      <p:sp>
        <p:nvSpPr>
          <p:cNvPr id="47" name="文本框 46"/>
          <p:cNvSpPr txBox="1"/>
          <p:nvPr/>
        </p:nvSpPr>
        <p:spPr bwMode="auto">
          <a:xfrm>
            <a:off x="4151630" y="4657090"/>
            <a:ext cx="3208020" cy="1667510"/>
          </a:xfrm>
          <a:prstGeom prst="rect">
            <a:avLst/>
          </a:prstGeom>
          <a:noFill/>
        </p:spPr>
        <p:txBody>
          <a:bodyPr wrap="square">
            <a:no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lnSpc>
                <a:spcPct val="130000"/>
              </a:lnSpc>
              <a:defRPr sz="1100">
                <a:solidFill>
                  <a:schemeClr val="bg1"/>
                </a:solidFill>
                <a:latin typeface="Century Gothic" panose="020B0502020202020204" pitchFamily="34" charset="0"/>
                <a:ea typeface="方正清刻本悦宋简体" panose="02000000000000000000" pitchFamily="2" charset="-122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</a:pPr>
            <a:r>
              <a:rPr lang="zh-CN" altLang="en-US" sz="1800">
                <a:solidFill>
                  <a:schemeClr val="tx2">
                    <a:lumMod val="20000"/>
                    <a:lumOff val="80000"/>
                  </a:schemeClr>
                </a:solidFill>
                <a:sym typeface="+mn-ea"/>
              </a:rPr>
              <a:t>长期精神紧张还会引起消化不良和身体免疫功能下降，患病毒性上呼吸道感染的机会也会增加。</a:t>
            </a:r>
            <a:endParaRPr lang="zh-CN" altLang="en-US" sz="1800" dirty="0">
              <a:solidFill>
                <a:schemeClr val="tx2">
                  <a:lumMod val="20000"/>
                  <a:lumOff val="80000"/>
                </a:schemeClr>
              </a:solidFill>
              <a:latin typeface="锐字锐线梦想黑简1.0" panose="02010604000000000000" pitchFamily="2" charset="-122"/>
              <a:ea typeface="锐字锐线梦想黑简1.0" panose="02010604000000000000" pitchFamily="2" charset="-122"/>
              <a:sym typeface="+mn-ea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4917337" y="394888"/>
            <a:ext cx="2355739" cy="5835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defTabSz="457200"/>
            <a:r>
              <a:rPr lang="zh-CN" altLang="en-US" sz="3200" dirty="0">
                <a:gradFill>
                  <a:gsLst>
                    <a:gs pos="0">
                      <a:srgbClr val="29CDF3"/>
                    </a:gs>
                    <a:gs pos="100000">
                      <a:srgbClr val="79F3FA"/>
                    </a:gs>
                  </a:gsLst>
                  <a:lin ang="2700000" scaled="1"/>
                </a:gradFill>
                <a:latin typeface="锐字锐线梦想黑简1.0" panose="02010604000000000000" pitchFamily="2" charset="-122"/>
                <a:ea typeface="锐字锐线梦想黑简1.0" panose="02010604000000000000" pitchFamily="2" charset="-122"/>
              </a:rPr>
              <a:t>项目背景</a:t>
            </a:r>
            <a:endParaRPr lang="zh-CN" altLang="en-US" sz="3200" dirty="0">
              <a:gradFill>
                <a:gsLst>
                  <a:gs pos="0">
                    <a:srgbClr val="29CDF3"/>
                  </a:gs>
                  <a:gs pos="100000">
                    <a:srgbClr val="79F3FA"/>
                  </a:gs>
                </a:gsLst>
                <a:lin ang="2700000" scaled="1"/>
              </a:gradFill>
              <a:latin typeface="锐字锐线梦想黑简1.0" panose="02010604000000000000" pitchFamily="2" charset="-122"/>
              <a:ea typeface="锐字锐线梦想黑简1.0" panose="02010604000000000000" pitchFamily="2" charset="-122"/>
            </a:endParaRPr>
          </a:p>
        </p:txBody>
      </p:sp>
      <p:sp>
        <p:nvSpPr>
          <p:cNvPr id="3" name="TextBox 4"/>
          <p:cNvSpPr txBox="1"/>
          <p:nvPr/>
        </p:nvSpPr>
        <p:spPr>
          <a:xfrm>
            <a:off x="240798" y="6540578"/>
            <a:ext cx="1439971" cy="118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200000"/>
              </a:lnSpc>
            </a:pPr>
            <a:r>
              <a:rPr lang="zh-CN" altLang="en-US" sz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en-US" altLang="zh-CN" sz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http://www.1ppt.com/hangye/</a:t>
            </a:r>
            <a:endParaRPr lang="en-US" altLang="zh-CN" sz="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Freeform 7"/>
          <p:cNvSpPr/>
          <p:nvPr/>
        </p:nvSpPr>
        <p:spPr bwMode="auto">
          <a:xfrm>
            <a:off x="8397875" y="2277110"/>
            <a:ext cx="3028950" cy="3028315"/>
          </a:xfrm>
          <a:prstGeom prst="ellipse">
            <a:avLst/>
          </a:prstGeom>
          <a:blipFill dpi="0" rotWithShape="1">
            <a:blip r:embed="rId1" cstate="screen"/>
            <a:srcRect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p>
            <a:endParaRPr lang="zh-CN" altLang="en-US" sz="2135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  <p:bldP spid="46" grpId="0"/>
      <p:bldP spid="47" grpId="0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Slïḍe"/>
          <p:cNvSpPr/>
          <p:nvPr/>
        </p:nvSpPr>
        <p:spPr>
          <a:xfrm>
            <a:off x="514190" y="3449622"/>
            <a:ext cx="2873171" cy="2899624"/>
          </a:xfrm>
          <a:prstGeom prst="rect">
            <a:avLst/>
          </a:prstGeom>
          <a:gradFill flip="none" rotWithShape="1">
            <a:gsLst>
              <a:gs pos="91000">
                <a:srgbClr val="050D21"/>
              </a:gs>
              <a:gs pos="87000">
                <a:srgbClr val="E78947"/>
              </a:gs>
              <a:gs pos="88000">
                <a:srgbClr val="050D21"/>
              </a:gs>
              <a:gs pos="100000">
                <a:srgbClr val="E78947"/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609600" rtl="0" eaLnBrk="1" latinLnBrk="0" hangingPunct="1">
              <a:defRPr sz="2400" kern="1200">
                <a:solidFill>
                  <a:schemeClr val="lt1"/>
                </a:solidFill>
              </a:defRPr>
            </a:lvl1pPr>
            <a:lvl2pPr marL="609600" algn="l" defTabSz="609600" rtl="0" eaLnBrk="1" latinLnBrk="0" hangingPunct="1">
              <a:defRPr sz="2400" kern="1200">
                <a:solidFill>
                  <a:schemeClr val="lt1"/>
                </a:solidFill>
              </a:defRPr>
            </a:lvl2pPr>
            <a:lvl3pPr marL="1219200" algn="l" defTabSz="609600" rtl="0" eaLnBrk="1" latinLnBrk="0" hangingPunct="1">
              <a:defRPr sz="2400" kern="1200">
                <a:solidFill>
                  <a:schemeClr val="lt1"/>
                </a:solidFill>
              </a:defRPr>
            </a:lvl3pPr>
            <a:lvl4pPr marL="1828800" algn="l" defTabSz="609600" rtl="0" eaLnBrk="1" latinLnBrk="0" hangingPunct="1">
              <a:defRPr sz="2400" kern="1200">
                <a:solidFill>
                  <a:schemeClr val="lt1"/>
                </a:solidFill>
              </a:defRPr>
            </a:lvl4pPr>
            <a:lvl5pPr marL="2438400" algn="l" defTabSz="609600" rtl="0" eaLnBrk="1" latinLnBrk="0" hangingPunct="1">
              <a:defRPr sz="2400" kern="1200">
                <a:solidFill>
                  <a:schemeClr val="lt1"/>
                </a:solidFill>
              </a:defRPr>
            </a:lvl5pPr>
            <a:lvl6pPr marL="3048000" algn="l" defTabSz="609600" rtl="0" eaLnBrk="1" latinLnBrk="0" hangingPunct="1">
              <a:defRPr sz="2400" kern="1200">
                <a:solidFill>
                  <a:schemeClr val="lt1"/>
                </a:solidFill>
              </a:defRPr>
            </a:lvl6pPr>
            <a:lvl7pPr marL="3657600" algn="l" defTabSz="609600" rtl="0" eaLnBrk="1" latinLnBrk="0" hangingPunct="1">
              <a:defRPr sz="2400" kern="1200">
                <a:solidFill>
                  <a:schemeClr val="lt1"/>
                </a:solidFill>
              </a:defRPr>
            </a:lvl7pPr>
            <a:lvl8pPr marL="4267200" algn="l" defTabSz="609600" rtl="0" eaLnBrk="1" latinLnBrk="0" hangingPunct="1">
              <a:defRPr sz="2400" kern="1200">
                <a:solidFill>
                  <a:schemeClr val="lt1"/>
                </a:solidFill>
              </a:defRPr>
            </a:lvl8pPr>
            <a:lvl9pPr marL="4876800" algn="l" defTabSz="609600" rtl="0" eaLnBrk="1" latinLnBrk="0" hangingPunct="1">
              <a:defRPr sz="2400" kern="1200">
                <a:solidFill>
                  <a:schemeClr val="lt1"/>
                </a:solidFill>
              </a:defRPr>
            </a:lvl9pPr>
          </a:lstStyle>
          <a:p>
            <a:pPr algn="ctr" defTabSz="609600"/>
            <a:endParaRPr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4" name="iśḻiďé"/>
          <p:cNvSpPr/>
          <p:nvPr/>
        </p:nvSpPr>
        <p:spPr>
          <a:xfrm>
            <a:off x="885190" y="3957320"/>
            <a:ext cx="2178050" cy="2072005"/>
          </a:xfrm>
          <a:prstGeom prst="rect">
            <a:avLst/>
          </a:prstGeom>
          <a:solidFill>
            <a:srgbClr val="050D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609600" rtl="0" eaLnBrk="1" latinLnBrk="0" hangingPunct="1">
              <a:defRPr sz="2400" kern="1200">
                <a:solidFill>
                  <a:schemeClr val="lt1"/>
                </a:solidFill>
              </a:defRPr>
            </a:lvl1pPr>
            <a:lvl2pPr marL="609600" algn="l" defTabSz="609600" rtl="0" eaLnBrk="1" latinLnBrk="0" hangingPunct="1">
              <a:defRPr sz="2400" kern="1200">
                <a:solidFill>
                  <a:schemeClr val="lt1"/>
                </a:solidFill>
              </a:defRPr>
            </a:lvl2pPr>
            <a:lvl3pPr marL="1219200" algn="l" defTabSz="609600" rtl="0" eaLnBrk="1" latinLnBrk="0" hangingPunct="1">
              <a:defRPr sz="2400" kern="1200">
                <a:solidFill>
                  <a:schemeClr val="lt1"/>
                </a:solidFill>
              </a:defRPr>
            </a:lvl3pPr>
            <a:lvl4pPr marL="1828800" algn="l" defTabSz="609600" rtl="0" eaLnBrk="1" latinLnBrk="0" hangingPunct="1">
              <a:defRPr sz="2400" kern="1200">
                <a:solidFill>
                  <a:schemeClr val="lt1"/>
                </a:solidFill>
              </a:defRPr>
            </a:lvl4pPr>
            <a:lvl5pPr marL="2438400" algn="l" defTabSz="609600" rtl="0" eaLnBrk="1" latinLnBrk="0" hangingPunct="1">
              <a:defRPr sz="2400" kern="1200">
                <a:solidFill>
                  <a:schemeClr val="lt1"/>
                </a:solidFill>
              </a:defRPr>
            </a:lvl5pPr>
            <a:lvl6pPr marL="3048000" algn="l" defTabSz="609600" rtl="0" eaLnBrk="1" latinLnBrk="0" hangingPunct="1">
              <a:defRPr sz="2400" kern="1200">
                <a:solidFill>
                  <a:schemeClr val="lt1"/>
                </a:solidFill>
              </a:defRPr>
            </a:lvl6pPr>
            <a:lvl7pPr marL="3657600" algn="l" defTabSz="609600" rtl="0" eaLnBrk="1" latinLnBrk="0" hangingPunct="1">
              <a:defRPr sz="2400" kern="1200">
                <a:solidFill>
                  <a:schemeClr val="lt1"/>
                </a:solidFill>
              </a:defRPr>
            </a:lvl7pPr>
            <a:lvl8pPr marL="4267200" algn="l" defTabSz="609600" rtl="0" eaLnBrk="1" latinLnBrk="0" hangingPunct="1">
              <a:defRPr sz="2400" kern="1200">
                <a:solidFill>
                  <a:schemeClr val="lt1"/>
                </a:solidFill>
              </a:defRPr>
            </a:lvl8pPr>
            <a:lvl9pPr marL="4876800" algn="l" defTabSz="609600" rtl="0" eaLnBrk="1" latinLnBrk="0" hangingPunct="1">
              <a:defRPr sz="2400" kern="1200">
                <a:solidFill>
                  <a:schemeClr val="lt1"/>
                </a:solidFill>
              </a:defRPr>
            </a:lvl9pPr>
          </a:lstStyle>
          <a:p>
            <a:pPr algn="ctr" defTabSz="609600"/>
            <a:endParaRPr lang="en-US" altLang="zh-CN" dirty="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6" name="îş1íde"/>
          <p:cNvSpPr/>
          <p:nvPr/>
        </p:nvSpPr>
        <p:spPr>
          <a:xfrm>
            <a:off x="4084320" y="2540635"/>
            <a:ext cx="3260725" cy="3234055"/>
          </a:xfrm>
          <a:prstGeom prst="rect">
            <a:avLst/>
          </a:prstGeom>
          <a:gradFill flip="none" rotWithShape="1">
            <a:gsLst>
              <a:gs pos="91000">
                <a:srgbClr val="050D21"/>
              </a:gs>
              <a:gs pos="87000">
                <a:srgbClr val="29CDF3"/>
              </a:gs>
              <a:gs pos="88000">
                <a:srgbClr val="050D21"/>
              </a:gs>
              <a:gs pos="100000">
                <a:srgbClr val="29CDF3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609600" rtl="0" eaLnBrk="1" latinLnBrk="0" hangingPunct="1">
              <a:defRPr sz="2400" kern="1200">
                <a:solidFill>
                  <a:schemeClr val="lt1"/>
                </a:solidFill>
              </a:defRPr>
            </a:lvl1pPr>
            <a:lvl2pPr marL="609600" algn="l" defTabSz="609600" rtl="0" eaLnBrk="1" latinLnBrk="0" hangingPunct="1">
              <a:defRPr sz="2400" kern="1200">
                <a:solidFill>
                  <a:schemeClr val="lt1"/>
                </a:solidFill>
              </a:defRPr>
            </a:lvl2pPr>
            <a:lvl3pPr marL="1219200" algn="l" defTabSz="609600" rtl="0" eaLnBrk="1" latinLnBrk="0" hangingPunct="1">
              <a:defRPr sz="2400" kern="1200">
                <a:solidFill>
                  <a:schemeClr val="lt1"/>
                </a:solidFill>
              </a:defRPr>
            </a:lvl3pPr>
            <a:lvl4pPr marL="1828800" algn="l" defTabSz="609600" rtl="0" eaLnBrk="1" latinLnBrk="0" hangingPunct="1">
              <a:defRPr sz="2400" kern="1200">
                <a:solidFill>
                  <a:schemeClr val="lt1"/>
                </a:solidFill>
              </a:defRPr>
            </a:lvl4pPr>
            <a:lvl5pPr marL="2438400" algn="l" defTabSz="609600" rtl="0" eaLnBrk="1" latinLnBrk="0" hangingPunct="1">
              <a:defRPr sz="2400" kern="1200">
                <a:solidFill>
                  <a:schemeClr val="lt1"/>
                </a:solidFill>
              </a:defRPr>
            </a:lvl5pPr>
            <a:lvl6pPr marL="3048000" algn="l" defTabSz="609600" rtl="0" eaLnBrk="1" latinLnBrk="0" hangingPunct="1">
              <a:defRPr sz="2400" kern="1200">
                <a:solidFill>
                  <a:schemeClr val="lt1"/>
                </a:solidFill>
              </a:defRPr>
            </a:lvl6pPr>
            <a:lvl7pPr marL="3657600" algn="l" defTabSz="609600" rtl="0" eaLnBrk="1" latinLnBrk="0" hangingPunct="1">
              <a:defRPr sz="2400" kern="1200">
                <a:solidFill>
                  <a:schemeClr val="lt1"/>
                </a:solidFill>
              </a:defRPr>
            </a:lvl7pPr>
            <a:lvl8pPr marL="4267200" algn="l" defTabSz="609600" rtl="0" eaLnBrk="1" latinLnBrk="0" hangingPunct="1">
              <a:defRPr sz="2400" kern="1200">
                <a:solidFill>
                  <a:schemeClr val="lt1"/>
                </a:solidFill>
              </a:defRPr>
            </a:lvl8pPr>
            <a:lvl9pPr marL="4876800" algn="l" defTabSz="609600" rtl="0" eaLnBrk="1" latinLnBrk="0" hangingPunct="1">
              <a:defRPr sz="2400" kern="1200">
                <a:solidFill>
                  <a:schemeClr val="lt1"/>
                </a:solidFill>
              </a:defRPr>
            </a:lvl9pPr>
          </a:lstStyle>
          <a:p>
            <a:pPr algn="ctr" defTabSz="914400"/>
            <a:endParaRPr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7" name="îṧľídè"/>
          <p:cNvSpPr/>
          <p:nvPr/>
        </p:nvSpPr>
        <p:spPr>
          <a:xfrm>
            <a:off x="4465320" y="2985135"/>
            <a:ext cx="2519680" cy="2451735"/>
          </a:xfrm>
          <a:prstGeom prst="rect">
            <a:avLst/>
          </a:prstGeom>
          <a:solidFill>
            <a:srgbClr val="050D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609600" rtl="0" eaLnBrk="1" latinLnBrk="0" hangingPunct="1">
              <a:defRPr sz="2400" kern="1200">
                <a:solidFill>
                  <a:schemeClr val="lt1"/>
                </a:solidFill>
              </a:defRPr>
            </a:lvl1pPr>
            <a:lvl2pPr marL="609600" algn="l" defTabSz="609600" rtl="0" eaLnBrk="1" latinLnBrk="0" hangingPunct="1">
              <a:defRPr sz="2400" kern="1200">
                <a:solidFill>
                  <a:schemeClr val="lt1"/>
                </a:solidFill>
              </a:defRPr>
            </a:lvl2pPr>
            <a:lvl3pPr marL="1219200" algn="l" defTabSz="609600" rtl="0" eaLnBrk="1" latinLnBrk="0" hangingPunct="1">
              <a:defRPr sz="2400" kern="1200">
                <a:solidFill>
                  <a:schemeClr val="lt1"/>
                </a:solidFill>
              </a:defRPr>
            </a:lvl3pPr>
            <a:lvl4pPr marL="1828800" algn="l" defTabSz="609600" rtl="0" eaLnBrk="1" latinLnBrk="0" hangingPunct="1">
              <a:defRPr sz="2400" kern="1200">
                <a:solidFill>
                  <a:schemeClr val="lt1"/>
                </a:solidFill>
              </a:defRPr>
            </a:lvl4pPr>
            <a:lvl5pPr marL="2438400" algn="l" defTabSz="609600" rtl="0" eaLnBrk="1" latinLnBrk="0" hangingPunct="1">
              <a:defRPr sz="2400" kern="1200">
                <a:solidFill>
                  <a:schemeClr val="lt1"/>
                </a:solidFill>
              </a:defRPr>
            </a:lvl5pPr>
            <a:lvl6pPr marL="3048000" algn="l" defTabSz="609600" rtl="0" eaLnBrk="1" latinLnBrk="0" hangingPunct="1">
              <a:defRPr sz="2400" kern="1200">
                <a:solidFill>
                  <a:schemeClr val="lt1"/>
                </a:solidFill>
              </a:defRPr>
            </a:lvl6pPr>
            <a:lvl7pPr marL="3657600" algn="l" defTabSz="609600" rtl="0" eaLnBrk="1" latinLnBrk="0" hangingPunct="1">
              <a:defRPr sz="2400" kern="1200">
                <a:solidFill>
                  <a:schemeClr val="lt1"/>
                </a:solidFill>
              </a:defRPr>
            </a:lvl7pPr>
            <a:lvl8pPr marL="4267200" algn="l" defTabSz="609600" rtl="0" eaLnBrk="1" latinLnBrk="0" hangingPunct="1">
              <a:defRPr sz="2400" kern="1200">
                <a:solidFill>
                  <a:schemeClr val="lt1"/>
                </a:solidFill>
              </a:defRPr>
            </a:lvl8pPr>
            <a:lvl9pPr marL="4876800" algn="l" defTabSz="609600" rtl="0" eaLnBrk="1" latinLnBrk="0" hangingPunct="1">
              <a:defRPr sz="2400" kern="1200">
                <a:solidFill>
                  <a:schemeClr val="lt1"/>
                </a:solidFill>
              </a:defRPr>
            </a:lvl9pPr>
          </a:lstStyle>
          <a:p>
            <a:pPr algn="ctr" defTabSz="609600"/>
            <a:endParaRPr lang="en-US" altLang="zh-CN" dirty="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9" name="íṣ1ïďê"/>
          <p:cNvSpPr/>
          <p:nvPr/>
        </p:nvSpPr>
        <p:spPr>
          <a:xfrm>
            <a:off x="8085455" y="1346200"/>
            <a:ext cx="3674110" cy="3763010"/>
          </a:xfrm>
          <a:prstGeom prst="rect">
            <a:avLst/>
          </a:prstGeom>
          <a:gradFill flip="none" rotWithShape="1">
            <a:gsLst>
              <a:gs pos="91000">
                <a:srgbClr val="050D21"/>
              </a:gs>
              <a:gs pos="87000">
                <a:srgbClr val="E78947"/>
              </a:gs>
              <a:gs pos="88000">
                <a:srgbClr val="050D21"/>
              </a:gs>
              <a:gs pos="100000">
                <a:srgbClr val="E78947"/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609600" rtl="0" eaLnBrk="1" latinLnBrk="0" hangingPunct="1">
              <a:defRPr sz="2400" kern="1200">
                <a:solidFill>
                  <a:schemeClr val="lt1"/>
                </a:solidFill>
              </a:defRPr>
            </a:lvl1pPr>
            <a:lvl2pPr marL="609600" algn="l" defTabSz="609600" rtl="0" eaLnBrk="1" latinLnBrk="0" hangingPunct="1">
              <a:defRPr sz="2400" kern="1200">
                <a:solidFill>
                  <a:schemeClr val="lt1"/>
                </a:solidFill>
              </a:defRPr>
            </a:lvl2pPr>
            <a:lvl3pPr marL="1219200" algn="l" defTabSz="609600" rtl="0" eaLnBrk="1" latinLnBrk="0" hangingPunct="1">
              <a:defRPr sz="2400" kern="1200">
                <a:solidFill>
                  <a:schemeClr val="lt1"/>
                </a:solidFill>
              </a:defRPr>
            </a:lvl3pPr>
            <a:lvl4pPr marL="1828800" algn="l" defTabSz="609600" rtl="0" eaLnBrk="1" latinLnBrk="0" hangingPunct="1">
              <a:defRPr sz="2400" kern="1200">
                <a:solidFill>
                  <a:schemeClr val="lt1"/>
                </a:solidFill>
              </a:defRPr>
            </a:lvl4pPr>
            <a:lvl5pPr marL="2438400" algn="l" defTabSz="609600" rtl="0" eaLnBrk="1" latinLnBrk="0" hangingPunct="1">
              <a:defRPr sz="2400" kern="1200">
                <a:solidFill>
                  <a:schemeClr val="lt1"/>
                </a:solidFill>
              </a:defRPr>
            </a:lvl5pPr>
            <a:lvl6pPr marL="3048000" algn="l" defTabSz="609600" rtl="0" eaLnBrk="1" latinLnBrk="0" hangingPunct="1">
              <a:defRPr sz="2400" kern="1200">
                <a:solidFill>
                  <a:schemeClr val="lt1"/>
                </a:solidFill>
              </a:defRPr>
            </a:lvl6pPr>
            <a:lvl7pPr marL="3657600" algn="l" defTabSz="609600" rtl="0" eaLnBrk="1" latinLnBrk="0" hangingPunct="1">
              <a:defRPr sz="2400" kern="1200">
                <a:solidFill>
                  <a:schemeClr val="lt1"/>
                </a:solidFill>
              </a:defRPr>
            </a:lvl7pPr>
            <a:lvl8pPr marL="4267200" algn="l" defTabSz="609600" rtl="0" eaLnBrk="1" latinLnBrk="0" hangingPunct="1">
              <a:defRPr sz="2400" kern="1200">
                <a:solidFill>
                  <a:schemeClr val="lt1"/>
                </a:solidFill>
              </a:defRPr>
            </a:lvl8pPr>
            <a:lvl9pPr marL="4876800" algn="l" defTabSz="609600" rtl="0" eaLnBrk="1" latinLnBrk="0" hangingPunct="1">
              <a:defRPr sz="2400" kern="1200">
                <a:solidFill>
                  <a:schemeClr val="lt1"/>
                </a:solidFill>
              </a:defRPr>
            </a:lvl9pPr>
          </a:lstStyle>
          <a:p>
            <a:pPr algn="ctr" defTabSz="609600"/>
            <a:endParaRPr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10" name="iṡḷïḑe"/>
          <p:cNvSpPr/>
          <p:nvPr/>
        </p:nvSpPr>
        <p:spPr>
          <a:xfrm>
            <a:off x="8465820" y="2008505"/>
            <a:ext cx="2891790" cy="2779395"/>
          </a:xfrm>
          <a:prstGeom prst="rect">
            <a:avLst/>
          </a:prstGeom>
          <a:solidFill>
            <a:srgbClr val="050D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609600" rtl="0" eaLnBrk="1" latinLnBrk="0" hangingPunct="1">
              <a:defRPr sz="2400" kern="1200">
                <a:solidFill>
                  <a:schemeClr val="lt1"/>
                </a:solidFill>
              </a:defRPr>
            </a:lvl1pPr>
            <a:lvl2pPr marL="609600" algn="l" defTabSz="609600" rtl="0" eaLnBrk="1" latinLnBrk="0" hangingPunct="1">
              <a:defRPr sz="2400" kern="1200">
                <a:solidFill>
                  <a:schemeClr val="lt1"/>
                </a:solidFill>
              </a:defRPr>
            </a:lvl2pPr>
            <a:lvl3pPr marL="1219200" algn="l" defTabSz="609600" rtl="0" eaLnBrk="1" latinLnBrk="0" hangingPunct="1">
              <a:defRPr sz="2400" kern="1200">
                <a:solidFill>
                  <a:schemeClr val="lt1"/>
                </a:solidFill>
              </a:defRPr>
            </a:lvl3pPr>
            <a:lvl4pPr marL="1828800" algn="l" defTabSz="609600" rtl="0" eaLnBrk="1" latinLnBrk="0" hangingPunct="1">
              <a:defRPr sz="2400" kern="1200">
                <a:solidFill>
                  <a:schemeClr val="lt1"/>
                </a:solidFill>
              </a:defRPr>
            </a:lvl4pPr>
            <a:lvl5pPr marL="2438400" algn="l" defTabSz="609600" rtl="0" eaLnBrk="1" latinLnBrk="0" hangingPunct="1">
              <a:defRPr sz="2400" kern="1200">
                <a:solidFill>
                  <a:schemeClr val="lt1"/>
                </a:solidFill>
              </a:defRPr>
            </a:lvl5pPr>
            <a:lvl6pPr marL="3048000" algn="l" defTabSz="609600" rtl="0" eaLnBrk="1" latinLnBrk="0" hangingPunct="1">
              <a:defRPr sz="2400" kern="1200">
                <a:solidFill>
                  <a:schemeClr val="lt1"/>
                </a:solidFill>
              </a:defRPr>
            </a:lvl6pPr>
            <a:lvl7pPr marL="3657600" algn="l" defTabSz="609600" rtl="0" eaLnBrk="1" latinLnBrk="0" hangingPunct="1">
              <a:defRPr sz="2400" kern="1200">
                <a:solidFill>
                  <a:schemeClr val="lt1"/>
                </a:solidFill>
              </a:defRPr>
            </a:lvl7pPr>
            <a:lvl8pPr marL="4267200" algn="l" defTabSz="609600" rtl="0" eaLnBrk="1" latinLnBrk="0" hangingPunct="1">
              <a:defRPr sz="2400" kern="1200">
                <a:solidFill>
                  <a:schemeClr val="lt1"/>
                </a:solidFill>
              </a:defRPr>
            </a:lvl8pPr>
            <a:lvl9pPr marL="4876800" algn="l" defTabSz="609600" rtl="0" eaLnBrk="1" latinLnBrk="0" hangingPunct="1">
              <a:defRPr sz="2400" kern="1200">
                <a:solidFill>
                  <a:schemeClr val="lt1"/>
                </a:solidFill>
              </a:defRPr>
            </a:lvl9pPr>
          </a:lstStyle>
          <a:p>
            <a:pPr algn="ctr" defTabSz="609600"/>
            <a:endParaRPr lang="en-US" altLang="zh-CN" dirty="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22" name="íš1idé"/>
          <p:cNvSpPr/>
          <p:nvPr/>
        </p:nvSpPr>
        <p:spPr bwMode="gray">
          <a:xfrm>
            <a:off x="5043170" y="1628775"/>
            <a:ext cx="1392555" cy="1356360"/>
          </a:xfrm>
          <a:prstGeom prst="ellipse">
            <a:avLst/>
          </a:prstGeom>
          <a:gradFill flip="none" rotWithShape="1">
            <a:gsLst>
              <a:gs pos="91000">
                <a:srgbClr val="050D21"/>
              </a:gs>
              <a:gs pos="87000">
                <a:srgbClr val="29CDF3"/>
              </a:gs>
              <a:gs pos="88000">
                <a:srgbClr val="050D21"/>
              </a:gs>
              <a:gs pos="100000">
                <a:srgbClr val="29CDF3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4400"/>
            <a:endParaRPr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29" name="ïṧlîḋè"/>
          <p:cNvSpPr/>
          <p:nvPr/>
        </p:nvSpPr>
        <p:spPr bwMode="gray">
          <a:xfrm>
            <a:off x="5330825" y="1918970"/>
            <a:ext cx="912495" cy="775970"/>
          </a:xfrm>
          <a:custGeom>
            <a:avLst/>
            <a:gdLst>
              <a:gd name="connsiteX0" fmla="*/ 546381 w 557893"/>
              <a:gd name="connsiteY0" fmla="*/ 346236 h 605070"/>
              <a:gd name="connsiteX1" fmla="*/ 547615 w 557893"/>
              <a:gd name="connsiteY1" fmla="*/ 346236 h 605070"/>
              <a:gd name="connsiteX2" fmla="*/ 557863 w 557893"/>
              <a:gd name="connsiteY2" fmla="*/ 357510 h 605070"/>
              <a:gd name="connsiteX3" fmla="*/ 554352 w 557893"/>
              <a:gd name="connsiteY3" fmla="*/ 433777 h 605070"/>
              <a:gd name="connsiteX4" fmla="*/ 548374 w 557893"/>
              <a:gd name="connsiteY4" fmla="*/ 445146 h 605070"/>
              <a:gd name="connsiteX5" fmla="*/ 544484 w 557893"/>
              <a:gd name="connsiteY5" fmla="*/ 446283 h 605070"/>
              <a:gd name="connsiteX6" fmla="*/ 536987 w 557893"/>
              <a:gd name="connsiteY6" fmla="*/ 441736 h 605070"/>
              <a:gd name="connsiteX7" fmla="*/ 513359 w 557893"/>
              <a:gd name="connsiteY7" fmla="*/ 418334 h 605070"/>
              <a:gd name="connsiteX8" fmla="*/ 504629 w 557893"/>
              <a:gd name="connsiteY8" fmla="*/ 427051 h 605070"/>
              <a:gd name="connsiteX9" fmla="*/ 432320 w 557893"/>
              <a:gd name="connsiteY9" fmla="*/ 499244 h 605070"/>
              <a:gd name="connsiteX10" fmla="*/ 425868 w 557893"/>
              <a:gd name="connsiteY10" fmla="*/ 505686 h 605070"/>
              <a:gd name="connsiteX11" fmla="*/ 410115 w 557893"/>
              <a:gd name="connsiteY11" fmla="*/ 521413 h 605070"/>
              <a:gd name="connsiteX12" fmla="*/ 335720 w 557893"/>
              <a:gd name="connsiteY12" fmla="*/ 595691 h 605070"/>
              <a:gd name="connsiteX13" fmla="*/ 331354 w 557893"/>
              <a:gd name="connsiteY13" fmla="*/ 600049 h 605070"/>
              <a:gd name="connsiteX14" fmla="*/ 319208 w 557893"/>
              <a:gd name="connsiteY14" fmla="*/ 605070 h 605070"/>
              <a:gd name="connsiteX15" fmla="*/ 307062 w 557893"/>
              <a:gd name="connsiteY15" fmla="*/ 600049 h 605070"/>
              <a:gd name="connsiteX16" fmla="*/ 302792 w 557893"/>
              <a:gd name="connsiteY16" fmla="*/ 595691 h 605070"/>
              <a:gd name="connsiteX17" fmla="*/ 286945 w 557893"/>
              <a:gd name="connsiteY17" fmla="*/ 579963 h 605070"/>
              <a:gd name="connsiteX18" fmla="*/ 212549 w 557893"/>
              <a:gd name="connsiteY18" fmla="*/ 505686 h 605070"/>
              <a:gd name="connsiteX19" fmla="*/ 208943 w 557893"/>
              <a:gd name="connsiteY19" fmla="*/ 501991 h 605070"/>
              <a:gd name="connsiteX20" fmla="*/ 130846 w 557893"/>
              <a:gd name="connsiteY20" fmla="*/ 579963 h 605070"/>
              <a:gd name="connsiteX21" fmla="*/ 118700 w 557893"/>
              <a:gd name="connsiteY21" fmla="*/ 584985 h 605070"/>
              <a:gd name="connsiteX22" fmla="*/ 106554 w 557893"/>
              <a:gd name="connsiteY22" fmla="*/ 579963 h 605070"/>
              <a:gd name="connsiteX23" fmla="*/ 102283 w 557893"/>
              <a:gd name="connsiteY23" fmla="*/ 575605 h 605070"/>
              <a:gd name="connsiteX24" fmla="*/ 102283 w 557893"/>
              <a:gd name="connsiteY24" fmla="*/ 551257 h 605070"/>
              <a:gd name="connsiteX25" fmla="*/ 192431 w 557893"/>
              <a:gd name="connsiteY25" fmla="*/ 461158 h 605070"/>
              <a:gd name="connsiteX26" fmla="*/ 196797 w 557893"/>
              <a:gd name="connsiteY26" fmla="*/ 456894 h 605070"/>
              <a:gd name="connsiteX27" fmla="*/ 208943 w 557893"/>
              <a:gd name="connsiteY27" fmla="*/ 451873 h 605070"/>
              <a:gd name="connsiteX28" fmla="*/ 221089 w 557893"/>
              <a:gd name="connsiteY28" fmla="*/ 456894 h 605070"/>
              <a:gd name="connsiteX29" fmla="*/ 225359 w 557893"/>
              <a:gd name="connsiteY29" fmla="*/ 461158 h 605070"/>
              <a:gd name="connsiteX30" fmla="*/ 241206 w 557893"/>
              <a:gd name="connsiteY30" fmla="*/ 476979 h 605070"/>
              <a:gd name="connsiteX31" fmla="*/ 315602 w 557893"/>
              <a:gd name="connsiteY31" fmla="*/ 551257 h 605070"/>
              <a:gd name="connsiteX32" fmla="*/ 319208 w 557893"/>
              <a:gd name="connsiteY32" fmla="*/ 554952 h 605070"/>
              <a:gd name="connsiteX33" fmla="*/ 381458 w 557893"/>
              <a:gd name="connsiteY33" fmla="*/ 492801 h 605070"/>
              <a:gd name="connsiteX34" fmla="*/ 397305 w 557893"/>
              <a:gd name="connsiteY34" fmla="*/ 476979 h 605070"/>
              <a:gd name="connsiteX35" fmla="*/ 403758 w 557893"/>
              <a:gd name="connsiteY35" fmla="*/ 470537 h 605070"/>
              <a:gd name="connsiteX36" fmla="*/ 476161 w 557893"/>
              <a:gd name="connsiteY36" fmla="*/ 398439 h 605070"/>
              <a:gd name="connsiteX37" fmla="*/ 484986 w 557893"/>
              <a:gd name="connsiteY37" fmla="*/ 389533 h 605070"/>
              <a:gd name="connsiteX38" fmla="*/ 460788 w 557893"/>
              <a:gd name="connsiteY38" fmla="*/ 365563 h 605070"/>
              <a:gd name="connsiteX39" fmla="*/ 457752 w 557893"/>
              <a:gd name="connsiteY39" fmla="*/ 355236 h 605070"/>
              <a:gd name="connsiteX40" fmla="*/ 468000 w 557893"/>
              <a:gd name="connsiteY40" fmla="*/ 349931 h 605070"/>
              <a:gd name="connsiteX41" fmla="*/ 546381 w 557893"/>
              <a:gd name="connsiteY41" fmla="*/ 346236 h 605070"/>
              <a:gd name="connsiteX42" fmla="*/ 278625 w 557893"/>
              <a:gd name="connsiteY42" fmla="*/ 278352 h 605070"/>
              <a:gd name="connsiteX43" fmla="*/ 371816 w 557893"/>
              <a:gd name="connsiteY43" fmla="*/ 329810 h 605070"/>
              <a:gd name="connsiteX44" fmla="*/ 412053 w 557893"/>
              <a:gd name="connsiteY44" fmla="*/ 405338 h 605070"/>
              <a:gd name="connsiteX45" fmla="*/ 412148 w 557893"/>
              <a:gd name="connsiteY45" fmla="*/ 405717 h 605070"/>
              <a:gd name="connsiteX46" fmla="*/ 412148 w 557893"/>
              <a:gd name="connsiteY46" fmla="*/ 408086 h 605070"/>
              <a:gd name="connsiteX47" fmla="*/ 412243 w 557893"/>
              <a:gd name="connsiteY47" fmla="*/ 412919 h 605070"/>
              <a:gd name="connsiteX48" fmla="*/ 379123 w 557893"/>
              <a:gd name="connsiteY48" fmla="*/ 445992 h 605070"/>
              <a:gd name="connsiteX49" fmla="*/ 372670 w 557893"/>
              <a:gd name="connsiteY49" fmla="*/ 452436 h 605070"/>
              <a:gd name="connsiteX50" fmla="*/ 356822 w 557893"/>
              <a:gd name="connsiteY50" fmla="*/ 468262 h 605070"/>
              <a:gd name="connsiteX51" fmla="*/ 319147 w 557893"/>
              <a:gd name="connsiteY51" fmla="*/ 505884 h 605070"/>
              <a:gd name="connsiteX52" fmla="*/ 265623 w 557893"/>
              <a:gd name="connsiteY52" fmla="*/ 452436 h 605070"/>
              <a:gd name="connsiteX53" fmla="*/ 249775 w 557893"/>
              <a:gd name="connsiteY53" fmla="*/ 436705 h 605070"/>
              <a:gd name="connsiteX54" fmla="*/ 245505 w 557893"/>
              <a:gd name="connsiteY54" fmla="*/ 432346 h 605070"/>
              <a:gd name="connsiteX55" fmla="*/ 208779 w 557893"/>
              <a:gd name="connsiteY55" fmla="*/ 417184 h 605070"/>
              <a:gd name="connsiteX56" fmla="*/ 172148 w 557893"/>
              <a:gd name="connsiteY56" fmla="*/ 432346 h 605070"/>
              <a:gd name="connsiteX57" fmla="*/ 167782 w 557893"/>
              <a:gd name="connsiteY57" fmla="*/ 436705 h 605070"/>
              <a:gd name="connsiteX58" fmla="*/ 89490 w 557893"/>
              <a:gd name="connsiteY58" fmla="*/ 514887 h 605070"/>
              <a:gd name="connsiteX59" fmla="*/ 190 w 557893"/>
              <a:gd name="connsiteY59" fmla="*/ 514792 h 605070"/>
              <a:gd name="connsiteX60" fmla="*/ 0 w 557893"/>
              <a:gd name="connsiteY60" fmla="*/ 405433 h 605070"/>
              <a:gd name="connsiteX61" fmla="*/ 40237 w 557893"/>
              <a:gd name="connsiteY61" fmla="*/ 329904 h 605070"/>
              <a:gd name="connsiteX62" fmla="*/ 133429 w 557893"/>
              <a:gd name="connsiteY62" fmla="*/ 278447 h 605070"/>
              <a:gd name="connsiteX63" fmla="*/ 172527 w 557893"/>
              <a:gd name="connsiteY63" fmla="*/ 401926 h 605070"/>
              <a:gd name="connsiteX64" fmla="*/ 195398 w 557893"/>
              <a:gd name="connsiteY64" fmla="*/ 337201 h 605070"/>
              <a:gd name="connsiteX65" fmla="*/ 205932 w 557893"/>
              <a:gd name="connsiteY65" fmla="*/ 278447 h 605070"/>
              <a:gd name="connsiteX66" fmla="*/ 206121 w 557893"/>
              <a:gd name="connsiteY66" fmla="*/ 278447 h 605070"/>
              <a:gd name="connsiteX67" fmla="*/ 206406 w 557893"/>
              <a:gd name="connsiteY67" fmla="*/ 278447 h 605070"/>
              <a:gd name="connsiteX68" fmla="*/ 216940 w 557893"/>
              <a:gd name="connsiteY68" fmla="*/ 337201 h 605070"/>
              <a:gd name="connsiteX69" fmla="*/ 239811 w 557893"/>
              <a:gd name="connsiteY69" fmla="*/ 401926 h 605070"/>
              <a:gd name="connsiteX70" fmla="*/ 406730 w 557893"/>
              <a:gd name="connsiteY70" fmla="*/ 85850 h 605070"/>
              <a:gd name="connsiteX71" fmla="*/ 412614 w 557893"/>
              <a:gd name="connsiteY71" fmla="*/ 85850 h 605070"/>
              <a:gd name="connsiteX72" fmla="*/ 426185 w 557893"/>
              <a:gd name="connsiteY72" fmla="*/ 99398 h 605070"/>
              <a:gd name="connsiteX73" fmla="*/ 435770 w 557893"/>
              <a:gd name="connsiteY73" fmla="*/ 110483 h 605070"/>
              <a:gd name="connsiteX74" fmla="*/ 456838 w 557893"/>
              <a:gd name="connsiteY74" fmla="*/ 116641 h 605070"/>
              <a:gd name="connsiteX75" fmla="*/ 460728 w 557893"/>
              <a:gd name="connsiteY75" fmla="*/ 124788 h 605070"/>
              <a:gd name="connsiteX76" fmla="*/ 455509 w 557893"/>
              <a:gd name="connsiteY76" fmla="*/ 142221 h 605070"/>
              <a:gd name="connsiteX77" fmla="*/ 446778 w 557893"/>
              <a:gd name="connsiteY77" fmla="*/ 145821 h 605070"/>
              <a:gd name="connsiteX78" fmla="*/ 413563 w 557893"/>
              <a:gd name="connsiteY78" fmla="*/ 139284 h 605070"/>
              <a:gd name="connsiteX79" fmla="*/ 404642 w 557893"/>
              <a:gd name="connsiteY79" fmla="*/ 141084 h 605070"/>
              <a:gd name="connsiteX80" fmla="*/ 401511 w 557893"/>
              <a:gd name="connsiteY80" fmla="*/ 163443 h 605070"/>
              <a:gd name="connsiteX81" fmla="*/ 415936 w 557893"/>
              <a:gd name="connsiteY81" fmla="*/ 171496 h 605070"/>
              <a:gd name="connsiteX82" fmla="*/ 442223 w 557893"/>
              <a:gd name="connsiteY82" fmla="*/ 183338 h 605070"/>
              <a:gd name="connsiteX83" fmla="*/ 457407 w 557893"/>
              <a:gd name="connsiteY83" fmla="*/ 255152 h 605070"/>
              <a:gd name="connsiteX84" fmla="*/ 431214 w 557893"/>
              <a:gd name="connsiteY84" fmla="*/ 271921 h 605070"/>
              <a:gd name="connsiteX85" fmla="*/ 424951 w 557893"/>
              <a:gd name="connsiteY85" fmla="*/ 280258 h 605070"/>
              <a:gd name="connsiteX86" fmla="*/ 424951 w 557893"/>
              <a:gd name="connsiteY86" fmla="*/ 294185 h 605070"/>
              <a:gd name="connsiteX87" fmla="*/ 418688 w 557893"/>
              <a:gd name="connsiteY87" fmla="*/ 300627 h 605070"/>
              <a:gd name="connsiteX88" fmla="*/ 403693 w 557893"/>
              <a:gd name="connsiteY88" fmla="*/ 300627 h 605070"/>
              <a:gd name="connsiteX89" fmla="*/ 397240 w 557893"/>
              <a:gd name="connsiteY89" fmla="*/ 293806 h 605070"/>
              <a:gd name="connsiteX90" fmla="*/ 397050 w 557893"/>
              <a:gd name="connsiteY90" fmla="*/ 283669 h 605070"/>
              <a:gd name="connsiteX91" fmla="*/ 389648 w 557893"/>
              <a:gd name="connsiteY91" fmla="*/ 274668 h 605070"/>
              <a:gd name="connsiteX92" fmla="*/ 362886 w 557893"/>
              <a:gd name="connsiteY92" fmla="*/ 267089 h 605070"/>
              <a:gd name="connsiteX93" fmla="*/ 357192 w 557893"/>
              <a:gd name="connsiteY93" fmla="*/ 255246 h 605070"/>
              <a:gd name="connsiteX94" fmla="*/ 361653 w 557893"/>
              <a:gd name="connsiteY94" fmla="*/ 239804 h 605070"/>
              <a:gd name="connsiteX95" fmla="*/ 370668 w 557893"/>
              <a:gd name="connsiteY95" fmla="*/ 236014 h 605070"/>
              <a:gd name="connsiteX96" fmla="*/ 400277 w 557893"/>
              <a:gd name="connsiteY96" fmla="*/ 244920 h 605070"/>
              <a:gd name="connsiteX97" fmla="*/ 419732 w 557893"/>
              <a:gd name="connsiteY97" fmla="*/ 242362 h 605070"/>
              <a:gd name="connsiteX98" fmla="*/ 423243 w 557893"/>
              <a:gd name="connsiteY98" fmla="*/ 215929 h 605070"/>
              <a:gd name="connsiteX99" fmla="*/ 412234 w 557893"/>
              <a:gd name="connsiteY99" fmla="*/ 209487 h 605070"/>
              <a:gd name="connsiteX100" fmla="*/ 382056 w 557893"/>
              <a:gd name="connsiteY100" fmla="*/ 196033 h 605070"/>
              <a:gd name="connsiteX101" fmla="*/ 357857 w 557893"/>
              <a:gd name="connsiteY101" fmla="*/ 155105 h 605070"/>
              <a:gd name="connsiteX102" fmla="*/ 390882 w 557893"/>
              <a:gd name="connsiteY102" fmla="*/ 113230 h 605070"/>
              <a:gd name="connsiteX103" fmla="*/ 399138 w 557893"/>
              <a:gd name="connsiteY103" fmla="*/ 102051 h 605070"/>
              <a:gd name="connsiteX104" fmla="*/ 399138 w 557893"/>
              <a:gd name="connsiteY104" fmla="*/ 93429 h 605070"/>
              <a:gd name="connsiteX105" fmla="*/ 406730 w 557893"/>
              <a:gd name="connsiteY105" fmla="*/ 85850 h 605070"/>
              <a:gd name="connsiteX106" fmla="*/ 205945 w 557893"/>
              <a:gd name="connsiteY106" fmla="*/ 50 h 605070"/>
              <a:gd name="connsiteX107" fmla="*/ 302823 w 557893"/>
              <a:gd name="connsiteY107" fmla="*/ 99179 h 605070"/>
              <a:gd name="connsiteX108" fmla="*/ 206514 w 557893"/>
              <a:gd name="connsiteY108" fmla="*/ 250620 h 605070"/>
              <a:gd name="connsiteX109" fmla="*/ 205945 w 557893"/>
              <a:gd name="connsiteY109" fmla="*/ 250620 h 605070"/>
              <a:gd name="connsiteX110" fmla="*/ 205281 w 557893"/>
              <a:gd name="connsiteY110" fmla="*/ 250620 h 605070"/>
              <a:gd name="connsiteX111" fmla="*/ 108972 w 557893"/>
              <a:gd name="connsiteY111" fmla="*/ 99179 h 605070"/>
              <a:gd name="connsiteX112" fmla="*/ 205945 w 557893"/>
              <a:gd name="connsiteY112" fmla="*/ 50 h 605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</a:cxnLst>
            <a:rect l="l" t="t" r="r" b="b"/>
            <a:pathLst>
              <a:path w="557893" h="605070">
                <a:moveTo>
                  <a:pt x="546381" y="346236"/>
                </a:moveTo>
                <a:lnTo>
                  <a:pt x="547615" y="346236"/>
                </a:lnTo>
                <a:cubicBezTo>
                  <a:pt x="555112" y="346236"/>
                  <a:pt x="558243" y="349647"/>
                  <a:pt x="557863" y="357510"/>
                </a:cubicBezTo>
                <a:cubicBezTo>
                  <a:pt x="556725" y="382901"/>
                  <a:pt x="555491" y="408386"/>
                  <a:pt x="554352" y="433777"/>
                </a:cubicBezTo>
                <a:cubicBezTo>
                  <a:pt x="554068" y="438420"/>
                  <a:pt x="553024" y="442588"/>
                  <a:pt x="548374" y="445146"/>
                </a:cubicBezTo>
                <a:cubicBezTo>
                  <a:pt x="546856" y="445904"/>
                  <a:pt x="545622" y="446283"/>
                  <a:pt x="544484" y="446283"/>
                </a:cubicBezTo>
                <a:cubicBezTo>
                  <a:pt x="541257" y="446283"/>
                  <a:pt x="539170" y="443915"/>
                  <a:pt x="536987" y="441736"/>
                </a:cubicBezTo>
                <a:lnTo>
                  <a:pt x="513359" y="418334"/>
                </a:lnTo>
                <a:lnTo>
                  <a:pt x="504629" y="427051"/>
                </a:lnTo>
                <a:lnTo>
                  <a:pt x="432320" y="499244"/>
                </a:lnTo>
                <a:lnTo>
                  <a:pt x="425868" y="505686"/>
                </a:lnTo>
                <a:lnTo>
                  <a:pt x="410115" y="521413"/>
                </a:lnTo>
                <a:lnTo>
                  <a:pt x="335720" y="595691"/>
                </a:lnTo>
                <a:lnTo>
                  <a:pt x="331354" y="600049"/>
                </a:lnTo>
                <a:cubicBezTo>
                  <a:pt x="328128" y="603459"/>
                  <a:pt x="323668" y="605070"/>
                  <a:pt x="319208" y="605070"/>
                </a:cubicBezTo>
                <a:cubicBezTo>
                  <a:pt x="314843" y="605070"/>
                  <a:pt x="310478" y="603459"/>
                  <a:pt x="307062" y="600049"/>
                </a:cubicBezTo>
                <a:lnTo>
                  <a:pt x="302792" y="595691"/>
                </a:lnTo>
                <a:lnTo>
                  <a:pt x="286945" y="579963"/>
                </a:lnTo>
                <a:lnTo>
                  <a:pt x="212549" y="505686"/>
                </a:lnTo>
                <a:lnTo>
                  <a:pt x="208943" y="501991"/>
                </a:lnTo>
                <a:lnTo>
                  <a:pt x="130846" y="579963"/>
                </a:lnTo>
                <a:cubicBezTo>
                  <a:pt x="127525" y="583374"/>
                  <a:pt x="123160" y="584985"/>
                  <a:pt x="118700" y="584985"/>
                </a:cubicBezTo>
                <a:cubicBezTo>
                  <a:pt x="114240" y="584985"/>
                  <a:pt x="109970" y="583374"/>
                  <a:pt x="106554" y="579963"/>
                </a:cubicBezTo>
                <a:lnTo>
                  <a:pt x="102283" y="575605"/>
                </a:lnTo>
                <a:cubicBezTo>
                  <a:pt x="95546" y="568973"/>
                  <a:pt x="95546" y="557983"/>
                  <a:pt x="102283" y="551257"/>
                </a:cubicBezTo>
                <a:lnTo>
                  <a:pt x="192431" y="461158"/>
                </a:lnTo>
                <a:lnTo>
                  <a:pt x="196797" y="456894"/>
                </a:lnTo>
                <a:cubicBezTo>
                  <a:pt x="200023" y="453483"/>
                  <a:pt x="204483" y="451873"/>
                  <a:pt x="208943" y="451873"/>
                </a:cubicBezTo>
                <a:cubicBezTo>
                  <a:pt x="213308" y="451873"/>
                  <a:pt x="217673" y="453483"/>
                  <a:pt x="221089" y="456894"/>
                </a:cubicBezTo>
                <a:lnTo>
                  <a:pt x="225359" y="461158"/>
                </a:lnTo>
                <a:lnTo>
                  <a:pt x="241206" y="476979"/>
                </a:lnTo>
                <a:lnTo>
                  <a:pt x="315602" y="551257"/>
                </a:lnTo>
                <a:lnTo>
                  <a:pt x="319208" y="554952"/>
                </a:lnTo>
                <a:lnTo>
                  <a:pt x="381458" y="492801"/>
                </a:lnTo>
                <a:lnTo>
                  <a:pt x="397305" y="476979"/>
                </a:lnTo>
                <a:lnTo>
                  <a:pt x="403758" y="470537"/>
                </a:lnTo>
                <a:lnTo>
                  <a:pt x="476161" y="398439"/>
                </a:lnTo>
                <a:lnTo>
                  <a:pt x="484986" y="389533"/>
                </a:lnTo>
                <a:cubicBezTo>
                  <a:pt x="476730" y="381764"/>
                  <a:pt x="468759" y="373616"/>
                  <a:pt x="460788" y="365563"/>
                </a:cubicBezTo>
                <a:cubicBezTo>
                  <a:pt x="458036" y="362816"/>
                  <a:pt x="455474" y="359974"/>
                  <a:pt x="457752" y="355236"/>
                </a:cubicBezTo>
                <a:cubicBezTo>
                  <a:pt x="459934" y="350310"/>
                  <a:pt x="464015" y="350120"/>
                  <a:pt x="468000" y="349931"/>
                </a:cubicBezTo>
                <a:cubicBezTo>
                  <a:pt x="494095" y="348605"/>
                  <a:pt x="520286" y="347468"/>
                  <a:pt x="546381" y="346236"/>
                </a:cubicBezTo>
                <a:close/>
                <a:moveTo>
                  <a:pt x="278625" y="278352"/>
                </a:moveTo>
                <a:cubicBezTo>
                  <a:pt x="278625" y="278352"/>
                  <a:pt x="327877" y="302233"/>
                  <a:pt x="371816" y="329810"/>
                </a:cubicBezTo>
                <a:cubicBezTo>
                  <a:pt x="404936" y="350469"/>
                  <a:pt x="411104" y="373023"/>
                  <a:pt x="412053" y="405338"/>
                </a:cubicBezTo>
                <a:cubicBezTo>
                  <a:pt x="412148" y="405433"/>
                  <a:pt x="412148" y="405622"/>
                  <a:pt x="412148" y="405717"/>
                </a:cubicBezTo>
                <a:lnTo>
                  <a:pt x="412148" y="408086"/>
                </a:lnTo>
                <a:cubicBezTo>
                  <a:pt x="412243" y="409602"/>
                  <a:pt x="412243" y="411308"/>
                  <a:pt x="412243" y="412919"/>
                </a:cubicBezTo>
                <a:lnTo>
                  <a:pt x="379123" y="445992"/>
                </a:lnTo>
                <a:lnTo>
                  <a:pt x="372670" y="452436"/>
                </a:lnTo>
                <a:lnTo>
                  <a:pt x="356822" y="468262"/>
                </a:lnTo>
                <a:lnTo>
                  <a:pt x="319147" y="505884"/>
                </a:lnTo>
                <a:lnTo>
                  <a:pt x="265623" y="452436"/>
                </a:lnTo>
                <a:lnTo>
                  <a:pt x="249775" y="436705"/>
                </a:lnTo>
                <a:lnTo>
                  <a:pt x="245505" y="432346"/>
                </a:lnTo>
                <a:cubicBezTo>
                  <a:pt x="235730" y="422680"/>
                  <a:pt x="222729" y="417184"/>
                  <a:pt x="208779" y="417184"/>
                </a:cubicBezTo>
                <a:cubicBezTo>
                  <a:pt x="194923" y="417184"/>
                  <a:pt x="181827" y="422680"/>
                  <a:pt x="172148" y="432346"/>
                </a:cubicBezTo>
                <a:lnTo>
                  <a:pt x="167782" y="436705"/>
                </a:lnTo>
                <a:lnTo>
                  <a:pt x="89490" y="514887"/>
                </a:lnTo>
                <a:lnTo>
                  <a:pt x="190" y="514792"/>
                </a:lnTo>
                <a:lnTo>
                  <a:pt x="0" y="405433"/>
                </a:lnTo>
                <a:cubicBezTo>
                  <a:pt x="949" y="373118"/>
                  <a:pt x="7117" y="350753"/>
                  <a:pt x="40237" y="329904"/>
                </a:cubicBezTo>
                <a:cubicBezTo>
                  <a:pt x="84271" y="302233"/>
                  <a:pt x="133429" y="278447"/>
                  <a:pt x="133429" y="278447"/>
                </a:cubicBezTo>
                <a:lnTo>
                  <a:pt x="172527" y="401926"/>
                </a:lnTo>
                <a:lnTo>
                  <a:pt x="195398" y="337201"/>
                </a:lnTo>
                <a:cubicBezTo>
                  <a:pt x="155255" y="281384"/>
                  <a:pt x="198340" y="278636"/>
                  <a:pt x="205932" y="278447"/>
                </a:cubicBezTo>
                <a:lnTo>
                  <a:pt x="206121" y="278447"/>
                </a:lnTo>
                <a:lnTo>
                  <a:pt x="206406" y="278447"/>
                </a:lnTo>
                <a:cubicBezTo>
                  <a:pt x="214093" y="278636"/>
                  <a:pt x="256988" y="281384"/>
                  <a:pt x="216940" y="337201"/>
                </a:cubicBezTo>
                <a:lnTo>
                  <a:pt x="239811" y="401926"/>
                </a:lnTo>
                <a:close/>
                <a:moveTo>
                  <a:pt x="406730" y="85850"/>
                </a:moveTo>
                <a:lnTo>
                  <a:pt x="412614" y="85850"/>
                </a:lnTo>
                <a:cubicBezTo>
                  <a:pt x="426185" y="85850"/>
                  <a:pt x="426185" y="85850"/>
                  <a:pt x="426185" y="99398"/>
                </a:cubicBezTo>
                <a:cubicBezTo>
                  <a:pt x="426280" y="108967"/>
                  <a:pt x="426280" y="108967"/>
                  <a:pt x="435770" y="110483"/>
                </a:cubicBezTo>
                <a:cubicBezTo>
                  <a:pt x="443172" y="111619"/>
                  <a:pt x="450100" y="113799"/>
                  <a:pt x="456838" y="116641"/>
                </a:cubicBezTo>
                <a:cubicBezTo>
                  <a:pt x="460444" y="118346"/>
                  <a:pt x="461867" y="120809"/>
                  <a:pt x="460728" y="124788"/>
                </a:cubicBezTo>
                <a:cubicBezTo>
                  <a:pt x="458925" y="130568"/>
                  <a:pt x="457407" y="136347"/>
                  <a:pt x="455509" y="142221"/>
                </a:cubicBezTo>
                <a:cubicBezTo>
                  <a:pt x="453801" y="147621"/>
                  <a:pt x="451998" y="148379"/>
                  <a:pt x="446778" y="145821"/>
                </a:cubicBezTo>
                <a:cubicBezTo>
                  <a:pt x="436339" y="140800"/>
                  <a:pt x="425141" y="138621"/>
                  <a:pt x="413563" y="139284"/>
                </a:cubicBezTo>
                <a:cubicBezTo>
                  <a:pt x="410526" y="139379"/>
                  <a:pt x="407489" y="139757"/>
                  <a:pt x="404642" y="141084"/>
                </a:cubicBezTo>
                <a:cubicBezTo>
                  <a:pt x="394583" y="145442"/>
                  <a:pt x="392875" y="156621"/>
                  <a:pt x="401511" y="163443"/>
                </a:cubicBezTo>
                <a:cubicBezTo>
                  <a:pt x="405781" y="166853"/>
                  <a:pt x="410716" y="169317"/>
                  <a:pt x="415936" y="171496"/>
                </a:cubicBezTo>
                <a:cubicBezTo>
                  <a:pt x="424761" y="175191"/>
                  <a:pt x="433777" y="178696"/>
                  <a:pt x="442223" y="183338"/>
                </a:cubicBezTo>
                <a:cubicBezTo>
                  <a:pt x="469175" y="198307"/>
                  <a:pt x="476387" y="232130"/>
                  <a:pt x="457407" y="255152"/>
                </a:cubicBezTo>
                <a:cubicBezTo>
                  <a:pt x="450574" y="263489"/>
                  <a:pt x="441654" y="268984"/>
                  <a:pt x="431214" y="271921"/>
                </a:cubicBezTo>
                <a:cubicBezTo>
                  <a:pt x="426659" y="273152"/>
                  <a:pt x="424666" y="275616"/>
                  <a:pt x="424951" y="280258"/>
                </a:cubicBezTo>
                <a:cubicBezTo>
                  <a:pt x="425141" y="284900"/>
                  <a:pt x="424951" y="289448"/>
                  <a:pt x="424951" y="294185"/>
                </a:cubicBezTo>
                <a:cubicBezTo>
                  <a:pt x="424951" y="298353"/>
                  <a:pt x="422768" y="300438"/>
                  <a:pt x="418688" y="300627"/>
                </a:cubicBezTo>
                <a:cubicBezTo>
                  <a:pt x="413658" y="300722"/>
                  <a:pt x="408628" y="300722"/>
                  <a:pt x="403693" y="300627"/>
                </a:cubicBezTo>
                <a:cubicBezTo>
                  <a:pt x="399328" y="300438"/>
                  <a:pt x="397240" y="298069"/>
                  <a:pt x="397240" y="293806"/>
                </a:cubicBezTo>
                <a:cubicBezTo>
                  <a:pt x="397050" y="290490"/>
                  <a:pt x="397050" y="287079"/>
                  <a:pt x="397050" y="283669"/>
                </a:cubicBezTo>
                <a:cubicBezTo>
                  <a:pt x="397050" y="276184"/>
                  <a:pt x="396861" y="275805"/>
                  <a:pt x="389648" y="274668"/>
                </a:cubicBezTo>
                <a:cubicBezTo>
                  <a:pt x="380348" y="273342"/>
                  <a:pt x="371427" y="271163"/>
                  <a:pt x="362886" y="267089"/>
                </a:cubicBezTo>
                <a:cubicBezTo>
                  <a:pt x="356243" y="263963"/>
                  <a:pt x="355579" y="262163"/>
                  <a:pt x="357192" y="255246"/>
                </a:cubicBezTo>
                <a:cubicBezTo>
                  <a:pt x="358616" y="250036"/>
                  <a:pt x="360039" y="244920"/>
                  <a:pt x="361653" y="239804"/>
                </a:cubicBezTo>
                <a:cubicBezTo>
                  <a:pt x="363551" y="233930"/>
                  <a:pt x="365164" y="233172"/>
                  <a:pt x="370668" y="236014"/>
                </a:cubicBezTo>
                <a:cubicBezTo>
                  <a:pt x="379968" y="240846"/>
                  <a:pt x="389838" y="243593"/>
                  <a:pt x="400277" y="244920"/>
                </a:cubicBezTo>
                <a:cubicBezTo>
                  <a:pt x="406920" y="245772"/>
                  <a:pt x="413563" y="245014"/>
                  <a:pt x="419732" y="242362"/>
                </a:cubicBezTo>
                <a:cubicBezTo>
                  <a:pt x="431214" y="237435"/>
                  <a:pt x="433018" y="224077"/>
                  <a:pt x="423243" y="215929"/>
                </a:cubicBezTo>
                <a:cubicBezTo>
                  <a:pt x="420016" y="213276"/>
                  <a:pt x="416220" y="211287"/>
                  <a:pt x="412234" y="209487"/>
                </a:cubicBezTo>
                <a:cubicBezTo>
                  <a:pt x="402175" y="205129"/>
                  <a:pt x="391641" y="201718"/>
                  <a:pt x="382056" y="196033"/>
                </a:cubicBezTo>
                <a:cubicBezTo>
                  <a:pt x="366587" y="186654"/>
                  <a:pt x="356718" y="173864"/>
                  <a:pt x="357857" y="155105"/>
                </a:cubicBezTo>
                <a:cubicBezTo>
                  <a:pt x="359280" y="133694"/>
                  <a:pt x="371238" y="120336"/>
                  <a:pt x="390882" y="113230"/>
                </a:cubicBezTo>
                <a:cubicBezTo>
                  <a:pt x="398948" y="110388"/>
                  <a:pt x="399138" y="110483"/>
                  <a:pt x="399138" y="102051"/>
                </a:cubicBezTo>
                <a:cubicBezTo>
                  <a:pt x="399138" y="99114"/>
                  <a:pt x="398948" y="96366"/>
                  <a:pt x="399138" y="93429"/>
                </a:cubicBezTo>
                <a:cubicBezTo>
                  <a:pt x="399233" y="87082"/>
                  <a:pt x="400372" y="85945"/>
                  <a:pt x="406730" y="85850"/>
                </a:cubicBezTo>
                <a:close/>
                <a:moveTo>
                  <a:pt x="205945" y="50"/>
                </a:moveTo>
                <a:cubicBezTo>
                  <a:pt x="214105" y="-329"/>
                  <a:pt x="298173" y="-1087"/>
                  <a:pt x="302823" y="99179"/>
                </a:cubicBezTo>
                <a:cubicBezTo>
                  <a:pt x="302823" y="99179"/>
                  <a:pt x="319238" y="249483"/>
                  <a:pt x="206514" y="250620"/>
                </a:cubicBezTo>
                <a:lnTo>
                  <a:pt x="205945" y="250620"/>
                </a:lnTo>
                <a:lnTo>
                  <a:pt x="205281" y="250620"/>
                </a:lnTo>
                <a:cubicBezTo>
                  <a:pt x="92652" y="249483"/>
                  <a:pt x="108972" y="99179"/>
                  <a:pt x="108972" y="99179"/>
                </a:cubicBezTo>
                <a:cubicBezTo>
                  <a:pt x="113527" y="-1087"/>
                  <a:pt x="197690" y="-329"/>
                  <a:pt x="205945" y="50"/>
                </a:cubicBezTo>
                <a:close/>
              </a:path>
            </a:pathLst>
          </a:custGeom>
          <a:solidFill>
            <a:srgbClr val="050D21"/>
          </a:solidFill>
          <a:ln w="28575">
            <a:noFill/>
          </a:ln>
          <a:effectLst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lIns="91428" tIns="45714" rIns="91428" bIns="45714" anchor="ctr">
            <a:normAutofit lnSpcReduction="100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200"/>
            <a:endParaRPr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20" name="ï$ḷíḑê"/>
          <p:cNvSpPr/>
          <p:nvPr/>
        </p:nvSpPr>
        <p:spPr bwMode="gray">
          <a:xfrm>
            <a:off x="1479264" y="2978115"/>
            <a:ext cx="943024" cy="943019"/>
          </a:xfrm>
          <a:prstGeom prst="ellipse">
            <a:avLst/>
          </a:prstGeom>
          <a:gradFill flip="none" rotWithShape="1">
            <a:gsLst>
              <a:gs pos="91000">
                <a:srgbClr val="050D21"/>
              </a:gs>
              <a:gs pos="87000">
                <a:srgbClr val="E78947"/>
              </a:gs>
              <a:gs pos="88000">
                <a:srgbClr val="050D21"/>
              </a:gs>
              <a:gs pos="100000">
                <a:srgbClr val="E78947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3765"/>
            <a:endParaRPr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30" name="îŝ1íḋé"/>
          <p:cNvSpPr/>
          <p:nvPr/>
        </p:nvSpPr>
        <p:spPr bwMode="gray">
          <a:xfrm>
            <a:off x="1768274" y="3296158"/>
            <a:ext cx="365002" cy="306930"/>
          </a:xfrm>
          <a:custGeom>
            <a:avLst/>
            <a:gdLst>
              <a:gd name="connsiteX0" fmla="*/ 517386 w 607639"/>
              <a:gd name="connsiteY0" fmla="*/ 115586 h 510964"/>
              <a:gd name="connsiteX1" fmla="*/ 517386 w 607639"/>
              <a:gd name="connsiteY1" fmla="*/ 347393 h 510964"/>
              <a:gd name="connsiteX2" fmla="*/ 285226 w 607639"/>
              <a:gd name="connsiteY2" fmla="*/ 347393 h 510964"/>
              <a:gd name="connsiteX3" fmla="*/ 373376 w 607639"/>
              <a:gd name="connsiteY3" fmla="*/ 90112 h 510964"/>
              <a:gd name="connsiteX4" fmla="*/ 491841 w 607639"/>
              <a:gd name="connsiteY4" fmla="*/ 90112 h 510964"/>
              <a:gd name="connsiteX5" fmla="*/ 234174 w 607639"/>
              <a:gd name="connsiteY5" fmla="*/ 347393 h 510964"/>
              <a:gd name="connsiteX6" fmla="*/ 115798 w 607639"/>
              <a:gd name="connsiteY6" fmla="*/ 347393 h 510964"/>
              <a:gd name="connsiteX7" fmla="*/ 90253 w 607639"/>
              <a:gd name="connsiteY7" fmla="*/ 90112 h 510964"/>
              <a:gd name="connsiteX8" fmla="*/ 322343 w 607639"/>
              <a:gd name="connsiteY8" fmla="*/ 90112 h 510964"/>
              <a:gd name="connsiteX9" fmla="*/ 90253 w 607639"/>
              <a:gd name="connsiteY9" fmla="*/ 321849 h 510964"/>
              <a:gd name="connsiteX10" fmla="*/ 54115 w 607639"/>
              <a:gd name="connsiteY10" fmla="*/ 54118 h 510964"/>
              <a:gd name="connsiteX11" fmla="*/ 54115 w 607639"/>
              <a:gd name="connsiteY11" fmla="*/ 383445 h 510964"/>
              <a:gd name="connsiteX12" fmla="*/ 553435 w 607639"/>
              <a:gd name="connsiteY12" fmla="*/ 383445 h 510964"/>
              <a:gd name="connsiteX13" fmla="*/ 553435 w 607639"/>
              <a:gd name="connsiteY13" fmla="*/ 54118 h 510964"/>
              <a:gd name="connsiteX14" fmla="*/ 0 w 607639"/>
              <a:gd name="connsiteY14" fmla="*/ 0 h 510964"/>
              <a:gd name="connsiteX15" fmla="*/ 607639 w 607639"/>
              <a:gd name="connsiteY15" fmla="*/ 0 h 510964"/>
              <a:gd name="connsiteX16" fmla="*/ 607639 w 607639"/>
              <a:gd name="connsiteY16" fmla="*/ 437474 h 510964"/>
              <a:gd name="connsiteX17" fmla="*/ 401948 w 607639"/>
              <a:gd name="connsiteY17" fmla="*/ 437474 h 510964"/>
              <a:gd name="connsiteX18" fmla="*/ 401948 w 607639"/>
              <a:gd name="connsiteY18" fmla="*/ 474975 h 510964"/>
              <a:gd name="connsiteX19" fmla="*/ 462917 w 607639"/>
              <a:gd name="connsiteY19" fmla="*/ 474975 h 510964"/>
              <a:gd name="connsiteX20" fmla="*/ 462917 w 607639"/>
              <a:gd name="connsiteY20" fmla="*/ 510964 h 510964"/>
              <a:gd name="connsiteX21" fmla="*/ 401948 w 607639"/>
              <a:gd name="connsiteY21" fmla="*/ 510964 h 510964"/>
              <a:gd name="connsiteX22" fmla="*/ 205602 w 607639"/>
              <a:gd name="connsiteY22" fmla="*/ 510964 h 510964"/>
              <a:gd name="connsiteX23" fmla="*/ 144634 w 607639"/>
              <a:gd name="connsiteY23" fmla="*/ 510964 h 510964"/>
              <a:gd name="connsiteX24" fmla="*/ 144634 w 607639"/>
              <a:gd name="connsiteY24" fmla="*/ 474975 h 510964"/>
              <a:gd name="connsiteX25" fmla="*/ 205602 w 607639"/>
              <a:gd name="connsiteY25" fmla="*/ 474975 h 510964"/>
              <a:gd name="connsiteX26" fmla="*/ 205602 w 607639"/>
              <a:gd name="connsiteY26" fmla="*/ 437474 h 510964"/>
              <a:gd name="connsiteX27" fmla="*/ 0 w 607639"/>
              <a:gd name="connsiteY27" fmla="*/ 437474 h 510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607639" h="510964">
                <a:moveTo>
                  <a:pt x="517386" y="115586"/>
                </a:moveTo>
                <a:lnTo>
                  <a:pt x="517386" y="347393"/>
                </a:lnTo>
                <a:lnTo>
                  <a:pt x="285226" y="347393"/>
                </a:lnTo>
                <a:close/>
                <a:moveTo>
                  <a:pt x="373376" y="90112"/>
                </a:moveTo>
                <a:lnTo>
                  <a:pt x="491841" y="90112"/>
                </a:lnTo>
                <a:lnTo>
                  <a:pt x="234174" y="347393"/>
                </a:lnTo>
                <a:lnTo>
                  <a:pt x="115798" y="347393"/>
                </a:lnTo>
                <a:close/>
                <a:moveTo>
                  <a:pt x="90253" y="90112"/>
                </a:moveTo>
                <a:lnTo>
                  <a:pt x="322343" y="90112"/>
                </a:lnTo>
                <a:lnTo>
                  <a:pt x="90253" y="321849"/>
                </a:lnTo>
                <a:close/>
                <a:moveTo>
                  <a:pt x="54115" y="54118"/>
                </a:moveTo>
                <a:lnTo>
                  <a:pt x="54115" y="383445"/>
                </a:lnTo>
                <a:lnTo>
                  <a:pt x="553435" y="383445"/>
                </a:lnTo>
                <a:lnTo>
                  <a:pt x="553435" y="54118"/>
                </a:lnTo>
                <a:close/>
                <a:moveTo>
                  <a:pt x="0" y="0"/>
                </a:moveTo>
                <a:lnTo>
                  <a:pt x="607639" y="0"/>
                </a:lnTo>
                <a:lnTo>
                  <a:pt x="607639" y="437474"/>
                </a:lnTo>
                <a:lnTo>
                  <a:pt x="401948" y="437474"/>
                </a:lnTo>
                <a:lnTo>
                  <a:pt x="401948" y="474975"/>
                </a:lnTo>
                <a:lnTo>
                  <a:pt x="462917" y="474975"/>
                </a:lnTo>
                <a:lnTo>
                  <a:pt x="462917" y="510964"/>
                </a:lnTo>
                <a:lnTo>
                  <a:pt x="401948" y="510964"/>
                </a:lnTo>
                <a:lnTo>
                  <a:pt x="205602" y="510964"/>
                </a:lnTo>
                <a:lnTo>
                  <a:pt x="144634" y="510964"/>
                </a:lnTo>
                <a:lnTo>
                  <a:pt x="144634" y="474975"/>
                </a:lnTo>
                <a:lnTo>
                  <a:pt x="205602" y="474975"/>
                </a:lnTo>
                <a:lnTo>
                  <a:pt x="205602" y="437474"/>
                </a:lnTo>
                <a:lnTo>
                  <a:pt x="0" y="437474"/>
                </a:lnTo>
                <a:close/>
              </a:path>
            </a:pathLst>
          </a:custGeom>
          <a:solidFill>
            <a:srgbClr val="050D21"/>
          </a:solidFill>
          <a:ln w="28575">
            <a:noFill/>
          </a:ln>
          <a:effectLst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lIns="91428" tIns="45714" rIns="91428" bIns="45714" anchor="ctr">
            <a:normAutofit fontScale="92500" lnSpcReduction="200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200"/>
            <a:endParaRPr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18" name="íşlíḍè"/>
          <p:cNvSpPr/>
          <p:nvPr/>
        </p:nvSpPr>
        <p:spPr bwMode="gray">
          <a:xfrm>
            <a:off x="9190990" y="477520"/>
            <a:ext cx="1611630" cy="1544955"/>
          </a:xfrm>
          <a:prstGeom prst="ellipse">
            <a:avLst/>
          </a:prstGeom>
          <a:gradFill flip="none" rotWithShape="1">
            <a:gsLst>
              <a:gs pos="91000">
                <a:srgbClr val="050D21"/>
              </a:gs>
              <a:gs pos="87000">
                <a:srgbClr val="E78947"/>
              </a:gs>
              <a:gs pos="88000">
                <a:srgbClr val="050D21"/>
              </a:gs>
              <a:gs pos="100000">
                <a:srgbClr val="E78947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3765"/>
            <a:endParaRPr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31" name="îsļïḑé"/>
          <p:cNvSpPr/>
          <p:nvPr/>
        </p:nvSpPr>
        <p:spPr bwMode="gray">
          <a:xfrm>
            <a:off x="9623425" y="835025"/>
            <a:ext cx="780415" cy="876300"/>
          </a:xfrm>
          <a:custGeom>
            <a:avLst/>
            <a:gdLst>
              <a:gd name="connsiteX0" fmla="*/ 250789 w 563817"/>
              <a:gd name="connsiteY0" fmla="*/ 546529 h 608627"/>
              <a:gd name="connsiteX1" fmla="*/ 313028 w 563817"/>
              <a:gd name="connsiteY1" fmla="*/ 546529 h 608627"/>
              <a:gd name="connsiteX2" fmla="*/ 313028 w 563817"/>
              <a:gd name="connsiteY2" fmla="*/ 577578 h 608627"/>
              <a:gd name="connsiteX3" fmla="*/ 281909 w 563817"/>
              <a:gd name="connsiteY3" fmla="*/ 608627 h 608627"/>
              <a:gd name="connsiteX4" fmla="*/ 250789 w 563817"/>
              <a:gd name="connsiteY4" fmla="*/ 577578 h 608627"/>
              <a:gd name="connsiteX5" fmla="*/ 464320 w 563817"/>
              <a:gd name="connsiteY5" fmla="*/ 405681 h 608627"/>
              <a:gd name="connsiteX6" fmla="*/ 526488 w 563817"/>
              <a:gd name="connsiteY6" fmla="*/ 405681 h 608627"/>
              <a:gd name="connsiteX7" fmla="*/ 526488 w 563817"/>
              <a:gd name="connsiteY7" fmla="*/ 577572 h 608627"/>
              <a:gd name="connsiteX8" fmla="*/ 495404 w 563817"/>
              <a:gd name="connsiteY8" fmla="*/ 608627 h 608627"/>
              <a:gd name="connsiteX9" fmla="*/ 464320 w 563817"/>
              <a:gd name="connsiteY9" fmla="*/ 577572 h 608627"/>
              <a:gd name="connsiteX10" fmla="*/ 233217 w 563817"/>
              <a:gd name="connsiteY10" fmla="*/ 343583 h 608627"/>
              <a:gd name="connsiteX11" fmla="*/ 330600 w 563817"/>
              <a:gd name="connsiteY11" fmla="*/ 343583 h 608627"/>
              <a:gd name="connsiteX12" fmla="*/ 350357 w 563817"/>
              <a:gd name="connsiteY12" fmla="*/ 363308 h 608627"/>
              <a:gd name="connsiteX13" fmla="*/ 350357 w 563817"/>
              <a:gd name="connsiteY13" fmla="*/ 485538 h 608627"/>
              <a:gd name="connsiteX14" fmla="*/ 330600 w 563817"/>
              <a:gd name="connsiteY14" fmla="*/ 505107 h 608627"/>
              <a:gd name="connsiteX15" fmla="*/ 233217 w 563817"/>
              <a:gd name="connsiteY15" fmla="*/ 505107 h 608627"/>
              <a:gd name="connsiteX16" fmla="*/ 213460 w 563817"/>
              <a:gd name="connsiteY16" fmla="*/ 485538 h 608627"/>
              <a:gd name="connsiteX17" fmla="*/ 213460 w 563817"/>
              <a:gd name="connsiteY17" fmla="*/ 363308 h 608627"/>
              <a:gd name="connsiteX18" fmla="*/ 233217 w 563817"/>
              <a:gd name="connsiteY18" fmla="*/ 343583 h 608627"/>
              <a:gd name="connsiteX19" fmla="*/ 37329 w 563817"/>
              <a:gd name="connsiteY19" fmla="*/ 314722 h 608627"/>
              <a:gd name="connsiteX20" fmla="*/ 99497 w 563817"/>
              <a:gd name="connsiteY20" fmla="*/ 314722 h 608627"/>
              <a:gd name="connsiteX21" fmla="*/ 99497 w 563817"/>
              <a:gd name="connsiteY21" fmla="*/ 577575 h 608627"/>
              <a:gd name="connsiteX22" fmla="*/ 68413 w 563817"/>
              <a:gd name="connsiteY22" fmla="*/ 608627 h 608627"/>
              <a:gd name="connsiteX23" fmla="*/ 37329 w 563817"/>
              <a:gd name="connsiteY23" fmla="*/ 577575 h 608627"/>
              <a:gd name="connsiteX24" fmla="*/ 446737 w 563817"/>
              <a:gd name="connsiteY24" fmla="*/ 202946 h 608627"/>
              <a:gd name="connsiteX25" fmla="*/ 544226 w 563817"/>
              <a:gd name="connsiteY25" fmla="*/ 202946 h 608627"/>
              <a:gd name="connsiteX26" fmla="*/ 563817 w 563817"/>
              <a:gd name="connsiteY26" fmla="*/ 222507 h 608627"/>
              <a:gd name="connsiteX27" fmla="*/ 563817 w 563817"/>
              <a:gd name="connsiteY27" fmla="*/ 344684 h 608627"/>
              <a:gd name="connsiteX28" fmla="*/ 544226 w 563817"/>
              <a:gd name="connsiteY28" fmla="*/ 364400 h 608627"/>
              <a:gd name="connsiteX29" fmla="*/ 446737 w 563817"/>
              <a:gd name="connsiteY29" fmla="*/ 364400 h 608627"/>
              <a:gd name="connsiteX30" fmla="*/ 426991 w 563817"/>
              <a:gd name="connsiteY30" fmla="*/ 344684 h 608627"/>
              <a:gd name="connsiteX31" fmla="*/ 426991 w 563817"/>
              <a:gd name="connsiteY31" fmla="*/ 222507 h 608627"/>
              <a:gd name="connsiteX32" fmla="*/ 446737 w 563817"/>
              <a:gd name="connsiteY32" fmla="*/ 202946 h 608627"/>
              <a:gd name="connsiteX33" fmla="*/ 19591 w 563817"/>
              <a:gd name="connsiteY33" fmla="*/ 111776 h 608627"/>
              <a:gd name="connsiteX34" fmla="*/ 117080 w 563817"/>
              <a:gd name="connsiteY34" fmla="*/ 111776 h 608627"/>
              <a:gd name="connsiteX35" fmla="*/ 136826 w 563817"/>
              <a:gd name="connsiteY35" fmla="*/ 131501 h 608627"/>
              <a:gd name="connsiteX36" fmla="*/ 136826 w 563817"/>
              <a:gd name="connsiteY36" fmla="*/ 253576 h 608627"/>
              <a:gd name="connsiteX37" fmla="*/ 117080 w 563817"/>
              <a:gd name="connsiteY37" fmla="*/ 273300 h 608627"/>
              <a:gd name="connsiteX38" fmla="*/ 19591 w 563817"/>
              <a:gd name="connsiteY38" fmla="*/ 273300 h 608627"/>
              <a:gd name="connsiteX39" fmla="*/ 0 w 563817"/>
              <a:gd name="connsiteY39" fmla="*/ 253576 h 608627"/>
              <a:gd name="connsiteX40" fmla="*/ 0 w 563817"/>
              <a:gd name="connsiteY40" fmla="*/ 131501 h 608627"/>
              <a:gd name="connsiteX41" fmla="*/ 19591 w 563817"/>
              <a:gd name="connsiteY41" fmla="*/ 111776 h 608627"/>
              <a:gd name="connsiteX42" fmla="*/ 495404 w 563817"/>
              <a:gd name="connsiteY42" fmla="*/ 0 h 608627"/>
              <a:gd name="connsiteX43" fmla="*/ 526488 w 563817"/>
              <a:gd name="connsiteY43" fmla="*/ 31049 h 608627"/>
              <a:gd name="connsiteX44" fmla="*/ 526488 w 563817"/>
              <a:gd name="connsiteY44" fmla="*/ 161454 h 608627"/>
              <a:gd name="connsiteX45" fmla="*/ 464320 w 563817"/>
              <a:gd name="connsiteY45" fmla="*/ 161454 h 608627"/>
              <a:gd name="connsiteX46" fmla="*/ 464320 w 563817"/>
              <a:gd name="connsiteY46" fmla="*/ 31049 h 608627"/>
              <a:gd name="connsiteX47" fmla="*/ 495404 w 563817"/>
              <a:gd name="connsiteY47" fmla="*/ 0 h 608627"/>
              <a:gd name="connsiteX48" fmla="*/ 281909 w 563817"/>
              <a:gd name="connsiteY48" fmla="*/ 0 h 608627"/>
              <a:gd name="connsiteX49" fmla="*/ 313028 w 563817"/>
              <a:gd name="connsiteY49" fmla="*/ 31053 h 608627"/>
              <a:gd name="connsiteX50" fmla="*/ 313028 w 563817"/>
              <a:gd name="connsiteY50" fmla="*/ 302302 h 608627"/>
              <a:gd name="connsiteX51" fmla="*/ 250789 w 563817"/>
              <a:gd name="connsiteY51" fmla="*/ 302302 h 608627"/>
              <a:gd name="connsiteX52" fmla="*/ 250789 w 563817"/>
              <a:gd name="connsiteY52" fmla="*/ 31053 h 608627"/>
              <a:gd name="connsiteX53" fmla="*/ 281909 w 563817"/>
              <a:gd name="connsiteY53" fmla="*/ 0 h 608627"/>
              <a:gd name="connsiteX54" fmla="*/ 68413 w 563817"/>
              <a:gd name="connsiteY54" fmla="*/ 0 h 608627"/>
              <a:gd name="connsiteX55" fmla="*/ 99497 w 563817"/>
              <a:gd name="connsiteY55" fmla="*/ 31061 h 608627"/>
              <a:gd name="connsiteX56" fmla="*/ 99497 w 563817"/>
              <a:gd name="connsiteY56" fmla="*/ 70354 h 608627"/>
              <a:gd name="connsiteX57" fmla="*/ 37329 w 563817"/>
              <a:gd name="connsiteY57" fmla="*/ 70354 h 608627"/>
              <a:gd name="connsiteX58" fmla="*/ 37329 w 563817"/>
              <a:gd name="connsiteY58" fmla="*/ 31061 h 608627"/>
              <a:gd name="connsiteX59" fmla="*/ 68413 w 563817"/>
              <a:gd name="connsiteY59" fmla="*/ 0 h 608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563817" h="608627">
                <a:moveTo>
                  <a:pt x="250789" y="546529"/>
                </a:moveTo>
                <a:lnTo>
                  <a:pt x="313028" y="546529"/>
                </a:lnTo>
                <a:lnTo>
                  <a:pt x="313028" y="577578"/>
                </a:lnTo>
                <a:cubicBezTo>
                  <a:pt x="313028" y="594655"/>
                  <a:pt x="299024" y="608627"/>
                  <a:pt x="281909" y="608627"/>
                </a:cubicBezTo>
                <a:cubicBezTo>
                  <a:pt x="264793" y="608627"/>
                  <a:pt x="250789" y="594655"/>
                  <a:pt x="250789" y="577578"/>
                </a:cubicBezTo>
                <a:close/>
                <a:moveTo>
                  <a:pt x="464320" y="405681"/>
                </a:moveTo>
                <a:lnTo>
                  <a:pt x="526488" y="405681"/>
                </a:lnTo>
                <a:lnTo>
                  <a:pt x="526488" y="577572"/>
                </a:lnTo>
                <a:cubicBezTo>
                  <a:pt x="526488" y="594652"/>
                  <a:pt x="512656" y="608627"/>
                  <a:pt x="495404" y="608627"/>
                </a:cubicBezTo>
                <a:cubicBezTo>
                  <a:pt x="478308" y="608627"/>
                  <a:pt x="464320" y="594652"/>
                  <a:pt x="464320" y="577572"/>
                </a:cubicBezTo>
                <a:close/>
                <a:moveTo>
                  <a:pt x="233217" y="343583"/>
                </a:moveTo>
                <a:lnTo>
                  <a:pt x="330600" y="343583"/>
                </a:lnTo>
                <a:cubicBezTo>
                  <a:pt x="341490" y="343583"/>
                  <a:pt x="350357" y="352436"/>
                  <a:pt x="350357" y="363308"/>
                </a:cubicBezTo>
                <a:lnTo>
                  <a:pt x="350357" y="485538"/>
                </a:lnTo>
                <a:cubicBezTo>
                  <a:pt x="350357" y="496410"/>
                  <a:pt x="341490" y="505107"/>
                  <a:pt x="330600" y="505107"/>
                </a:cubicBezTo>
                <a:lnTo>
                  <a:pt x="233217" y="505107"/>
                </a:lnTo>
                <a:cubicBezTo>
                  <a:pt x="222327" y="505107"/>
                  <a:pt x="213460" y="496410"/>
                  <a:pt x="213460" y="485538"/>
                </a:cubicBezTo>
                <a:lnTo>
                  <a:pt x="213460" y="363308"/>
                </a:lnTo>
                <a:cubicBezTo>
                  <a:pt x="213460" y="352436"/>
                  <a:pt x="222327" y="343583"/>
                  <a:pt x="233217" y="343583"/>
                </a:cubicBezTo>
                <a:close/>
                <a:moveTo>
                  <a:pt x="37329" y="314722"/>
                </a:moveTo>
                <a:lnTo>
                  <a:pt x="99497" y="314722"/>
                </a:lnTo>
                <a:lnTo>
                  <a:pt x="99497" y="577575"/>
                </a:lnTo>
                <a:cubicBezTo>
                  <a:pt x="99497" y="594654"/>
                  <a:pt x="85509" y="608627"/>
                  <a:pt x="68413" y="608627"/>
                </a:cubicBezTo>
                <a:cubicBezTo>
                  <a:pt x="51161" y="608627"/>
                  <a:pt x="37329" y="594654"/>
                  <a:pt x="37329" y="577575"/>
                </a:cubicBezTo>
                <a:close/>
                <a:moveTo>
                  <a:pt x="446737" y="202946"/>
                </a:moveTo>
                <a:lnTo>
                  <a:pt x="544226" y="202946"/>
                </a:lnTo>
                <a:cubicBezTo>
                  <a:pt x="555110" y="202946"/>
                  <a:pt x="563817" y="211640"/>
                  <a:pt x="563817" y="222507"/>
                </a:cubicBezTo>
                <a:lnTo>
                  <a:pt x="563817" y="344684"/>
                </a:lnTo>
                <a:cubicBezTo>
                  <a:pt x="563817" y="355551"/>
                  <a:pt x="555110" y="364400"/>
                  <a:pt x="544226" y="364400"/>
                </a:cubicBezTo>
                <a:lnTo>
                  <a:pt x="446737" y="364400"/>
                </a:lnTo>
                <a:cubicBezTo>
                  <a:pt x="435854" y="364400"/>
                  <a:pt x="426991" y="355551"/>
                  <a:pt x="426991" y="344684"/>
                </a:cubicBezTo>
                <a:lnTo>
                  <a:pt x="426991" y="222507"/>
                </a:lnTo>
                <a:cubicBezTo>
                  <a:pt x="426991" y="211640"/>
                  <a:pt x="435854" y="202946"/>
                  <a:pt x="446737" y="202946"/>
                </a:cubicBezTo>
                <a:close/>
                <a:moveTo>
                  <a:pt x="19591" y="111776"/>
                </a:moveTo>
                <a:lnTo>
                  <a:pt x="117080" y="111776"/>
                </a:lnTo>
                <a:cubicBezTo>
                  <a:pt x="127963" y="111776"/>
                  <a:pt x="136826" y="120629"/>
                  <a:pt x="136826" y="131501"/>
                </a:cubicBezTo>
                <a:lnTo>
                  <a:pt x="136826" y="253576"/>
                </a:lnTo>
                <a:cubicBezTo>
                  <a:pt x="136826" y="264447"/>
                  <a:pt x="127963" y="273300"/>
                  <a:pt x="117080" y="273300"/>
                </a:cubicBezTo>
                <a:lnTo>
                  <a:pt x="19591" y="273300"/>
                </a:lnTo>
                <a:cubicBezTo>
                  <a:pt x="8707" y="273300"/>
                  <a:pt x="0" y="264447"/>
                  <a:pt x="0" y="253576"/>
                </a:cubicBezTo>
                <a:lnTo>
                  <a:pt x="0" y="131501"/>
                </a:lnTo>
                <a:cubicBezTo>
                  <a:pt x="0" y="120629"/>
                  <a:pt x="8707" y="111776"/>
                  <a:pt x="19591" y="111776"/>
                </a:cubicBezTo>
                <a:close/>
                <a:moveTo>
                  <a:pt x="495404" y="0"/>
                </a:moveTo>
                <a:cubicBezTo>
                  <a:pt x="512656" y="0"/>
                  <a:pt x="526488" y="13972"/>
                  <a:pt x="526488" y="31049"/>
                </a:cubicBezTo>
                <a:lnTo>
                  <a:pt x="526488" y="161454"/>
                </a:lnTo>
                <a:lnTo>
                  <a:pt x="464320" y="161454"/>
                </a:lnTo>
                <a:lnTo>
                  <a:pt x="464320" y="31049"/>
                </a:lnTo>
                <a:cubicBezTo>
                  <a:pt x="464320" y="13972"/>
                  <a:pt x="478308" y="0"/>
                  <a:pt x="495404" y="0"/>
                </a:cubicBezTo>
                <a:close/>
                <a:moveTo>
                  <a:pt x="281909" y="0"/>
                </a:moveTo>
                <a:cubicBezTo>
                  <a:pt x="299024" y="0"/>
                  <a:pt x="313028" y="13974"/>
                  <a:pt x="313028" y="31053"/>
                </a:cubicBezTo>
                <a:lnTo>
                  <a:pt x="313028" y="302302"/>
                </a:lnTo>
                <a:lnTo>
                  <a:pt x="250789" y="302302"/>
                </a:lnTo>
                <a:lnTo>
                  <a:pt x="250789" y="31053"/>
                </a:lnTo>
                <a:cubicBezTo>
                  <a:pt x="250789" y="13974"/>
                  <a:pt x="264793" y="0"/>
                  <a:pt x="281909" y="0"/>
                </a:cubicBezTo>
                <a:close/>
                <a:moveTo>
                  <a:pt x="68413" y="0"/>
                </a:moveTo>
                <a:cubicBezTo>
                  <a:pt x="85509" y="0"/>
                  <a:pt x="99497" y="13978"/>
                  <a:pt x="99497" y="31061"/>
                </a:cubicBezTo>
                <a:lnTo>
                  <a:pt x="99497" y="70354"/>
                </a:lnTo>
                <a:lnTo>
                  <a:pt x="37329" y="70354"/>
                </a:lnTo>
                <a:lnTo>
                  <a:pt x="37329" y="31061"/>
                </a:lnTo>
                <a:cubicBezTo>
                  <a:pt x="37329" y="13978"/>
                  <a:pt x="51161" y="0"/>
                  <a:pt x="68413" y="0"/>
                </a:cubicBezTo>
                <a:close/>
              </a:path>
            </a:pathLst>
          </a:custGeom>
          <a:solidFill>
            <a:srgbClr val="050D21"/>
          </a:solidFill>
          <a:ln w="28575">
            <a:noFill/>
          </a:ln>
          <a:effectLst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lIns="91428" tIns="45714" rIns="91428" bIns="45714" anchor="ctr">
            <a:normAutofit lnSpcReduction="100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200"/>
            <a:endParaRPr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4403152" y="1078907"/>
            <a:ext cx="3384109" cy="95449"/>
            <a:chOff x="3745734" y="1030077"/>
            <a:chExt cx="5066292" cy="190922"/>
          </a:xfrm>
          <a:gradFill>
            <a:gsLst>
              <a:gs pos="0">
                <a:srgbClr val="050D21"/>
              </a:gs>
              <a:gs pos="100000">
                <a:srgbClr val="79F3FA"/>
              </a:gs>
            </a:gsLst>
            <a:lin ang="2700000" scaled="1"/>
          </a:gradFill>
        </p:grpSpPr>
        <p:sp>
          <p:nvSpPr>
            <p:cNvPr id="25" name="梯形 24"/>
            <p:cNvSpPr/>
            <p:nvPr/>
          </p:nvSpPr>
          <p:spPr>
            <a:xfrm>
              <a:off x="3745734" y="1030077"/>
              <a:ext cx="1222506" cy="190922"/>
            </a:xfrm>
            <a:prstGeom prst="trapezoid">
              <a:avLst>
                <a:gd name="adj" fmla="val 100789"/>
              </a:avLst>
            </a:prstGeom>
            <a:gradFill>
              <a:gsLst>
                <a:gs pos="0">
                  <a:srgbClr val="050D21"/>
                </a:gs>
                <a:gs pos="100000">
                  <a:srgbClr val="29CDF3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26" name="梯形 25"/>
            <p:cNvSpPr/>
            <p:nvPr/>
          </p:nvSpPr>
          <p:spPr>
            <a:xfrm>
              <a:off x="5026996" y="1030077"/>
              <a:ext cx="1222506" cy="190922"/>
            </a:xfrm>
            <a:prstGeom prst="trapezoid">
              <a:avLst>
                <a:gd name="adj" fmla="val 100789"/>
              </a:avLst>
            </a:prstGeom>
            <a:gradFill flip="none" rotWithShape="1">
              <a:gsLst>
                <a:gs pos="0">
                  <a:srgbClr val="050D21"/>
                </a:gs>
                <a:gs pos="100000">
                  <a:srgbClr val="E78947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27" name="梯形 26"/>
            <p:cNvSpPr/>
            <p:nvPr/>
          </p:nvSpPr>
          <p:spPr>
            <a:xfrm>
              <a:off x="6308258" y="1030077"/>
              <a:ext cx="1222506" cy="190922"/>
            </a:xfrm>
            <a:prstGeom prst="trapezoid">
              <a:avLst>
                <a:gd name="adj" fmla="val 100789"/>
              </a:avLst>
            </a:prstGeom>
            <a:gradFill>
              <a:gsLst>
                <a:gs pos="0">
                  <a:srgbClr val="050D21"/>
                </a:gs>
                <a:gs pos="100000">
                  <a:srgbClr val="29CDF3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28" name="梯形 27"/>
            <p:cNvSpPr/>
            <p:nvPr/>
          </p:nvSpPr>
          <p:spPr>
            <a:xfrm>
              <a:off x="7589520" y="1030077"/>
              <a:ext cx="1222506" cy="190922"/>
            </a:xfrm>
            <a:prstGeom prst="trapezoid">
              <a:avLst>
                <a:gd name="adj" fmla="val 100789"/>
              </a:avLst>
            </a:prstGeom>
            <a:gradFill flip="none" rotWithShape="1">
              <a:gsLst>
                <a:gs pos="0">
                  <a:srgbClr val="050D21"/>
                </a:gs>
                <a:gs pos="100000">
                  <a:srgbClr val="E78947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</p:grpSp>
      <p:sp>
        <p:nvSpPr>
          <p:cNvPr id="32" name="文本框 31"/>
          <p:cNvSpPr txBox="1"/>
          <p:nvPr/>
        </p:nvSpPr>
        <p:spPr bwMode="auto">
          <a:xfrm>
            <a:off x="904240" y="4029075"/>
            <a:ext cx="2150110" cy="2308860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>
                <a:gradFill>
                  <a:gsLst>
                    <a:gs pos="0">
                      <a:srgbClr val="29CDF3"/>
                    </a:gs>
                    <a:gs pos="100000">
                      <a:srgbClr val="79F3FA"/>
                    </a:gs>
                  </a:gsLst>
                  <a:lin ang="2700000" scaled="1"/>
                </a:gradFill>
                <a:latin typeface="锐字锐线梦想黑简1.0" panose="02010604000000000000" pitchFamily="2" charset="-122"/>
                <a:ea typeface="锐字锐线梦想黑简1.0" panose="02010604000000000000" pitchFamily="2" charset="-122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defTabSz="457200"/>
            <a:r>
              <a:rPr lang="zh-CN" altLang="en-US" sz="2000">
                <a:solidFill>
                  <a:schemeClr val="tx2">
                    <a:lumMod val="20000"/>
                    <a:lumOff val="80000"/>
                  </a:schemeClr>
                </a:solidFill>
                <a:sym typeface="+mn-ea"/>
              </a:rPr>
              <a:t>①．信号塔高度比较高，高度越高风越大，无人机的抗风性就得非常强，飞机不能有大幅度晃动；</a:t>
            </a:r>
            <a:endParaRPr lang="zh-CN" altLang="en-US" sz="2000">
              <a:solidFill>
                <a:srgbClr val="5CD8EE"/>
              </a:solidFill>
            </a:endParaRPr>
          </a:p>
          <a:p>
            <a:pPr algn="dist" defTabSz="457200"/>
            <a:endParaRPr lang="zh-CN" altLang="en-US" sz="2000" dirty="0">
              <a:solidFill>
                <a:srgbClr val="5CD8EE"/>
              </a:solidFill>
            </a:endParaRPr>
          </a:p>
        </p:txBody>
      </p:sp>
      <p:sp>
        <p:nvSpPr>
          <p:cNvPr id="34" name="文本框 33"/>
          <p:cNvSpPr txBox="1"/>
          <p:nvPr/>
        </p:nvSpPr>
        <p:spPr bwMode="auto">
          <a:xfrm>
            <a:off x="4489450" y="3058160"/>
            <a:ext cx="2453640" cy="2353310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>
                <a:gradFill>
                  <a:gsLst>
                    <a:gs pos="0">
                      <a:srgbClr val="29CDF3"/>
                    </a:gs>
                    <a:gs pos="100000">
                      <a:srgbClr val="79F3FA"/>
                    </a:gs>
                  </a:gsLst>
                  <a:lin ang="2700000" scaled="1"/>
                </a:gradFill>
                <a:latin typeface="锐字锐线梦想黑简1.0" panose="02010604000000000000" pitchFamily="2" charset="-122"/>
                <a:ea typeface="锐字锐线梦想黑简1.0" panose="02010604000000000000" pitchFamily="2" charset="-122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defTabSz="457200"/>
            <a:r>
              <a:rPr lang="zh-CN" altLang="en-US" sz="2000">
                <a:solidFill>
                  <a:schemeClr val="tx2">
                    <a:lumMod val="20000"/>
                    <a:lumOff val="80000"/>
                  </a:schemeClr>
                </a:solidFill>
                <a:sym typeface="+mn-ea"/>
              </a:rPr>
              <a:t>②.信号塔的干扰性，会干扰到无人机的传感器，尤其是地磁传感器，导致无人机失控；</a:t>
            </a:r>
            <a:endParaRPr lang="zh-CN" altLang="en-US" sz="2000" dirty="0">
              <a:solidFill>
                <a:schemeClr val="tx2">
                  <a:lumMod val="20000"/>
                  <a:lumOff val="80000"/>
                </a:schemeClr>
              </a:solidFill>
              <a:sym typeface="+mn-ea"/>
            </a:endParaRPr>
          </a:p>
        </p:txBody>
      </p:sp>
      <p:sp>
        <p:nvSpPr>
          <p:cNvPr id="35" name="文本框 34"/>
          <p:cNvSpPr txBox="1"/>
          <p:nvPr/>
        </p:nvSpPr>
        <p:spPr bwMode="auto">
          <a:xfrm>
            <a:off x="8482965" y="2023110"/>
            <a:ext cx="2952750" cy="2621280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>
                <a:gradFill>
                  <a:gsLst>
                    <a:gs pos="0">
                      <a:srgbClr val="29CDF3"/>
                    </a:gs>
                    <a:gs pos="100000">
                      <a:srgbClr val="79F3FA"/>
                    </a:gs>
                  </a:gsLst>
                  <a:lin ang="2700000" scaled="1"/>
                </a:gradFill>
                <a:latin typeface="锐字锐线梦想黑简1.0" panose="02010604000000000000" pitchFamily="2" charset="-122"/>
                <a:ea typeface="锐字锐线梦想黑简1.0" panose="02010604000000000000" pitchFamily="2" charset="-122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</a:pPr>
            <a:r>
              <a:rPr lang="zh-CN" altLang="en-US" sz="2000">
                <a:solidFill>
                  <a:schemeClr val="tx2">
                    <a:lumMod val="20000"/>
                    <a:lumOff val="80000"/>
                  </a:schemeClr>
                </a:solidFill>
                <a:sym typeface="+mn-ea"/>
              </a:rPr>
              <a:t>③.稳稳地取下然后换上灯泡的问题，机械臂大多是刚性的，无人机也不能太靠近信号塔，机械臂的尺寸又需要考虑。</a:t>
            </a:r>
            <a:endParaRPr lang="zh-CN" altLang="en-US" sz="2000" dirty="0">
              <a:solidFill>
                <a:schemeClr val="tx2">
                  <a:lumMod val="20000"/>
                  <a:lumOff val="80000"/>
                </a:schemeClr>
              </a:solidFill>
              <a:sym typeface="+mn-ea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4917337" y="394888"/>
            <a:ext cx="2355739" cy="5835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defTabSz="457200"/>
            <a:r>
              <a:rPr lang="zh-CN" altLang="en-US" sz="3200" dirty="0">
                <a:gradFill>
                  <a:gsLst>
                    <a:gs pos="0">
                      <a:srgbClr val="29CDF3"/>
                    </a:gs>
                    <a:gs pos="100000">
                      <a:srgbClr val="79F3FA"/>
                    </a:gs>
                  </a:gsLst>
                  <a:lin ang="2700000" scaled="1"/>
                </a:gradFill>
                <a:latin typeface="锐字锐线梦想黑简1.0" panose="02010604000000000000" pitchFamily="2" charset="-122"/>
                <a:ea typeface="锐字锐线梦想黑简1.0" panose="02010604000000000000" pitchFamily="2" charset="-122"/>
              </a:rPr>
              <a:t>项目现状</a:t>
            </a:r>
            <a:endParaRPr lang="zh-CN" altLang="en-US" sz="3200" dirty="0">
              <a:gradFill>
                <a:gsLst>
                  <a:gs pos="0">
                    <a:srgbClr val="29CDF3"/>
                  </a:gs>
                  <a:gs pos="100000">
                    <a:srgbClr val="79F3FA"/>
                  </a:gs>
                </a:gsLst>
                <a:lin ang="2700000" scaled="1"/>
              </a:gradFill>
              <a:latin typeface="锐字锐线梦想黑简1.0" panose="02010604000000000000" pitchFamily="2" charset="-122"/>
              <a:ea typeface="锐字锐线梦想黑简1.0" panose="02010604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6" grpId="0" bldLvl="0" animBg="1"/>
      <p:bldP spid="7" grpId="0" bldLvl="0" animBg="1"/>
      <p:bldP spid="9" grpId="0" bldLvl="0" animBg="1"/>
      <p:bldP spid="10" grpId="0" bldLvl="0" animBg="1"/>
      <p:bldP spid="22" grpId="0" bldLvl="0" animBg="1"/>
      <p:bldP spid="29" grpId="0" bldLvl="0" animBg="1"/>
      <p:bldP spid="20" grpId="0" bldLvl="0" animBg="1"/>
      <p:bldP spid="30" grpId="0" bldLvl="0" animBg="1"/>
      <p:bldP spid="18" grpId="0" bldLvl="0" animBg="1"/>
      <p:bldP spid="31" grpId="0" bldLvl="0" animBg="1"/>
      <p:bldP spid="32" grpId="0"/>
      <p:bldP spid="34" grpId="0"/>
      <p:bldP spid="3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flipH="1">
            <a:off x="-4435466" y="379247"/>
            <a:ext cx="8870931" cy="591061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flipH="1">
            <a:off x="8497800" y="379247"/>
            <a:ext cx="8870931" cy="591061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120165" y="3304132"/>
            <a:ext cx="5950083" cy="1169382"/>
          </a:xfrm>
          <a:prstGeom prst="rect">
            <a:avLst/>
          </a:prstGeom>
          <a:gradFill flip="none" rotWithShape="1">
            <a:gsLst>
              <a:gs pos="87000">
                <a:srgbClr val="050D21"/>
              </a:gs>
              <a:gs pos="0">
                <a:srgbClr val="050D21"/>
              </a:gs>
              <a:gs pos="100000">
                <a:srgbClr val="29CDF3"/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92613" y="3473380"/>
            <a:ext cx="4805186" cy="8299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 sz="3200">
                <a:gradFill>
                  <a:gsLst>
                    <a:gs pos="0">
                      <a:srgbClr val="29CDF3"/>
                    </a:gs>
                    <a:gs pos="100000">
                      <a:srgbClr val="79F3FA"/>
                    </a:gs>
                  </a:gsLst>
                  <a:lin ang="2700000" scaled="1"/>
                </a:gradFill>
                <a:latin typeface="锐字锐线梦想黑简1.0" panose="02010604000000000000" pitchFamily="2" charset="-122"/>
                <a:ea typeface="锐字锐线梦想黑简1.0" panose="02010604000000000000" pitchFamily="2" charset="-122"/>
              </a:defRPr>
            </a:lvl1pPr>
          </a:lstStyle>
          <a:p>
            <a:pPr algn="dist" defTabSz="457200"/>
            <a:r>
              <a:rPr lang="zh-CN" altLang="en-US" sz="4800" dirty="0">
                <a:ln w="139700">
                  <a:solidFill>
                    <a:srgbClr val="79F3FA"/>
                  </a:solidFill>
                  <a:miter lim="800000"/>
                </a:ln>
                <a:effectLst>
                  <a:outerShdw blurRad="406400" dist="38100" dir="2700000" algn="tl" rotWithShape="0">
                    <a:prstClr val="black">
                      <a:alpha val="79000"/>
                    </a:prstClr>
                  </a:outerShdw>
                </a:effectLst>
              </a:rPr>
              <a:t>作品简介</a:t>
            </a:r>
            <a:endParaRPr lang="zh-CN" altLang="en-US" sz="4800" dirty="0">
              <a:ln w="139700">
                <a:solidFill>
                  <a:srgbClr val="79F3FA"/>
                </a:solidFill>
                <a:miter lim="800000"/>
              </a:ln>
              <a:effectLst>
                <a:outerShdw blurRad="406400" dist="38100" dir="2700000" algn="tl" rotWithShape="0">
                  <a:prstClr val="black">
                    <a:alpha val="79000"/>
                  </a:prstClr>
                </a:outerShdw>
              </a:effectLst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92613" y="3473380"/>
            <a:ext cx="4805186" cy="8299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 sz="3200">
                <a:gradFill>
                  <a:gsLst>
                    <a:gs pos="0">
                      <a:srgbClr val="29CDF3"/>
                    </a:gs>
                    <a:gs pos="100000">
                      <a:srgbClr val="79F3FA"/>
                    </a:gs>
                  </a:gsLst>
                  <a:lin ang="2700000" scaled="1"/>
                </a:gradFill>
                <a:latin typeface="锐字锐线梦想黑简1.0" panose="02010604000000000000" pitchFamily="2" charset="-122"/>
                <a:ea typeface="锐字锐线梦想黑简1.0" panose="02010604000000000000" pitchFamily="2" charset="-122"/>
              </a:defRPr>
            </a:lvl1pPr>
          </a:lstStyle>
          <a:p>
            <a:pPr algn="dist" defTabSz="457200"/>
            <a:r>
              <a:rPr lang="zh-CN" altLang="en-US" sz="4800" dirty="0">
                <a:ln w="82550">
                  <a:solidFill>
                    <a:srgbClr val="050D21"/>
                  </a:solidFill>
                  <a:miter lim="800000"/>
                </a:ln>
              </a:rPr>
              <a:t>作品简介</a:t>
            </a:r>
            <a:endParaRPr lang="zh-CN" altLang="en-US" sz="4800" dirty="0">
              <a:ln w="82550">
                <a:solidFill>
                  <a:srgbClr val="050D21"/>
                </a:solidFill>
                <a:miter lim="800000"/>
              </a:ln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92613" y="3473380"/>
            <a:ext cx="4805186" cy="8299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 sz="3200">
                <a:gradFill>
                  <a:gsLst>
                    <a:gs pos="0">
                      <a:srgbClr val="29CDF3"/>
                    </a:gs>
                    <a:gs pos="100000">
                      <a:srgbClr val="79F3FA"/>
                    </a:gs>
                  </a:gsLst>
                  <a:lin ang="2700000" scaled="1"/>
                </a:gradFill>
                <a:latin typeface="锐字锐线梦想黑简1.0" panose="02010604000000000000" pitchFamily="2" charset="-122"/>
                <a:ea typeface="锐字锐线梦想黑简1.0" panose="02010604000000000000" pitchFamily="2" charset="-122"/>
              </a:defRPr>
            </a:lvl1pPr>
          </a:lstStyle>
          <a:p>
            <a:pPr algn="dist" defTabSz="457200"/>
            <a:r>
              <a:rPr lang="zh-CN" altLang="en-US" sz="4800" dirty="0">
                <a:gradFill>
                  <a:gsLst>
                    <a:gs pos="0">
                      <a:srgbClr val="29CDF3">
                        <a:lumMod val="51000"/>
                        <a:lumOff val="49000"/>
                      </a:srgbClr>
                    </a:gs>
                    <a:gs pos="100000">
                      <a:srgbClr val="29CDF3">
                        <a:lumMod val="91000"/>
                      </a:srgbClr>
                    </a:gs>
                  </a:gsLst>
                  <a:lin ang="2700000" scaled="1"/>
                </a:gradFill>
              </a:rPr>
              <a:t>作品简介</a:t>
            </a:r>
            <a:endParaRPr lang="zh-CN" altLang="en-US" sz="4800" dirty="0">
              <a:gradFill>
                <a:gsLst>
                  <a:gs pos="0">
                    <a:srgbClr val="29CDF3">
                      <a:lumMod val="51000"/>
                      <a:lumOff val="49000"/>
                    </a:srgbClr>
                  </a:gs>
                  <a:gs pos="100000">
                    <a:srgbClr val="29CDF3">
                      <a:lumMod val="91000"/>
                    </a:srgbClr>
                  </a:gs>
                </a:gsLst>
                <a:lin ang="2700000" scaled="1"/>
              </a:gra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542839" y="1847899"/>
            <a:ext cx="5104735" cy="120017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 sz="3200">
                <a:gradFill>
                  <a:gsLst>
                    <a:gs pos="0">
                      <a:srgbClr val="29CDF3"/>
                    </a:gs>
                    <a:gs pos="100000">
                      <a:srgbClr val="79F3FA"/>
                    </a:gs>
                  </a:gsLst>
                  <a:lin ang="2700000" scaled="1"/>
                </a:gradFill>
                <a:latin typeface="锐字锐线梦想黑简1.0" panose="02010604000000000000" pitchFamily="2" charset="-122"/>
                <a:ea typeface="锐字锐线梦想黑简1.0" panose="02010604000000000000" pitchFamily="2" charset="-122"/>
              </a:defRPr>
            </a:lvl1pPr>
          </a:lstStyle>
          <a:p>
            <a:pPr defTabSz="457200"/>
            <a:r>
              <a:rPr lang="en-US" altLang="zh-CN" sz="7200" dirty="0">
                <a:gradFill>
                  <a:gsLst>
                    <a:gs pos="0">
                      <a:srgbClr val="29CDF3">
                        <a:lumMod val="51000"/>
                        <a:lumOff val="49000"/>
                      </a:srgbClr>
                    </a:gs>
                    <a:gs pos="100000">
                      <a:srgbClr val="29CDF3">
                        <a:lumMod val="91000"/>
                      </a:srgbClr>
                    </a:gs>
                  </a:gsLst>
                  <a:lin ang="2700000" scaled="1"/>
                </a:gradFill>
              </a:rPr>
              <a:t>PART 02</a:t>
            </a:r>
            <a:endParaRPr lang="zh-CN" altLang="en-US" sz="7200" dirty="0">
              <a:gradFill>
                <a:gsLst>
                  <a:gs pos="0">
                    <a:srgbClr val="29CDF3">
                      <a:lumMod val="51000"/>
                      <a:lumOff val="49000"/>
                    </a:srgbClr>
                  </a:gs>
                  <a:gs pos="100000">
                    <a:srgbClr val="29CDF3">
                      <a:lumMod val="91000"/>
                    </a:srgbClr>
                  </a:gs>
                </a:gsLst>
                <a:lin ang="2700000" scaled="1"/>
              </a:gra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/>
      <p:bldP spid="6" grpId="0"/>
      <p:bldP spid="7" grpId="0"/>
      <p:bldP spid="9" grpId="0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5364,&quot;width&quot;:4315}"/>
</p:tagLst>
</file>

<file path=ppt/tags/tag2.xml><?xml version="1.0" encoding="utf-8"?>
<p:tagLst xmlns:p="http://schemas.openxmlformats.org/presentationml/2006/main">
  <p:tag name="KSO_WM_UNIT_PLACING_PICTURE_USER_VIEWPORT" val="{&quot;height&quot;:3660,&quot;width&quot;:3530}"/>
</p:tagLst>
</file>

<file path=ppt/tags/tag3.xml><?xml version="1.0" encoding="utf-8"?>
<p:tagLst xmlns:p="http://schemas.openxmlformats.org/presentationml/2006/main">
  <p:tag name="COMMONDATA" val="eyJoZGlkIjoiNWM0YmJlMDU4NDliMzYyZTk0ZmE5ZGFkNDQ2YzZiNTMifQ=="/>
  <p:tag name="KSO_WPP_MARK_KEY" val="89244adc-b9bc-4c48-96a1-0705f292b077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，www.1ppt.com">
  <a:themeElements>
    <a:clrScheme name="自定义 277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E53238"/>
      </a:accent1>
      <a:accent2>
        <a:srgbClr val="0064D2"/>
      </a:accent2>
      <a:accent3>
        <a:srgbClr val="E53238"/>
      </a:accent3>
      <a:accent4>
        <a:srgbClr val="0064D2"/>
      </a:accent4>
      <a:accent5>
        <a:srgbClr val="E53238"/>
      </a:accent5>
      <a:accent6>
        <a:srgbClr val="0064D2"/>
      </a:accent6>
      <a:hlink>
        <a:srgbClr val="E53238"/>
      </a:hlink>
      <a:folHlink>
        <a:srgbClr val="BFBFBF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2713</Words>
  <Application>WPS 演示</Application>
  <PresentationFormat>自定义</PresentationFormat>
  <Paragraphs>385</Paragraphs>
  <Slides>28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28</vt:i4>
      </vt:variant>
    </vt:vector>
  </HeadingPairs>
  <TitlesOfParts>
    <vt:vector size="46" baseType="lpstr">
      <vt:lpstr>Arial</vt:lpstr>
      <vt:lpstr>宋体</vt:lpstr>
      <vt:lpstr>Wingdings</vt:lpstr>
      <vt:lpstr>微软雅黑</vt:lpstr>
      <vt:lpstr>Arial</vt:lpstr>
      <vt:lpstr>锐字锐线梦想黑简1.0</vt:lpstr>
      <vt:lpstr>黑体</vt:lpstr>
      <vt:lpstr>等线</vt:lpstr>
      <vt:lpstr>Century Gothic</vt:lpstr>
      <vt:lpstr>方正清刻本悦宋简体</vt:lpstr>
      <vt:lpstr>华文中宋</vt:lpstr>
      <vt:lpstr>Arial Unicode MS</vt:lpstr>
      <vt:lpstr>Calibri</vt:lpstr>
      <vt:lpstr>Times New Roman</vt:lpstr>
      <vt:lpstr>Adobe Pi Std</vt:lpstr>
      <vt:lpstr>Office 主题</vt:lpstr>
      <vt:lpstr>第一PPT，www.1ppt.com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科技改变世界</dc:title>
  <dc:creator>第一PPT</dc:creator>
  <cp:keywords>www.1ppt.com</cp:keywords>
  <dc:description>www.1ppt.com</dc:description>
  <cp:lastModifiedBy>皋相</cp:lastModifiedBy>
  <cp:revision>21</cp:revision>
  <dcterms:created xsi:type="dcterms:W3CDTF">2019-12-24T09:15:00Z</dcterms:created>
  <dcterms:modified xsi:type="dcterms:W3CDTF">2022-12-02T13:58:10Z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A3F4AC1DF7014DF7B2514322F23A8D56</vt:lpwstr>
  </property>
  <property fmtid="{D5CDD505-2E9C-101B-9397-08002B2CF9AE}" pid="3" name="KSOProductBuildVer">
    <vt:lpwstr>2052-11.1.0.12763</vt:lpwstr>
  </property>
</Properties>
</file>