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handoutMasterIdLst>
    <p:handoutMasterId r:id="rId22"/>
  </p:handoutMasterIdLst>
  <p:sldIdLst>
    <p:sldId id="256" r:id="rId3"/>
    <p:sldId id="257" r:id="rId5"/>
    <p:sldId id="371" r:id="rId6"/>
    <p:sldId id="260" r:id="rId7"/>
    <p:sldId id="356" r:id="rId8"/>
    <p:sldId id="315" r:id="rId9"/>
    <p:sldId id="316" r:id="rId10"/>
    <p:sldId id="333" r:id="rId11"/>
    <p:sldId id="334" r:id="rId12"/>
    <p:sldId id="327" r:id="rId13"/>
    <p:sldId id="266" r:id="rId14"/>
    <p:sldId id="387" r:id="rId15"/>
    <p:sldId id="317" r:id="rId16"/>
    <p:sldId id="373" r:id="rId17"/>
    <p:sldId id="372" r:id="rId18"/>
    <p:sldId id="374" r:id="rId19"/>
    <p:sldId id="328" r:id="rId20"/>
    <p:sldId id="278" r:id="rId21"/>
  </p:sldIdLst>
  <p:sldSz cx="9144000" cy="5143500" type="screen16x9"/>
  <p:notesSz cx="6858000" cy="9144000"/>
  <p:embeddedFontLst>
    <p:embeddedFont>
      <p:font typeface="汉仪程行简" panose="00020600040101010101" charset="-122"/>
      <p:regular r:id="rId27"/>
    </p:embeddedFont>
    <p:embeddedFont>
      <p:font typeface="汉仪颜楷简" panose="00020600040101010101" charset="-122"/>
      <p:regular r:id="rId28"/>
    </p:embeddedFont>
    <p:embeddedFont>
      <p:font typeface="Leelawadee UI Semilight" panose="020B0402040204020203" pitchFamily="34" charset="-34"/>
      <p:regular r:id="rId29"/>
    </p:embeddedFont>
    <p:embeddedFont>
      <p:font typeface="微软雅黑" panose="020B0503020204020204" pitchFamily="34" charset="-122"/>
      <p:regular r:id="rId30"/>
    </p:embeddedFont>
    <p:embeddedFont>
      <p:font typeface="Calibri" panose="020F0502020204030204" charset="0"/>
      <p:regular r:id="rId31"/>
      <p:bold r:id="rId32"/>
      <p:italic r:id="rId33"/>
      <p:boldItalic r:id="rId34"/>
    </p:embeddedFont>
  </p:embeddedFontLst>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9" userDrawn="1">
          <p15:clr>
            <a:srgbClr val="A4A3A4"/>
          </p15:clr>
        </p15:guide>
        <p15:guide id="2" orient="horz" pos="350" userDrawn="1">
          <p15:clr>
            <a:srgbClr val="A4A3A4"/>
          </p15:clr>
        </p15:guide>
        <p15:guide id="3" orient="horz" pos="2938" userDrawn="1">
          <p15:clr>
            <a:srgbClr val="A4A3A4"/>
          </p15:clr>
        </p15:guide>
        <p15:guide id="4" orient="horz" pos="84" userDrawn="1">
          <p15:clr>
            <a:srgbClr val="A4A3A4"/>
          </p15:clr>
        </p15:guide>
        <p15:guide id="6" orient="horz" pos="430" userDrawn="1">
          <p15:clr>
            <a:srgbClr val="A4A3A4"/>
          </p15:clr>
        </p15:guide>
        <p15:guide id="37" orient="horz" pos="801" userDrawn="1">
          <p15:clr>
            <a:srgbClr val="A4A3A4"/>
          </p15:clr>
        </p15:guide>
        <p15:guide id="8" orient="horz" pos="1161" userDrawn="1">
          <p15:clr>
            <a:srgbClr val="A4A3A4"/>
          </p15:clr>
        </p15:guide>
        <p15:guide id="9" orient="horz" pos="1022" userDrawn="1">
          <p15:clr>
            <a:srgbClr val="A4A3A4"/>
          </p15:clr>
        </p15:guide>
        <p15:guide id="10" pos="2838" userDrawn="1">
          <p15:clr>
            <a:srgbClr val="A4A3A4"/>
          </p15:clr>
        </p15:guide>
        <p15:guide id="24" pos="5527" userDrawn="1">
          <p15:clr>
            <a:srgbClr val="A4A3A4"/>
          </p15:clr>
        </p15:guide>
        <p15:guide id="12" pos="434" userDrawn="1">
          <p15:clr>
            <a:srgbClr val="A4A3A4"/>
          </p15:clr>
        </p15:guide>
        <p15:guide id="28" pos="4298" userDrawn="1">
          <p15:clr>
            <a:srgbClr val="A4A3A4"/>
          </p15:clr>
        </p15:guide>
        <p15:guide id="14" pos="1499" userDrawn="1">
          <p15:clr>
            <a:srgbClr val="A4A3A4"/>
          </p15:clr>
        </p15:guide>
        <p15:guide id="15" pos="2417" userDrawn="1">
          <p15:clr>
            <a:srgbClr val="A4A3A4"/>
          </p15:clr>
        </p15:guide>
        <p15:guide id="21" pos="1683" userDrawn="1">
          <p15:clr>
            <a:srgbClr val="A4A3A4"/>
          </p15:clr>
        </p15:guide>
        <p15:guide id="17" pos="913" userDrawn="1">
          <p15:clr>
            <a:srgbClr val="A4A3A4"/>
          </p15:clr>
        </p15:guide>
        <p15:guide id="33" pos="4701" userDrawn="1">
          <p15:clr>
            <a:srgbClr val="A4A3A4"/>
          </p15:clr>
        </p15:guide>
        <p15:guide id="50" pos="5216" userDrawn="1">
          <p15:clr>
            <a:srgbClr val="A4A3A4"/>
          </p15:clr>
        </p15:guide>
        <p15:guide id="45" pos="3844" userDrawn="1">
          <p15:clr>
            <a:srgbClr val="A4A3A4"/>
          </p15:clr>
        </p15:guide>
        <p15:guide id="22" pos="3648" userDrawn="1">
          <p15:clr>
            <a:srgbClr val="A4A3A4"/>
          </p15:clr>
        </p15:guide>
        <p15:guide id="23" pos="1886" userDrawn="1">
          <p15:clr>
            <a:srgbClr val="A4A3A4"/>
          </p15:clr>
        </p15:guide>
        <p15:guide id="42" pos="4942" userDrawn="1">
          <p15:clr>
            <a:srgbClr val="A4A3A4"/>
          </p15:clr>
        </p15:guide>
        <p15:guide id="39" orient="horz" pos="2300" userDrawn="1">
          <p15:clr>
            <a:srgbClr val="A4A3A4"/>
          </p15:clr>
        </p15:guide>
        <p15:guide id="27" orient="horz" pos="2028" userDrawn="1">
          <p15:clr>
            <a:srgbClr val="A4A3A4"/>
          </p15:clr>
        </p15:guide>
        <p15:guide id="29" pos="1110" userDrawn="1">
          <p15:clr>
            <a:srgbClr val="A4A3A4"/>
          </p15:clr>
        </p15:guide>
        <p15:guide id="41" orient="horz" pos="2563" userDrawn="1">
          <p15:clr>
            <a:srgbClr val="A4A3A4"/>
          </p15:clr>
        </p15:guide>
        <p15:guide id="31" orient="horz" pos="2706" userDrawn="1">
          <p15:clr>
            <a:srgbClr val="A4A3A4"/>
          </p15:clr>
        </p15:guide>
        <p15:guide id="32" orient="horz" pos="2112" userDrawn="1">
          <p15:clr>
            <a:srgbClr val="A4A3A4"/>
          </p15:clr>
        </p15:guide>
        <p15:guide id="34" pos="3462" userDrawn="1">
          <p15:clr>
            <a:srgbClr val="A4A3A4"/>
          </p15:clr>
        </p15:guide>
        <p15:guide id="35" pos="2164" userDrawn="1">
          <p15:clr>
            <a:srgbClr val="A4A3A4"/>
          </p15:clr>
        </p15:guide>
        <p15:guide id="36" orient="horz" pos="1451" userDrawn="1">
          <p15:clr>
            <a:srgbClr val="A4A3A4"/>
          </p15:clr>
        </p15:guide>
        <p15:guide id="40" orient="horz" pos="1302" userDrawn="1">
          <p15:clr>
            <a:srgbClr val="A4A3A4"/>
          </p15:clr>
        </p15:guide>
        <p15:guide id="43" pos="772" userDrawn="1">
          <p15:clr>
            <a:srgbClr val="A4A3A4"/>
          </p15:clr>
        </p15:guide>
        <p15:guide id="44" pos="651" userDrawn="1">
          <p15:clr>
            <a:srgbClr val="A4A3A4"/>
          </p15:clr>
        </p15:guide>
        <p15:guide id="47" pos="5042" userDrawn="1">
          <p15:clr>
            <a:srgbClr val="A4A3A4"/>
          </p15:clr>
        </p15:guide>
        <p15:guide id="48" pos="1201" userDrawn="1">
          <p15:clr>
            <a:srgbClr val="A4A3A4"/>
          </p15:clr>
        </p15:guide>
        <p15:guide id="49" pos="379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86156" initials="8" lastIdx="2" clrIdx="6"/>
  <p:cmAuthor id="1" name="Liu Muriel" initials="LM" lastIdx="1" clrIdx="0"/>
  <p:cmAuthor id="2" name="刘 逸喆" initials="刘" lastIdx="1" clrIdx="1"/>
  <p:cmAuthor id="3" name="作者" initials="作" lastIdx="0" clrIdx="2"/>
  <p:cmAuthor id="4" name="1122" initials="1" lastIdx="1" clrIdx="3"/>
  <p:cmAuthor id="5" name="2281572497@qq.com" initials="2" lastIdx="1" clrIdx="4"/>
  <p:cmAuthor id="6" name="伟" initials="伟"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2539A"/>
    <a:srgbClr val="FC0101"/>
    <a:srgbClr val="FC0403"/>
    <a:srgbClr val="0278A1"/>
    <a:srgbClr val="927971"/>
    <a:srgbClr val="CC0000"/>
    <a:srgbClr val="404040"/>
    <a:srgbClr val="267B98"/>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921" autoAdjust="0"/>
  </p:normalViewPr>
  <p:slideViewPr>
    <p:cSldViewPr showGuides="1">
      <p:cViewPr>
        <p:scale>
          <a:sx n="127" d="100"/>
          <a:sy n="127" d="100"/>
        </p:scale>
        <p:origin x="1200" y="488"/>
      </p:cViewPr>
      <p:guideLst>
        <p:guide orient="horz" pos="1529"/>
        <p:guide orient="horz" pos="350"/>
        <p:guide orient="horz" pos="2938"/>
        <p:guide orient="horz" pos="84"/>
        <p:guide orient="horz" pos="430"/>
        <p:guide orient="horz" pos="801"/>
        <p:guide orient="horz" pos="1161"/>
        <p:guide orient="horz" pos="1022"/>
        <p:guide pos="2838"/>
        <p:guide pos="5527"/>
        <p:guide pos="434"/>
        <p:guide pos="4298"/>
        <p:guide pos="1499"/>
        <p:guide pos="2417"/>
        <p:guide pos="1683"/>
        <p:guide pos="913"/>
        <p:guide pos="4701"/>
        <p:guide pos="5216"/>
        <p:guide pos="3844"/>
        <p:guide pos="3648"/>
        <p:guide pos="1886"/>
        <p:guide pos="4942"/>
        <p:guide orient="horz" pos="2300"/>
        <p:guide orient="horz" pos="2028"/>
        <p:guide pos="1110"/>
        <p:guide orient="horz" pos="2563"/>
        <p:guide orient="horz" pos="2706"/>
        <p:guide orient="horz" pos="2112"/>
        <p:guide pos="3462"/>
        <p:guide pos="2164"/>
        <p:guide orient="horz" pos="1451"/>
        <p:guide orient="horz" pos="1302"/>
        <p:guide pos="772"/>
        <p:guide pos="651"/>
        <p:guide pos="5042"/>
        <p:guide pos="1201"/>
        <p:guide pos="379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334.xml"/><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AD39B2-41CF-4DEA-A056-F1DE89C55B1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0EDBA6-3167-4CE9-B928-339579E207F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0EDBA6-3167-4CE9-B928-339579E207F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0EDBA6-3167-4CE9-B928-339579E207F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0EDBA6-3167-4CE9-B928-339579E207F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530EDBA6-3167-4CE9-B928-339579E207F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0EDBA6-3167-4CE9-B928-339579E207F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0EDBA6-3167-4CE9-B928-339579E207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mConfetti">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p:cover/>
      </p:transition>
    </mc:Choice>
    <mc:Fallback>
      <p:transition>
        <p:cover/>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image" Target="../media/image2.pn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notesSlide" Target="../notesSlides/notesSlide1.xml"/><Relationship Id="rId12" Type="http://schemas.openxmlformats.org/officeDocument/2006/relationships/slideLayout" Target="../slideLayouts/slideLayout1.xml"/><Relationship Id="rId11" Type="http://schemas.openxmlformats.org/officeDocument/2006/relationships/tags" Target="../tags/tag8.xml"/><Relationship Id="rId10" Type="http://schemas.openxmlformats.org/officeDocument/2006/relationships/image" Target="../media/image3.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image" Target="../media/image17.jpeg"/><Relationship Id="rId4" Type="http://schemas.openxmlformats.org/officeDocument/2006/relationships/tags" Target="../tags/tag149.xml"/><Relationship Id="rId38" Type="http://schemas.openxmlformats.org/officeDocument/2006/relationships/notesSlide" Target="../notesSlides/notesSlide8.xml"/><Relationship Id="rId37" Type="http://schemas.openxmlformats.org/officeDocument/2006/relationships/slideLayout" Target="../slideLayouts/slideLayout2.xml"/><Relationship Id="rId36" Type="http://schemas.openxmlformats.org/officeDocument/2006/relationships/tags" Target="../tags/tag180.xml"/><Relationship Id="rId35" Type="http://schemas.openxmlformats.org/officeDocument/2006/relationships/tags" Target="../tags/tag179.xml"/><Relationship Id="rId34" Type="http://schemas.openxmlformats.org/officeDocument/2006/relationships/tags" Target="../tags/tag178.xml"/><Relationship Id="rId33" Type="http://schemas.openxmlformats.org/officeDocument/2006/relationships/tags" Target="../tags/tag177.xml"/><Relationship Id="rId32" Type="http://schemas.openxmlformats.org/officeDocument/2006/relationships/tags" Target="../tags/tag176.xml"/><Relationship Id="rId31" Type="http://schemas.openxmlformats.org/officeDocument/2006/relationships/tags" Target="../tags/tag175.xml"/><Relationship Id="rId30" Type="http://schemas.openxmlformats.org/officeDocument/2006/relationships/tags" Target="../tags/tag174.xml"/><Relationship Id="rId3" Type="http://schemas.openxmlformats.org/officeDocument/2006/relationships/tags" Target="../tags/tag148.xml"/><Relationship Id="rId29" Type="http://schemas.openxmlformats.org/officeDocument/2006/relationships/tags" Target="../tags/tag173.xml"/><Relationship Id="rId28" Type="http://schemas.openxmlformats.org/officeDocument/2006/relationships/tags" Target="../tags/tag172.xml"/><Relationship Id="rId27" Type="http://schemas.openxmlformats.org/officeDocument/2006/relationships/tags" Target="../tags/tag171.xml"/><Relationship Id="rId26" Type="http://schemas.openxmlformats.org/officeDocument/2006/relationships/tags" Target="../tags/tag170.xml"/><Relationship Id="rId25" Type="http://schemas.openxmlformats.org/officeDocument/2006/relationships/tags" Target="../tags/tag169.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47.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0" Type="http://schemas.openxmlformats.org/officeDocument/2006/relationships/notesSlide" Target="../notesSlides/notesSlide9.xml"/><Relationship Id="rId6" Type="http://schemas.openxmlformats.org/officeDocument/2006/relationships/image" Target="../media/image19.png"/><Relationship Id="rId59" Type="http://schemas.openxmlformats.org/officeDocument/2006/relationships/slideLayout" Target="../slideLayouts/slideLayout2.xml"/><Relationship Id="rId58" Type="http://schemas.openxmlformats.org/officeDocument/2006/relationships/tags" Target="../tags/tag235.xml"/><Relationship Id="rId57" Type="http://schemas.openxmlformats.org/officeDocument/2006/relationships/tags" Target="../tags/tag234.xml"/><Relationship Id="rId56" Type="http://schemas.openxmlformats.org/officeDocument/2006/relationships/tags" Target="../tags/tag233.xml"/><Relationship Id="rId55" Type="http://schemas.openxmlformats.org/officeDocument/2006/relationships/tags" Target="../tags/tag232.xml"/><Relationship Id="rId54" Type="http://schemas.openxmlformats.org/officeDocument/2006/relationships/tags" Target="../tags/tag231.xml"/><Relationship Id="rId53" Type="http://schemas.openxmlformats.org/officeDocument/2006/relationships/tags" Target="../tags/tag230.xml"/><Relationship Id="rId52" Type="http://schemas.openxmlformats.org/officeDocument/2006/relationships/tags" Target="../tags/tag229.xml"/><Relationship Id="rId51" Type="http://schemas.openxmlformats.org/officeDocument/2006/relationships/tags" Target="../tags/tag228.xml"/><Relationship Id="rId50" Type="http://schemas.openxmlformats.org/officeDocument/2006/relationships/tags" Target="../tags/tag227.xml"/><Relationship Id="rId5" Type="http://schemas.openxmlformats.org/officeDocument/2006/relationships/image" Target="../media/image18.jpeg"/><Relationship Id="rId49" Type="http://schemas.openxmlformats.org/officeDocument/2006/relationships/tags" Target="../tags/tag226.xml"/><Relationship Id="rId48" Type="http://schemas.openxmlformats.org/officeDocument/2006/relationships/tags" Target="../tags/tag225.xml"/><Relationship Id="rId47" Type="http://schemas.openxmlformats.org/officeDocument/2006/relationships/tags" Target="../tags/tag224.xml"/><Relationship Id="rId46" Type="http://schemas.openxmlformats.org/officeDocument/2006/relationships/tags" Target="../tags/tag223.xml"/><Relationship Id="rId45" Type="http://schemas.openxmlformats.org/officeDocument/2006/relationships/tags" Target="../tags/tag222.xml"/><Relationship Id="rId44" Type="http://schemas.openxmlformats.org/officeDocument/2006/relationships/tags" Target="../tags/tag221.xml"/><Relationship Id="rId43" Type="http://schemas.openxmlformats.org/officeDocument/2006/relationships/tags" Target="../tags/tag220.xml"/><Relationship Id="rId42" Type="http://schemas.openxmlformats.org/officeDocument/2006/relationships/tags" Target="../tags/tag219.xml"/><Relationship Id="rId41" Type="http://schemas.openxmlformats.org/officeDocument/2006/relationships/tags" Target="../tags/tag218.xml"/><Relationship Id="rId40" Type="http://schemas.openxmlformats.org/officeDocument/2006/relationships/tags" Target="../tags/tag217.xml"/><Relationship Id="rId4" Type="http://schemas.openxmlformats.org/officeDocument/2006/relationships/tags" Target="../tags/tag183.xml"/><Relationship Id="rId39" Type="http://schemas.openxmlformats.org/officeDocument/2006/relationships/tags" Target="../tags/tag216.xml"/><Relationship Id="rId38" Type="http://schemas.openxmlformats.org/officeDocument/2006/relationships/tags" Target="../tags/tag215.xml"/><Relationship Id="rId37" Type="http://schemas.openxmlformats.org/officeDocument/2006/relationships/tags" Target="../tags/tag214.xml"/><Relationship Id="rId36" Type="http://schemas.openxmlformats.org/officeDocument/2006/relationships/tags" Target="../tags/tag213.xml"/><Relationship Id="rId35" Type="http://schemas.openxmlformats.org/officeDocument/2006/relationships/tags" Target="../tags/tag212.xml"/><Relationship Id="rId34" Type="http://schemas.openxmlformats.org/officeDocument/2006/relationships/tags" Target="../tags/tag211.xml"/><Relationship Id="rId33" Type="http://schemas.openxmlformats.org/officeDocument/2006/relationships/tags" Target="../tags/tag210.xml"/><Relationship Id="rId32" Type="http://schemas.openxmlformats.org/officeDocument/2006/relationships/tags" Target="../tags/tag209.xml"/><Relationship Id="rId31" Type="http://schemas.openxmlformats.org/officeDocument/2006/relationships/tags" Target="../tags/tag208.xml"/><Relationship Id="rId30" Type="http://schemas.openxmlformats.org/officeDocument/2006/relationships/tags" Target="../tags/tag207.xml"/><Relationship Id="rId3" Type="http://schemas.openxmlformats.org/officeDocument/2006/relationships/tags" Target="../tags/tag182.xml"/><Relationship Id="rId29" Type="http://schemas.openxmlformats.org/officeDocument/2006/relationships/tags" Target="../tags/tag206.xml"/><Relationship Id="rId28" Type="http://schemas.openxmlformats.org/officeDocument/2006/relationships/tags" Target="../tags/tag205.xml"/><Relationship Id="rId27" Type="http://schemas.openxmlformats.org/officeDocument/2006/relationships/tags" Target="../tags/tag204.xml"/><Relationship Id="rId26" Type="http://schemas.openxmlformats.org/officeDocument/2006/relationships/tags" Target="../tags/tag203.xml"/><Relationship Id="rId25" Type="http://schemas.openxmlformats.org/officeDocument/2006/relationships/tags" Target="../tags/tag202.xml"/><Relationship Id="rId24" Type="http://schemas.openxmlformats.org/officeDocument/2006/relationships/tags" Target="../tags/tag201.xml"/><Relationship Id="rId23" Type="http://schemas.openxmlformats.org/officeDocument/2006/relationships/tags" Target="../tags/tag200.xml"/><Relationship Id="rId22" Type="http://schemas.openxmlformats.org/officeDocument/2006/relationships/tags" Target="../tags/tag199.xml"/><Relationship Id="rId21" Type="http://schemas.openxmlformats.org/officeDocument/2006/relationships/tags" Target="../tags/tag198.xml"/><Relationship Id="rId20" Type="http://schemas.openxmlformats.org/officeDocument/2006/relationships/tags" Target="../tags/tag197.xml"/><Relationship Id="rId2" Type="http://schemas.openxmlformats.org/officeDocument/2006/relationships/tags" Target="../tags/tag181.xml"/><Relationship Id="rId19" Type="http://schemas.openxmlformats.org/officeDocument/2006/relationships/tags" Target="../tags/tag196.xml"/><Relationship Id="rId18" Type="http://schemas.openxmlformats.org/officeDocument/2006/relationships/tags" Target="../tags/tag195.xml"/><Relationship Id="rId17" Type="http://schemas.openxmlformats.org/officeDocument/2006/relationships/tags" Target="../tags/tag194.xml"/><Relationship Id="rId16" Type="http://schemas.openxmlformats.org/officeDocument/2006/relationships/tags" Target="../tags/tag193.xml"/><Relationship Id="rId15" Type="http://schemas.openxmlformats.org/officeDocument/2006/relationships/tags" Target="../tags/tag19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8.xml"/><Relationship Id="rId7" Type="http://schemas.openxmlformats.org/officeDocument/2006/relationships/image" Target="../media/image23.GIF"/><Relationship Id="rId6" Type="http://schemas.openxmlformats.org/officeDocument/2006/relationships/image" Target="../media/image22.png"/><Relationship Id="rId5" Type="http://schemas.openxmlformats.org/officeDocument/2006/relationships/tags" Target="../tags/tag237.xml"/><Relationship Id="rId4" Type="http://schemas.openxmlformats.org/officeDocument/2006/relationships/image" Target="../media/image21.GIF"/><Relationship Id="rId3" Type="http://schemas.openxmlformats.org/officeDocument/2006/relationships/tags" Target="../tags/tag236.xml"/><Relationship Id="rId2" Type="http://schemas.openxmlformats.org/officeDocument/2006/relationships/image" Target="../media/image20.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9" Type="http://schemas.openxmlformats.org/officeDocument/2006/relationships/notesSlide" Target="../notesSlides/notesSlide10.xml"/><Relationship Id="rId58" Type="http://schemas.openxmlformats.org/officeDocument/2006/relationships/slideLayout" Target="../slideLayouts/slideLayout2.xml"/><Relationship Id="rId57" Type="http://schemas.openxmlformats.org/officeDocument/2006/relationships/tags" Target="../tags/tag292.xml"/><Relationship Id="rId56" Type="http://schemas.openxmlformats.org/officeDocument/2006/relationships/tags" Target="../tags/tag291.xml"/><Relationship Id="rId55" Type="http://schemas.openxmlformats.org/officeDocument/2006/relationships/tags" Target="../tags/tag290.xml"/><Relationship Id="rId54" Type="http://schemas.openxmlformats.org/officeDocument/2006/relationships/tags" Target="../tags/tag289.xml"/><Relationship Id="rId53" Type="http://schemas.openxmlformats.org/officeDocument/2006/relationships/tags" Target="../tags/tag288.xml"/><Relationship Id="rId52" Type="http://schemas.openxmlformats.org/officeDocument/2006/relationships/tags" Target="../tags/tag287.xml"/><Relationship Id="rId51" Type="http://schemas.openxmlformats.org/officeDocument/2006/relationships/tags" Target="../tags/tag286.xml"/><Relationship Id="rId50" Type="http://schemas.openxmlformats.org/officeDocument/2006/relationships/tags" Target="../tags/tag285.xml"/><Relationship Id="rId5" Type="http://schemas.openxmlformats.org/officeDocument/2006/relationships/image" Target="../media/image25.jpeg"/><Relationship Id="rId49" Type="http://schemas.openxmlformats.org/officeDocument/2006/relationships/tags" Target="../tags/tag284.xml"/><Relationship Id="rId48" Type="http://schemas.openxmlformats.org/officeDocument/2006/relationships/tags" Target="../tags/tag283.xml"/><Relationship Id="rId47" Type="http://schemas.openxmlformats.org/officeDocument/2006/relationships/tags" Target="../tags/tag282.xml"/><Relationship Id="rId46" Type="http://schemas.openxmlformats.org/officeDocument/2006/relationships/tags" Target="../tags/tag281.xml"/><Relationship Id="rId45" Type="http://schemas.openxmlformats.org/officeDocument/2006/relationships/tags" Target="../tags/tag280.xml"/><Relationship Id="rId44" Type="http://schemas.openxmlformats.org/officeDocument/2006/relationships/tags" Target="../tags/tag279.xml"/><Relationship Id="rId43" Type="http://schemas.openxmlformats.org/officeDocument/2006/relationships/tags" Target="../tags/tag278.xml"/><Relationship Id="rId42" Type="http://schemas.openxmlformats.org/officeDocument/2006/relationships/tags" Target="../tags/tag277.xml"/><Relationship Id="rId41" Type="http://schemas.openxmlformats.org/officeDocument/2006/relationships/tags" Target="../tags/tag276.xml"/><Relationship Id="rId40" Type="http://schemas.openxmlformats.org/officeDocument/2006/relationships/tags" Target="../tags/tag275.xml"/><Relationship Id="rId4" Type="http://schemas.openxmlformats.org/officeDocument/2006/relationships/image" Target="../media/image24.jpeg"/><Relationship Id="rId39" Type="http://schemas.openxmlformats.org/officeDocument/2006/relationships/tags" Target="../tags/tag274.xml"/><Relationship Id="rId38" Type="http://schemas.openxmlformats.org/officeDocument/2006/relationships/tags" Target="../tags/tag273.xml"/><Relationship Id="rId37" Type="http://schemas.openxmlformats.org/officeDocument/2006/relationships/tags" Target="../tags/tag272.xml"/><Relationship Id="rId36" Type="http://schemas.openxmlformats.org/officeDocument/2006/relationships/tags" Target="../tags/tag271.xml"/><Relationship Id="rId35" Type="http://schemas.openxmlformats.org/officeDocument/2006/relationships/tags" Target="../tags/tag270.xml"/><Relationship Id="rId34" Type="http://schemas.openxmlformats.org/officeDocument/2006/relationships/tags" Target="../tags/tag269.xml"/><Relationship Id="rId33" Type="http://schemas.openxmlformats.org/officeDocument/2006/relationships/tags" Target="../tags/tag268.xml"/><Relationship Id="rId32" Type="http://schemas.openxmlformats.org/officeDocument/2006/relationships/tags" Target="../tags/tag267.xml"/><Relationship Id="rId31" Type="http://schemas.openxmlformats.org/officeDocument/2006/relationships/tags" Target="../tags/tag266.xml"/><Relationship Id="rId30" Type="http://schemas.openxmlformats.org/officeDocument/2006/relationships/tags" Target="../tags/tag265.xml"/><Relationship Id="rId3" Type="http://schemas.openxmlformats.org/officeDocument/2006/relationships/tags" Target="../tags/tag240.xml"/><Relationship Id="rId29" Type="http://schemas.openxmlformats.org/officeDocument/2006/relationships/tags" Target="../tags/tag264.xml"/><Relationship Id="rId28" Type="http://schemas.openxmlformats.org/officeDocument/2006/relationships/tags" Target="../tags/tag263.xml"/><Relationship Id="rId27" Type="http://schemas.openxmlformats.org/officeDocument/2006/relationships/tags" Target="../tags/tag262.xml"/><Relationship Id="rId26" Type="http://schemas.openxmlformats.org/officeDocument/2006/relationships/tags" Target="../tags/tag261.xml"/><Relationship Id="rId25" Type="http://schemas.openxmlformats.org/officeDocument/2006/relationships/tags" Target="../tags/tag260.xml"/><Relationship Id="rId24" Type="http://schemas.openxmlformats.org/officeDocument/2006/relationships/tags" Target="../tags/tag259.xml"/><Relationship Id="rId23" Type="http://schemas.openxmlformats.org/officeDocument/2006/relationships/tags" Target="../tags/tag258.xml"/><Relationship Id="rId22" Type="http://schemas.openxmlformats.org/officeDocument/2006/relationships/tags" Target="../tags/tag257.xml"/><Relationship Id="rId21" Type="http://schemas.openxmlformats.org/officeDocument/2006/relationships/tags" Target="../tags/tag256.xml"/><Relationship Id="rId20" Type="http://schemas.openxmlformats.org/officeDocument/2006/relationships/tags" Target="../tags/tag255.xml"/><Relationship Id="rId2" Type="http://schemas.openxmlformats.org/officeDocument/2006/relationships/tags" Target="../tags/tag239.xml"/><Relationship Id="rId19" Type="http://schemas.openxmlformats.org/officeDocument/2006/relationships/tags" Target="../tags/tag254.xml"/><Relationship Id="rId18" Type="http://schemas.openxmlformats.org/officeDocument/2006/relationships/tags" Target="../tags/tag253.xml"/><Relationship Id="rId17" Type="http://schemas.openxmlformats.org/officeDocument/2006/relationships/tags" Target="../tags/tag252.xml"/><Relationship Id="rId16" Type="http://schemas.openxmlformats.org/officeDocument/2006/relationships/tags" Target="../tags/tag251.xml"/><Relationship Id="rId15" Type="http://schemas.openxmlformats.org/officeDocument/2006/relationships/tags" Target="../tags/tag250.xml"/><Relationship Id="rId14" Type="http://schemas.openxmlformats.org/officeDocument/2006/relationships/tags" Target="../tags/tag249.xml"/><Relationship Id="rId13" Type="http://schemas.openxmlformats.org/officeDocument/2006/relationships/tags" Target="../tags/tag248.xml"/><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image" Target="../media/image28.png"/><Relationship Id="rId7" Type="http://schemas.openxmlformats.org/officeDocument/2006/relationships/tags" Target="../tags/tag296.xml"/><Relationship Id="rId6" Type="http://schemas.openxmlformats.org/officeDocument/2006/relationships/image" Target="../media/image27.png"/><Relationship Id="rId5" Type="http://schemas.openxmlformats.org/officeDocument/2006/relationships/tags" Target="../tags/tag295.xml"/><Relationship Id="rId4" Type="http://schemas.openxmlformats.org/officeDocument/2006/relationships/image" Target="../media/image26.png"/><Relationship Id="rId3" Type="http://schemas.openxmlformats.org/officeDocument/2006/relationships/tags" Target="../tags/tag294.xml"/><Relationship Id="rId2" Type="http://schemas.openxmlformats.org/officeDocument/2006/relationships/tags" Target="../tags/tag293.xml"/><Relationship Id="rId18" Type="http://schemas.openxmlformats.org/officeDocument/2006/relationships/notesSlide" Target="../notesSlides/notesSlide11.xml"/><Relationship Id="rId17" Type="http://schemas.openxmlformats.org/officeDocument/2006/relationships/slideLayout" Target="../slideLayouts/slideLayout7.xml"/><Relationship Id="rId16" Type="http://schemas.openxmlformats.org/officeDocument/2006/relationships/image" Target="../media/image33.jpeg"/><Relationship Id="rId15" Type="http://schemas.openxmlformats.org/officeDocument/2006/relationships/tags" Target="../tags/tag299.xml"/><Relationship Id="rId14" Type="http://schemas.openxmlformats.org/officeDocument/2006/relationships/image" Target="../media/image32.png"/><Relationship Id="rId13" Type="http://schemas.openxmlformats.org/officeDocument/2006/relationships/tags" Target="../tags/tag298.xml"/><Relationship Id="rId12" Type="http://schemas.openxmlformats.org/officeDocument/2006/relationships/image" Target="../media/image31.png"/><Relationship Id="rId11" Type="http://schemas.openxmlformats.org/officeDocument/2006/relationships/image" Target="../media/image30.jpeg"/><Relationship Id="rId10" Type="http://schemas.openxmlformats.org/officeDocument/2006/relationships/image" Target="../media/image29.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3" Type="http://schemas.openxmlformats.org/officeDocument/2006/relationships/image" Target="../media/image34.jpeg"/><Relationship Id="rId2" Type="http://schemas.openxmlformats.org/officeDocument/2006/relationships/tags" Target="../tags/tag300.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image" Target="../media/image38.png"/><Relationship Id="rId24" Type="http://schemas.openxmlformats.org/officeDocument/2006/relationships/slideLayout" Target="../slideLayouts/slideLayout7.xml"/><Relationship Id="rId23" Type="http://schemas.openxmlformats.org/officeDocument/2006/relationships/image" Target="../media/image41.png"/><Relationship Id="rId22" Type="http://schemas.openxmlformats.org/officeDocument/2006/relationships/tags" Target="../tags/tag318.xml"/><Relationship Id="rId21" Type="http://schemas.openxmlformats.org/officeDocument/2006/relationships/tags" Target="../tags/tag317.xml"/><Relationship Id="rId20" Type="http://schemas.openxmlformats.org/officeDocument/2006/relationships/image" Target="../media/image40.png"/><Relationship Id="rId2" Type="http://schemas.openxmlformats.org/officeDocument/2006/relationships/tags" Target="../tags/tag301.xml"/><Relationship Id="rId19" Type="http://schemas.openxmlformats.org/officeDocument/2006/relationships/tags" Target="../tags/tag316.xml"/><Relationship Id="rId18" Type="http://schemas.openxmlformats.org/officeDocument/2006/relationships/tags" Target="../tags/tag315.xml"/><Relationship Id="rId17" Type="http://schemas.openxmlformats.org/officeDocument/2006/relationships/image" Target="../media/image39.png"/><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image" Target="../media/image42.png"/><Relationship Id="rId6" Type="http://schemas.openxmlformats.org/officeDocument/2006/relationships/image" Target="../media/image12.png"/><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9" Type="http://schemas.openxmlformats.org/officeDocument/2006/relationships/notesSlide" Target="../notesSlides/notesSlide13.xml"/><Relationship Id="rId18" Type="http://schemas.openxmlformats.org/officeDocument/2006/relationships/slideLayout" Target="../slideLayouts/slideLayout7.xml"/><Relationship Id="rId17" Type="http://schemas.openxmlformats.org/officeDocument/2006/relationships/tags" Target="../tags/tag332.xml"/><Relationship Id="rId16" Type="http://schemas.openxmlformats.org/officeDocument/2006/relationships/tags" Target="../tags/tag331.xml"/><Relationship Id="rId15" Type="http://schemas.openxmlformats.org/officeDocument/2006/relationships/tags" Target="../tags/tag33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tags" Target="../tags/tag33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xml"/><Relationship Id="rId7" Type="http://schemas.openxmlformats.org/officeDocument/2006/relationships/tags" Target="../tags/tag12.xml"/><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media/image4.png"/><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0" Type="http://schemas.openxmlformats.org/officeDocument/2006/relationships/slideLayout" Target="../slideLayouts/slideLayout2.xml"/><Relationship Id="rId3" Type="http://schemas.openxmlformats.org/officeDocument/2006/relationships/tags" Target="../tags/tag14.xml"/><Relationship Id="rId29" Type="http://schemas.openxmlformats.org/officeDocument/2006/relationships/tags" Target="../tags/tag35.xml"/><Relationship Id="rId28" Type="http://schemas.openxmlformats.org/officeDocument/2006/relationships/tags" Target="../tags/tag34.xml"/><Relationship Id="rId27" Type="http://schemas.openxmlformats.org/officeDocument/2006/relationships/tags" Target="../tags/tag33.xml"/><Relationship Id="rId26" Type="http://schemas.openxmlformats.org/officeDocument/2006/relationships/tags" Target="../tags/tag32.xml"/><Relationship Id="rId25" Type="http://schemas.openxmlformats.org/officeDocument/2006/relationships/tags" Target="../tags/tag31.xml"/><Relationship Id="rId24" Type="http://schemas.openxmlformats.org/officeDocument/2006/relationships/tags" Target="../tags/tag30.xml"/><Relationship Id="rId23" Type="http://schemas.openxmlformats.org/officeDocument/2006/relationships/image" Target="../media/image9.jpeg"/><Relationship Id="rId22" Type="http://schemas.openxmlformats.org/officeDocument/2006/relationships/tags" Target="../tags/tag29.xml"/><Relationship Id="rId21" Type="http://schemas.openxmlformats.org/officeDocument/2006/relationships/image" Target="../media/image8.jpeg"/><Relationship Id="rId20" Type="http://schemas.openxmlformats.org/officeDocument/2006/relationships/tags" Target="../tags/tag28.xml"/><Relationship Id="rId2" Type="http://schemas.openxmlformats.org/officeDocument/2006/relationships/tags" Target="../tags/tag13.xml"/><Relationship Id="rId19" Type="http://schemas.openxmlformats.org/officeDocument/2006/relationships/tags" Target="../tags/tag27.xml"/><Relationship Id="rId18" Type="http://schemas.openxmlformats.org/officeDocument/2006/relationships/tags" Target="../tags/tag26.xml"/><Relationship Id="rId17" Type="http://schemas.microsoft.com/office/2007/relationships/hdphoto" Target="../media/image7.wdp"/><Relationship Id="rId16" Type="http://schemas.openxmlformats.org/officeDocument/2006/relationships/image" Target="../media/image6.png"/><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image" Target="../media/image5.jpeg"/><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6" Type="http://schemas.openxmlformats.org/officeDocument/2006/relationships/notesSlide" Target="../notesSlides/notesSlide3.xml"/><Relationship Id="rId15" Type="http://schemas.openxmlformats.org/officeDocument/2006/relationships/slideLayout" Target="../slideLayouts/slideLayout2.xml"/><Relationship Id="rId14" Type="http://schemas.openxmlformats.org/officeDocument/2006/relationships/image" Target="../media/image10.jpeg"/><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image" Target="../media/image11.png"/><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9" Type="http://schemas.openxmlformats.org/officeDocument/2006/relationships/slideLayout" Target="../slideLayouts/slideLayout7.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6" Type="http://schemas.openxmlformats.org/officeDocument/2006/relationships/notesSlide" Target="../notesSlides/notesSlide4.xml"/><Relationship Id="rId25" Type="http://schemas.openxmlformats.org/officeDocument/2006/relationships/slideLayout" Target="../slideLayouts/slideLayout7.xml"/><Relationship Id="rId24" Type="http://schemas.openxmlformats.org/officeDocument/2006/relationships/image" Target="../media/image13.png"/><Relationship Id="rId23" Type="http://schemas.openxmlformats.org/officeDocument/2006/relationships/tags" Target="../tags/tag84.xml"/><Relationship Id="rId22" Type="http://schemas.openxmlformats.org/officeDocument/2006/relationships/tags" Target="../tags/tag83.xml"/><Relationship Id="rId21" Type="http://schemas.openxmlformats.org/officeDocument/2006/relationships/tags" Target="../tags/tag82.xml"/><Relationship Id="rId20" Type="http://schemas.openxmlformats.org/officeDocument/2006/relationships/tags" Target="../tags/tag81.xml"/><Relationship Id="rId2" Type="http://schemas.openxmlformats.org/officeDocument/2006/relationships/tags" Target="../tags/tag64.xml"/><Relationship Id="rId19" Type="http://schemas.openxmlformats.org/officeDocument/2006/relationships/tags" Target="../tags/tag80.xml"/><Relationship Id="rId18" Type="http://schemas.openxmlformats.org/officeDocument/2006/relationships/image" Target="../media/image12.png"/><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1" Type="http://schemas.openxmlformats.org/officeDocument/2006/relationships/notesSlide" Target="../notesSlides/notesSlide5.xml"/><Relationship Id="rId20" Type="http://schemas.openxmlformats.org/officeDocument/2006/relationships/slideLayout" Target="../slideLayouts/slideLayout7.xml"/><Relationship Id="rId2" Type="http://schemas.openxmlformats.org/officeDocument/2006/relationships/tags" Target="../tags/tag85.xml"/><Relationship Id="rId19" Type="http://schemas.openxmlformats.org/officeDocument/2006/relationships/tags" Target="../tags/tag101.xml"/><Relationship Id="rId18" Type="http://schemas.openxmlformats.org/officeDocument/2006/relationships/image" Target="../media/image14.png"/><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image" Target="../media/image15.png"/><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7" Type="http://schemas.openxmlformats.org/officeDocument/2006/relationships/notesSlide" Target="../notesSlides/notesSlide6.xml"/><Relationship Id="rId26" Type="http://schemas.openxmlformats.org/officeDocument/2006/relationships/slideLayout" Target="../slideLayouts/slideLayout7.xml"/><Relationship Id="rId25" Type="http://schemas.openxmlformats.org/officeDocument/2006/relationships/tags" Target="../tags/tag124.xml"/><Relationship Id="rId24" Type="http://schemas.openxmlformats.org/officeDocument/2006/relationships/tags" Target="../tags/tag123.xml"/><Relationship Id="rId23" Type="http://schemas.openxmlformats.org/officeDocument/2006/relationships/tags" Target="../tags/tag122.xml"/><Relationship Id="rId22" Type="http://schemas.openxmlformats.org/officeDocument/2006/relationships/tags" Target="../tags/tag121.xml"/><Relationship Id="rId21" Type="http://schemas.openxmlformats.org/officeDocument/2006/relationships/tags" Target="../tags/tag120.xml"/><Relationship Id="rId20" Type="http://schemas.openxmlformats.org/officeDocument/2006/relationships/tags" Target="../tags/tag119.xml"/><Relationship Id="rId2" Type="http://schemas.openxmlformats.org/officeDocument/2006/relationships/tags" Target="../tags/tag102.xml"/><Relationship Id="rId19" Type="http://schemas.openxmlformats.org/officeDocument/2006/relationships/tags" Target="../tags/tag11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6" Type="http://schemas.openxmlformats.org/officeDocument/2006/relationships/notesSlide" Target="../notesSlides/notesSlide7.xml"/><Relationship Id="rId25" Type="http://schemas.openxmlformats.org/officeDocument/2006/relationships/slideLayout" Target="../slideLayouts/slideLayout7.xml"/><Relationship Id="rId24" Type="http://schemas.openxmlformats.org/officeDocument/2006/relationships/image" Target="../media/image16.png"/><Relationship Id="rId23" Type="http://schemas.openxmlformats.org/officeDocument/2006/relationships/tags" Target="../tags/tag146.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tags" Target="../tags/tag125.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6" name="矩形 15"/>
          <p:cNvSpPr/>
          <p:nvPr>
            <p:custDataLst>
              <p:tags r:id="rId2"/>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custDataLst>
              <p:tags r:id="rId3"/>
            </p:custDataLst>
          </p:nvPr>
        </p:nvSpPr>
        <p:spPr>
          <a:xfrm>
            <a:off x="4445" y="3810"/>
            <a:ext cx="9119870" cy="513969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 descr="7b0a2020202022776f7264617274223a20227b5c2269645c223a32353030343538352c5c227469645c223a5c225c227d220a7d0a"/>
          <p:cNvGrpSpPr/>
          <p:nvPr/>
        </p:nvGrpSpPr>
        <p:grpSpPr>
          <a:xfrm>
            <a:off x="324057" y="411463"/>
            <a:ext cx="8349615" cy="2719568"/>
            <a:chOff x="572977" y="1796398"/>
            <a:chExt cx="8349615" cy="2719568"/>
          </a:xfrm>
        </p:grpSpPr>
        <p:sp>
          <p:nvSpPr>
            <p:cNvPr id="62" name="文本框 2"/>
            <p:cNvSpPr txBox="1"/>
            <p:nvPr/>
          </p:nvSpPr>
          <p:spPr>
            <a:xfrm>
              <a:off x="1476001" y="3500303"/>
              <a:ext cx="184731" cy="1015663"/>
            </a:xfrm>
            <a:prstGeom prst="rect">
              <a:avLst/>
            </a:prstGeom>
            <a:noFill/>
          </p:spPr>
          <p:txBody>
            <a:bodyPr wrap="none" rtlCol="0">
              <a:spAutoFit/>
            </a:bodyPr>
            <a:lstStyle/>
            <a:p>
              <a:endParaRPr lang="zh-CN" altLang="en-US" sz="6000" b="1" spc="300" dirty="0">
                <a:solidFill>
                  <a:schemeClr val="tx1">
                    <a:lumMod val="75000"/>
                    <a:lumOff val="25000"/>
                  </a:schemeClr>
                </a:solidFill>
                <a:latin typeface="Akzidenz-Grotesk BQ Condensed" pitchFamily="50" charset="0"/>
              </a:endParaRPr>
            </a:p>
          </p:txBody>
        </p:sp>
        <p:sp>
          <p:nvSpPr>
            <p:cNvPr id="63" name="文本框 3"/>
            <p:cNvSpPr txBox="1"/>
            <p:nvPr/>
          </p:nvSpPr>
          <p:spPr>
            <a:xfrm>
              <a:off x="572977" y="1796398"/>
              <a:ext cx="8349615" cy="1568450"/>
            </a:xfrm>
            <a:prstGeom prst="rect">
              <a:avLst/>
            </a:prstGeom>
            <a:noFill/>
          </p:spPr>
          <p:txBody>
            <a:bodyPr wrap="square" rtlCol="0">
              <a:spAutoFit/>
              <a:scene3d>
                <a:camera prst="obliqueTopRight"/>
                <a:lightRig rig="flat" dir="t">
                  <a:rot lat="0" lon="0" rev="8400000"/>
                </a:lightRig>
              </a:scene3d>
              <a:sp3d extrusionH="132522" contourW="4970">
                <a:extrusionClr>
                  <a:srgbClr val="2572E5"/>
                </a:extrusionClr>
                <a:contourClr>
                  <a:srgbClr val="4973C2"/>
                </a:contourClr>
              </a:sp3d>
            </a:bodyPr>
            <a:lstStyle/>
            <a:p>
              <a:pPr algn="ctr"/>
              <a:r>
                <a:rPr lang="zh-CN" altLang="en-US" sz="4800" b="1" dirty="0">
                  <a:ln w="1657" cmpd="sng"/>
                  <a:gradFill>
                    <a:gsLst>
                      <a:gs pos="0">
                        <a:srgbClr val="F7FAFE"/>
                      </a:gs>
                      <a:gs pos="61000">
                        <a:srgbClr val="B4F4FD"/>
                      </a:gs>
                      <a:gs pos="100000">
                        <a:srgbClr val="459EF3"/>
                      </a:gs>
                    </a:gsLst>
                    <a:lin ang="5400000" scaled="0"/>
                  </a:gradFill>
                  <a:effectLst>
                    <a:outerShdw blurRad="13252" dist="38100" dir="2700000" algn="tl" rotWithShape="0">
                      <a:prstClr val="black">
                        <a:alpha val="32000"/>
                      </a:prstClr>
                    </a:outerShdw>
                  </a:effectLst>
                  <a:latin typeface="汉仪程行简" panose="00020600040101010101" charset="-122"/>
                  <a:ea typeface="汉仪程行简" panose="00020600040101010101" charset="-122"/>
                  <a:sym typeface="汉仪颜楷简" panose="00020600040101010101" charset="-122"/>
                </a:rPr>
                <a:t>探海</a:t>
              </a:r>
              <a:r>
                <a:rPr lang="zh-CN" altLang="en-US" sz="4800" b="1" dirty="0">
                  <a:ln w="1657" cmpd="sng"/>
                  <a:gradFill>
                    <a:gsLst>
                      <a:gs pos="0">
                        <a:srgbClr val="F7FAFE"/>
                      </a:gs>
                      <a:gs pos="61000">
                        <a:srgbClr val="B4F4FD"/>
                      </a:gs>
                      <a:gs pos="100000">
                        <a:srgbClr val="459EF3"/>
                      </a:gs>
                    </a:gsLst>
                    <a:lin ang="5400000" scaled="0"/>
                  </a:gradFill>
                  <a:effectLst>
                    <a:outerShdw blurRad="13252" dist="38100" dir="2700000" algn="tl" rotWithShape="0">
                      <a:prstClr val="black">
                        <a:alpha val="32000"/>
                      </a:prstClr>
                    </a:outerShdw>
                  </a:effectLst>
                  <a:latin typeface="汉仪程行简" panose="00020600040101010101" charset="-122"/>
                  <a:ea typeface="汉仪程行简" panose="00020600040101010101" charset="-122"/>
                  <a:sym typeface="汉仪颜楷简" panose="00020600040101010101" charset="-122"/>
                </a:rPr>
                <a:t>神器</a:t>
              </a:r>
              <a:endParaRPr lang="zh-CN" altLang="en-US" sz="4800" b="1" dirty="0">
                <a:ln w="1657" cmpd="sng"/>
                <a:gradFill>
                  <a:gsLst>
                    <a:gs pos="0">
                      <a:srgbClr val="F7FAFE"/>
                    </a:gs>
                    <a:gs pos="61000">
                      <a:srgbClr val="B4F4FD"/>
                    </a:gs>
                    <a:gs pos="100000">
                      <a:srgbClr val="459EF3"/>
                    </a:gs>
                  </a:gsLst>
                  <a:lin ang="5400000" scaled="0"/>
                </a:gradFill>
                <a:effectLst>
                  <a:outerShdw blurRad="13252" dist="38100" dir="2700000" algn="tl" rotWithShape="0">
                    <a:prstClr val="black">
                      <a:alpha val="32000"/>
                    </a:prstClr>
                  </a:outerShdw>
                </a:effectLst>
                <a:latin typeface="汉仪程行简" panose="00020600040101010101" charset="-122"/>
                <a:ea typeface="汉仪程行简" panose="00020600040101010101" charset="-122"/>
                <a:sym typeface="汉仪颜楷简" panose="00020600040101010101" charset="-122"/>
              </a:endParaRPr>
            </a:p>
            <a:p>
              <a:pPr algn="ctr"/>
              <a:r>
                <a:rPr lang="zh-CN" altLang="en-US" sz="4800" b="1" dirty="0">
                  <a:ln w="1657" cmpd="sng"/>
                  <a:gradFill>
                    <a:gsLst>
                      <a:gs pos="0">
                        <a:srgbClr val="F7FAFE"/>
                      </a:gs>
                      <a:gs pos="61000">
                        <a:srgbClr val="B4F4FD"/>
                      </a:gs>
                      <a:gs pos="100000">
                        <a:srgbClr val="459EF3"/>
                      </a:gs>
                    </a:gsLst>
                    <a:lin ang="5400000" scaled="0"/>
                  </a:gradFill>
                  <a:effectLst>
                    <a:outerShdw blurRad="13252" dist="38100" dir="2700000" algn="tl" rotWithShape="0">
                      <a:prstClr val="black">
                        <a:alpha val="32000"/>
                      </a:prstClr>
                    </a:outerShdw>
                  </a:effectLst>
                  <a:latin typeface="汉仪程行简" panose="00020600040101010101" charset="-122"/>
                  <a:ea typeface="汉仪程行简" panose="00020600040101010101" charset="-122"/>
                  <a:sym typeface="汉仪颜楷简" panose="00020600040101010101" charset="-122"/>
                </a:rPr>
                <a:t>让水底世界一览无余</a:t>
              </a:r>
              <a:endParaRPr lang="zh-CN" altLang="en-US" sz="4800" b="1" dirty="0">
                <a:ln w="1657" cmpd="sng"/>
                <a:gradFill>
                  <a:gsLst>
                    <a:gs pos="0">
                      <a:srgbClr val="F7FAFE"/>
                    </a:gs>
                    <a:gs pos="61000">
                      <a:srgbClr val="B4F4FD"/>
                    </a:gs>
                    <a:gs pos="100000">
                      <a:srgbClr val="459EF3"/>
                    </a:gs>
                  </a:gsLst>
                  <a:lin ang="5400000" scaled="0"/>
                </a:gradFill>
                <a:effectLst>
                  <a:outerShdw blurRad="13252" dist="38100" dir="2700000" algn="tl" rotWithShape="0">
                    <a:prstClr val="black">
                      <a:alpha val="32000"/>
                    </a:prstClr>
                  </a:outerShdw>
                </a:effectLst>
                <a:latin typeface="汉仪程行简" panose="00020600040101010101" charset="-122"/>
                <a:ea typeface="汉仪程行简" panose="00020600040101010101" charset="-122"/>
                <a:sym typeface="汉仪颜楷简" panose="00020600040101010101" charset="-122"/>
              </a:endParaRPr>
            </a:p>
          </p:txBody>
        </p:sp>
      </p:grpSp>
      <p:sp>
        <p:nvSpPr>
          <p:cNvPr id="8" name="圆角矩形 7"/>
          <p:cNvSpPr/>
          <p:nvPr>
            <p:custDataLst>
              <p:tags r:id="rId4"/>
            </p:custDataLst>
          </p:nvPr>
        </p:nvSpPr>
        <p:spPr>
          <a:xfrm>
            <a:off x="3707765" y="4297045"/>
            <a:ext cx="1578610" cy="371475"/>
          </a:xfrm>
          <a:prstGeom prst="roundRect">
            <a:avLst>
              <a:gd name="adj" fmla="val 50000"/>
            </a:avLst>
          </a:prstGeom>
          <a:gradFill>
            <a:gsLst>
              <a:gs pos="34000">
                <a:schemeClr val="bg1"/>
              </a:gs>
              <a:gs pos="67000">
                <a:srgbClr val="80D8F8"/>
              </a:gs>
              <a:gs pos="100000">
                <a:srgbClr val="00B0F0"/>
              </a:gs>
            </a:gsLst>
            <a:lin ang="5400000" scaled="1"/>
          </a:gradFill>
          <a:ln w="6350">
            <a:gradFill flip="none" rotWithShape="1">
              <a:gsLst>
                <a:gs pos="0">
                  <a:srgbClr val="2FC9FF"/>
                </a:gs>
                <a:gs pos="100000">
                  <a:schemeClr val="bg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5"/>
          <p:cNvSpPr txBox="1"/>
          <p:nvPr>
            <p:custDataLst>
              <p:tags r:id="rId5"/>
            </p:custDataLst>
          </p:nvPr>
        </p:nvSpPr>
        <p:spPr>
          <a:xfrm>
            <a:off x="3837305" y="4297045"/>
            <a:ext cx="1336675" cy="368300"/>
          </a:xfrm>
          <a:prstGeom prst="rect">
            <a:avLst/>
          </a:prstGeom>
          <a:noFill/>
          <a:ln w="9525">
            <a:noFill/>
          </a:ln>
        </p:spPr>
        <p:txBody>
          <a:bodyPr wrap="square" anchor="t" anchorCtr="0">
            <a:spAutoFit/>
          </a:bodyPr>
          <a:p>
            <a:pPr algn="dist"/>
            <a:r>
              <a:rPr lang="zh-CN" altLang="en-US" b="1" dirty="0">
                <a:solidFill>
                  <a:srgbClr val="051C44"/>
                </a:solidFill>
                <a:latin typeface="+mj-ea"/>
                <a:ea typeface="+mj-ea"/>
                <a:cs typeface="Leelawadee UI Semilight" panose="020B0402040204020203" pitchFamily="34" charset="-34"/>
              </a:rPr>
              <a:t>创客组</a:t>
            </a:r>
            <a:endParaRPr lang="zh-CN" altLang="en-US" b="1" dirty="0">
              <a:solidFill>
                <a:srgbClr val="051C44"/>
              </a:solidFill>
              <a:latin typeface="+mj-ea"/>
              <a:ea typeface="+mj-ea"/>
              <a:cs typeface="Leelawadee UI Semilight" panose="020B0402040204020203" pitchFamily="34" charset="-34"/>
            </a:endParaRPr>
          </a:p>
        </p:txBody>
      </p:sp>
      <p:cxnSp>
        <p:nvCxnSpPr>
          <p:cNvPr id="10" name="直接连接符 9"/>
          <p:cNvCxnSpPr/>
          <p:nvPr>
            <p:custDataLst>
              <p:tags r:id="rId6"/>
            </p:custDataLst>
          </p:nvPr>
        </p:nvCxnSpPr>
        <p:spPr>
          <a:xfrm flipV="1">
            <a:off x="5290185" y="4464355"/>
            <a:ext cx="2714625" cy="11430"/>
          </a:xfrm>
          <a:prstGeom prst="line">
            <a:avLst/>
          </a:prstGeom>
          <a:ln>
            <a:gradFill flip="none" rotWithShape="1">
              <a:gsLst>
                <a:gs pos="0">
                  <a:srgbClr val="2FC9FF"/>
                </a:gs>
                <a:gs pos="7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7"/>
            </p:custDataLst>
          </p:nvPr>
        </p:nvCxnSpPr>
        <p:spPr>
          <a:xfrm>
            <a:off x="1449895" y="4482770"/>
            <a:ext cx="2227580" cy="635"/>
          </a:xfrm>
          <a:prstGeom prst="line">
            <a:avLst/>
          </a:prstGeom>
          <a:ln>
            <a:gradFill flip="none" rotWithShape="1">
              <a:gsLst>
                <a:gs pos="0">
                  <a:srgbClr val="2FC9FF"/>
                </a:gs>
                <a:gs pos="7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7" name="图片 6" descr="Untitled"/>
          <p:cNvPicPr>
            <a:picLocks noChangeAspect="1"/>
          </p:cNvPicPr>
          <p:nvPr/>
        </p:nvPicPr>
        <p:blipFill>
          <a:blip r:embed="rId8"/>
          <a:stretch>
            <a:fillRect/>
          </a:stretch>
        </p:blipFill>
        <p:spPr>
          <a:xfrm>
            <a:off x="2484120" y="1347470"/>
            <a:ext cx="4829175" cy="3653155"/>
          </a:xfrm>
          <a:prstGeom prst="rect">
            <a:avLst/>
          </a:prstGeom>
        </p:spPr>
      </p:pic>
      <p:pic>
        <p:nvPicPr>
          <p:cNvPr id="9" name="图片 8"/>
          <p:cNvPicPr>
            <a:picLocks noChangeAspect="1"/>
          </p:cNvPicPr>
          <p:nvPr>
            <p:custDataLst>
              <p:tags r:id="rId9"/>
            </p:custDataLst>
          </p:nvPr>
        </p:nvPicPr>
        <p:blipFill rotWithShape="1">
          <a:blip r:embed="rId10">
            <a:extLst>
              <a:ext uri="{28A0092B-C50C-407E-A947-70E740481C1C}">
                <a14:useLocalDpi xmlns:a14="http://schemas.microsoft.com/office/drawing/2010/main" val="0"/>
              </a:ext>
            </a:extLst>
          </a:blip>
          <a:srcRect l="31007" t="51154" r="46079"/>
          <a:stretch>
            <a:fillRect/>
          </a:stretch>
        </p:blipFill>
        <p:spPr>
          <a:xfrm>
            <a:off x="1227090" y="2067573"/>
            <a:ext cx="1929268" cy="1285144"/>
          </a:xfrm>
          <a:prstGeom prst="rect">
            <a:avLst/>
          </a:prstGeom>
        </p:spPr>
      </p:pic>
      <p:pic>
        <p:nvPicPr>
          <p:cNvPr id="19" name="图片 18"/>
          <p:cNvPicPr>
            <a:picLocks noChangeAspect="1"/>
          </p:cNvPicPr>
          <p:nvPr>
            <p:custDataLst>
              <p:tags r:id="rId11"/>
            </p:custDataLst>
          </p:nvPr>
        </p:nvPicPr>
        <p:blipFill rotWithShape="1">
          <a:blip r:embed="rId10">
            <a:extLst>
              <a:ext uri="{28A0092B-C50C-407E-A947-70E740481C1C}">
                <a14:useLocalDpi xmlns:a14="http://schemas.microsoft.com/office/drawing/2010/main" val="0"/>
              </a:ext>
            </a:extLst>
          </a:blip>
          <a:srcRect l="43754" r="31588" b="44098"/>
          <a:stretch>
            <a:fillRect/>
          </a:stretch>
        </p:blipFill>
        <p:spPr>
          <a:xfrm>
            <a:off x="7018658" y="3220263"/>
            <a:ext cx="1654629" cy="117224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3" name="矩形 42"/>
          <p:cNvSpPr/>
          <p:nvPr>
            <p:custDataLst>
              <p:tags r:id="rId2"/>
            </p:custDataLst>
          </p:nvPr>
        </p:nvSpPr>
        <p:spPr>
          <a:xfrm>
            <a:off x="3851910" y="3651885"/>
            <a:ext cx="4369435" cy="105600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42" name="矩形 41"/>
          <p:cNvSpPr/>
          <p:nvPr>
            <p:custDataLst>
              <p:tags r:id="rId3"/>
            </p:custDataLst>
          </p:nvPr>
        </p:nvSpPr>
        <p:spPr>
          <a:xfrm>
            <a:off x="3850640" y="1978660"/>
            <a:ext cx="4378960" cy="157924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41" name="矩形 40"/>
          <p:cNvSpPr/>
          <p:nvPr>
            <p:custDataLst>
              <p:tags r:id="rId4"/>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1" name="等腰三角形 210"/>
          <p:cNvSpPr/>
          <p:nvPr/>
        </p:nvSpPr>
        <p:spPr>
          <a:xfrm rot="5122105">
            <a:off x="4480123" y="2890339"/>
            <a:ext cx="80353" cy="687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3923361" y="3713527"/>
            <a:ext cx="4293088" cy="929640"/>
          </a:xfrm>
          <a:prstGeom prst="rect">
            <a:avLst/>
          </a:prstGeom>
        </p:spPr>
        <p:txBody>
          <a:bodyPr wrap="square">
            <a:spAutoFit/>
          </a:bodyPr>
          <a:lstStyle/>
          <a:p>
            <a:pPr algn="just">
              <a:lnSpc>
                <a:spcPct val="130000"/>
              </a:lnSpc>
              <a:buClrTx/>
              <a:buSzTx/>
              <a:buFontTx/>
            </a:pPr>
            <a:r>
              <a:rPr lang="en-US" altLang="zh-CN" sz="1400" dirty="0">
                <a:latin typeface="+mn-ea"/>
              </a:rPr>
              <a:t>      </a:t>
            </a:r>
            <a:r>
              <a:rPr lang="zh-CN" altLang="en-US" sz="14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胸部辅助驱动系统由</a:t>
            </a:r>
            <a:r>
              <a:rPr lang="zh-CN" altLang="en-US" sz="14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微型步进电机</a:t>
            </a:r>
            <a:r>
              <a:rPr lang="zh-CN" altLang="en-US" sz="14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和</a:t>
            </a:r>
            <a:r>
              <a:rPr lang="zh-CN" altLang="en-US" sz="14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胸鳍</a:t>
            </a:r>
            <a:r>
              <a:rPr lang="zh-CN" altLang="en-US" sz="14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构成，两个胸鳍分布在躯体左右两侧，胸鳍和微型步进电机通过螺栓连接固定。</a:t>
            </a:r>
            <a:endParaRPr lang="zh-CN" altLang="en-US" sz="1400" b="1" dirty="0">
              <a:gradFill>
                <a:gsLst>
                  <a:gs pos="63000">
                    <a:schemeClr val="bg1"/>
                  </a:gs>
                  <a:gs pos="0">
                    <a:srgbClr val="00B0F0"/>
                  </a:gs>
                </a:gsLst>
                <a:lin ang="16200000" scaled="1"/>
              </a:gradFill>
              <a:effectLst>
                <a:outerShdw blurRad="38100" dist="38100" dir="2700000" algn="tl">
                  <a:srgbClr val="000000">
                    <a:alpha val="43137"/>
                  </a:srgbClr>
                </a:outerShdw>
              </a:effectLst>
            </a:endParaRPr>
          </a:p>
        </p:txBody>
      </p:sp>
      <p:sp>
        <p:nvSpPr>
          <p:cNvPr id="8" name="矩形 7"/>
          <p:cNvSpPr/>
          <p:nvPr/>
        </p:nvSpPr>
        <p:spPr>
          <a:xfrm>
            <a:off x="3924300" y="1991984"/>
            <a:ext cx="4356919" cy="1489075"/>
          </a:xfrm>
          <a:prstGeom prst="rect">
            <a:avLst/>
          </a:prstGeom>
        </p:spPr>
        <p:txBody>
          <a:bodyPr wrap="square">
            <a:spAutoFit/>
          </a:bodyPr>
          <a:lstStyle/>
          <a:p>
            <a:pPr algn="just">
              <a:lnSpc>
                <a:spcPct val="130000"/>
              </a:lnSpc>
            </a:pPr>
            <a:r>
              <a:rPr lang="en-US" altLang="zh-CN" sz="1400" dirty="0">
                <a:solidFill>
                  <a:schemeClr val="tx1"/>
                </a:solidFill>
                <a:latin typeface="+mn-ea"/>
              </a:rPr>
              <a:t>      </a:t>
            </a:r>
            <a:r>
              <a:rPr lang="zh-CN" altLang="en-US" sz="14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尾部主驱动系统由三个舵机、一个尾鳍和一个尾鳍底座构成，舵机和尾鳍形成的驱动方式为</a:t>
            </a:r>
            <a:r>
              <a:rPr lang="zh-CN" altLang="en-US" sz="14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三关节驱动</a:t>
            </a:r>
            <a:r>
              <a:rPr lang="zh-CN" altLang="en-US" sz="14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；舵机为金属外壳有利于散热；尾鳍形状设计为具有大展弦比的</a:t>
            </a:r>
            <a:r>
              <a:rPr lang="zh-CN" altLang="en-US" sz="14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月牙形</a:t>
            </a:r>
            <a:r>
              <a:rPr lang="zh-CN" altLang="en-US" sz="14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，在</a:t>
            </a:r>
            <a:r>
              <a:rPr lang="zh-CN" altLang="en-US" sz="14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高频率</a:t>
            </a:r>
            <a:r>
              <a:rPr lang="zh-CN" altLang="en-US" sz="14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摆动模式下尾鳍能产生更大的推力。</a:t>
            </a:r>
            <a:endParaRPr lang="zh-CN" altLang="en-US" sz="14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endParaRPr>
          </a:p>
        </p:txBody>
      </p:sp>
      <p:pic>
        <p:nvPicPr>
          <p:cNvPr id="2" name="图片 1" descr="1"/>
          <p:cNvPicPr>
            <a:picLocks noChangeAspect="1"/>
          </p:cNvPicPr>
          <p:nvPr/>
        </p:nvPicPr>
        <p:blipFill>
          <a:blip r:embed="rId5"/>
          <a:stretch>
            <a:fillRect/>
          </a:stretch>
        </p:blipFill>
        <p:spPr>
          <a:xfrm>
            <a:off x="683260" y="2304415"/>
            <a:ext cx="2753360" cy="1950720"/>
          </a:xfrm>
          <a:prstGeom prst="rect">
            <a:avLst/>
          </a:prstGeom>
        </p:spPr>
      </p:pic>
      <p:grpSp>
        <p:nvGrpSpPr>
          <p:cNvPr id="29" name="组合 28"/>
          <p:cNvGrpSpPr/>
          <p:nvPr/>
        </p:nvGrpSpPr>
        <p:grpSpPr>
          <a:xfrm>
            <a:off x="366395" y="706120"/>
            <a:ext cx="3298190" cy="111760"/>
            <a:chOff x="723899" y="1042988"/>
            <a:chExt cx="2621950" cy="111916"/>
          </a:xfrm>
        </p:grpSpPr>
        <p:cxnSp>
          <p:nvCxnSpPr>
            <p:cNvPr id="30" name="直接连接符 29"/>
            <p:cNvCxnSpPr/>
            <p:nvPr>
              <p:custDataLst>
                <p:tags r:id="rId6"/>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7"/>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8"/>
              </p:custDataLst>
            </p:nvPr>
          </p:nvCxnSpPr>
          <p:spPr>
            <a:xfrm>
              <a:off x="2069306" y="1042988"/>
              <a:ext cx="127654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9"/>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10"/>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11"/>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2"/>
              </p:custDataLst>
            </p:nvPr>
          </p:nvCxnSpPr>
          <p:spPr>
            <a:xfrm>
              <a:off x="2556872"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13"/>
              </p:custDataLst>
            </p:nvPr>
          </p:nvCxnSpPr>
          <p:spPr>
            <a:xfrm>
              <a:off x="3082389"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custDataLst>
                <p:tags r:id="rId14"/>
              </p:custDataLst>
            </p:nvPr>
          </p:nvCxnSpPr>
          <p:spPr>
            <a:xfrm>
              <a:off x="3034766"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9" name="矩形 38"/>
          <p:cNvSpPr/>
          <p:nvPr>
            <p:custDataLst>
              <p:tags r:id="rId15"/>
            </p:custDataLst>
          </p:nvPr>
        </p:nvSpPr>
        <p:spPr>
          <a:xfrm>
            <a:off x="239713" y="191082"/>
            <a:ext cx="3605530" cy="583565"/>
          </a:xfrm>
          <a:prstGeom prst="rect">
            <a:avLst/>
          </a:prstGeom>
        </p:spPr>
        <p:txBody>
          <a:bodyPr wrap="none">
            <a:spAutoFit/>
          </a:bodyPr>
          <a:p>
            <a:pPr lvl="0" algn="l">
              <a:defRPr/>
            </a:pPr>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产品研发</a:t>
            </a:r>
            <a:r>
              <a:rPr lang="en-US" altLang="zh-CN" sz="3200" b="1" dirty="0" smtClean="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a:t>
            </a:r>
            <a:r>
              <a:rPr lang="zh-CN" altLang="en-US" sz="28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技术创新一</a:t>
            </a:r>
            <a:endParaRPr lang="zh-CN" altLang="en-US" sz="28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40" name="文本框 39"/>
          <p:cNvSpPr txBox="1"/>
          <p:nvPr/>
        </p:nvSpPr>
        <p:spPr>
          <a:xfrm>
            <a:off x="1187450" y="1114425"/>
            <a:ext cx="6275705" cy="645160"/>
          </a:xfrm>
          <a:prstGeom prst="rect">
            <a:avLst/>
          </a:prstGeom>
          <a:noFill/>
        </p:spPr>
        <p:txBody>
          <a:bodyPr wrap="square" rtlCol="0">
            <a:spAutoFit/>
          </a:bodyPr>
          <a:p>
            <a:r>
              <a:rPr lang="zh-CN" altLang="en-US"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尾部三关节驱动系统</a:t>
            </a:r>
            <a:r>
              <a:rPr lang="zh-CN" altLang="en-US"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为主驱动系统，</a:t>
            </a:r>
            <a:r>
              <a:rPr lang="zh-CN" altLang="en-US"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胸鳍驱动系统</a:t>
            </a:r>
            <a:r>
              <a:rPr lang="zh-CN" altLang="en-US"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为辅助驱动系统，可以通过控制左右胸鳍的转动实现</a:t>
            </a:r>
            <a:r>
              <a:rPr lang="zh-CN" altLang="en-US"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零半径转向。</a:t>
            </a:r>
            <a:r>
              <a:rPr lang="zh-CN" altLang="zh-CN" b="1" kern="100" dirty="0">
                <a:latin typeface="+mn-ea"/>
                <a:cs typeface="Times New Roman" panose="02020603050405020304" pitchFamily="18" charset="0"/>
                <a:sym typeface="+mn-ea"/>
              </a:rPr>
              <a:t>。</a:t>
            </a:r>
            <a:endParaRPr lang="zh-CN" altLang="en-US"/>
          </a:p>
        </p:txBody>
      </p:sp>
      <p:grpSp>
        <p:nvGrpSpPr>
          <p:cNvPr id="169" name="组合 168"/>
          <p:cNvGrpSpPr/>
          <p:nvPr/>
        </p:nvGrpSpPr>
        <p:grpSpPr>
          <a:xfrm rot="0">
            <a:off x="462915" y="2042795"/>
            <a:ext cx="3211195" cy="2552065"/>
            <a:chOff x="7708637" y="3415332"/>
            <a:chExt cx="4169457" cy="2783943"/>
          </a:xfrm>
        </p:grpSpPr>
        <p:cxnSp>
          <p:nvCxnSpPr>
            <p:cNvPr id="146" name="直接连接符 145"/>
            <p:cNvCxnSpPr/>
            <p:nvPr>
              <p:custDataLst>
                <p:tags r:id="rId16"/>
              </p:custDataLst>
            </p:nvPr>
          </p:nvCxnSpPr>
          <p:spPr>
            <a:xfrm>
              <a:off x="7929445" y="3417714"/>
              <a:ext cx="1938628"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custDataLst>
                <p:tags r:id="rId17"/>
              </p:custDataLst>
            </p:nvPr>
          </p:nvCxnSpPr>
          <p:spPr>
            <a:xfrm>
              <a:off x="7709679" y="3576569"/>
              <a:ext cx="0" cy="2457642"/>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custDataLst>
                <p:tags r:id="rId18"/>
              </p:custDataLst>
            </p:nvPr>
          </p:nvCxnSpPr>
          <p:spPr>
            <a:xfrm>
              <a:off x="7709678" y="6036757"/>
              <a:ext cx="1470327"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custDataLst>
                <p:tags r:id="rId19"/>
              </p:custDataLst>
            </p:nvPr>
          </p:nvCxnSpPr>
          <p:spPr>
            <a:xfrm>
              <a:off x="9315664" y="6194436"/>
              <a:ext cx="2337904"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custDataLst>
                <p:tags r:id="rId20"/>
              </p:custDataLst>
            </p:nvPr>
          </p:nvCxnSpPr>
          <p:spPr>
            <a:xfrm>
              <a:off x="10018028" y="3575394"/>
              <a:ext cx="1635540"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custDataLst>
                <p:tags r:id="rId21"/>
              </p:custDataLst>
            </p:nvPr>
          </p:nvCxnSpPr>
          <p:spPr>
            <a:xfrm>
              <a:off x="11865714" y="3740144"/>
              <a:ext cx="0" cy="2351743"/>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custDataLst>
                <p:tags r:id="rId22"/>
              </p:custDataLst>
            </p:nvPr>
          </p:nvCxnSpPr>
          <p:spPr>
            <a:xfrm>
              <a:off x="9874588" y="3417714"/>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custDataLst>
                <p:tags r:id="rId23"/>
              </p:custDataLst>
            </p:nvPr>
          </p:nvCxnSpPr>
          <p:spPr>
            <a:xfrm>
              <a:off x="9180005" y="6036757"/>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custDataLst>
                <p:tags r:id="rId24"/>
              </p:custDataLst>
            </p:nvPr>
          </p:nvCxnSpPr>
          <p:spPr>
            <a:xfrm>
              <a:off x="11653568" y="3576275"/>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custDataLst>
                <p:tags r:id="rId25"/>
              </p:custDataLst>
            </p:nvPr>
          </p:nvCxnSpPr>
          <p:spPr>
            <a:xfrm flipH="1">
              <a:off x="11653568" y="6034210"/>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flipH="1">
              <a:off x="8409110" y="6091887"/>
              <a:ext cx="797396" cy="94588"/>
              <a:chOff x="501415" y="3367506"/>
              <a:chExt cx="695298" cy="82477"/>
            </a:xfrm>
          </p:grpSpPr>
          <p:sp>
            <p:nvSpPr>
              <p:cNvPr id="157" name="平行四边形 156"/>
              <p:cNvSpPr/>
              <p:nvPr>
                <p:custDataLst>
                  <p:tags r:id="rId26"/>
                </p:custDataLst>
              </p:nvPr>
            </p:nvSpPr>
            <p:spPr>
              <a:xfrm>
                <a:off x="501415"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8" name="平行四边形 157"/>
              <p:cNvSpPr/>
              <p:nvPr>
                <p:custDataLst>
                  <p:tags r:id="rId27"/>
                </p:custDataLst>
              </p:nvPr>
            </p:nvSpPr>
            <p:spPr>
              <a:xfrm>
                <a:off x="611998"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9" name="平行四边形 158"/>
              <p:cNvSpPr/>
              <p:nvPr>
                <p:custDataLst>
                  <p:tags r:id="rId28"/>
                </p:custDataLst>
              </p:nvPr>
            </p:nvSpPr>
            <p:spPr>
              <a:xfrm>
                <a:off x="722580"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0" name="平行四边形 159"/>
              <p:cNvSpPr/>
              <p:nvPr>
                <p:custDataLst>
                  <p:tags r:id="rId29"/>
                </p:custDataLst>
              </p:nvPr>
            </p:nvSpPr>
            <p:spPr>
              <a:xfrm>
                <a:off x="833161"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1" name="平行四边形 160"/>
              <p:cNvSpPr/>
              <p:nvPr>
                <p:custDataLst>
                  <p:tags r:id="rId30"/>
                </p:custDataLst>
              </p:nvPr>
            </p:nvSpPr>
            <p:spPr>
              <a:xfrm>
                <a:off x="943742"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2" name="平行四边形 161"/>
              <p:cNvSpPr/>
              <p:nvPr>
                <p:custDataLst>
                  <p:tags r:id="rId31"/>
                </p:custDataLst>
              </p:nvPr>
            </p:nvSpPr>
            <p:spPr>
              <a:xfrm>
                <a:off x="1054323"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63" name="组合 162"/>
            <p:cNvGrpSpPr/>
            <p:nvPr/>
          </p:nvGrpSpPr>
          <p:grpSpPr>
            <a:xfrm rot="10800000" flipH="1">
              <a:off x="10338936" y="6034467"/>
              <a:ext cx="1533625" cy="164808"/>
              <a:chOff x="2965121" y="1664456"/>
              <a:chExt cx="1273782" cy="136884"/>
            </a:xfrm>
          </p:grpSpPr>
          <p:sp>
            <p:nvSpPr>
              <p:cNvPr id="164" name="平行四边形 163"/>
              <p:cNvSpPr/>
              <p:nvPr>
                <p:custDataLst>
                  <p:tags r:id="rId32"/>
                </p:custDataLst>
              </p:nvPr>
            </p:nvSpPr>
            <p:spPr>
              <a:xfrm flipH="1">
                <a:off x="2965121" y="1667101"/>
                <a:ext cx="1149251" cy="45719"/>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5" name="任意多边形 164"/>
              <p:cNvSpPr/>
              <p:nvPr>
                <p:custDataLst>
                  <p:tags r:id="rId33"/>
                </p:custDataLst>
              </p:nvPr>
            </p:nvSpPr>
            <p:spPr>
              <a:xfrm rot="10800000">
                <a:off x="4046731" y="1664456"/>
                <a:ext cx="192172" cy="136884"/>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6" name="任意多边形 165"/>
            <p:cNvSpPr/>
            <p:nvPr>
              <p:custDataLst>
                <p:tags r:id="rId34"/>
              </p:custDataLst>
            </p:nvPr>
          </p:nvSpPr>
          <p:spPr>
            <a:xfrm rot="10800000">
              <a:off x="11646720" y="3574319"/>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7" name="任意多边形 166"/>
            <p:cNvSpPr/>
            <p:nvPr>
              <p:custDataLst>
                <p:tags r:id="rId35"/>
              </p:custDataLst>
            </p:nvPr>
          </p:nvSpPr>
          <p:spPr>
            <a:xfrm rot="10800000" flipH="1">
              <a:off x="7708637" y="3415332"/>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平行四边形 167"/>
            <p:cNvSpPr/>
            <p:nvPr>
              <p:custDataLst>
                <p:tags r:id="rId36"/>
              </p:custDataLst>
            </p:nvPr>
          </p:nvSpPr>
          <p:spPr>
            <a:xfrm flipH="1">
              <a:off x="9974668" y="3419679"/>
              <a:ext cx="1636023" cy="94588"/>
            </a:xfrm>
            <a:prstGeom prst="parallelogram">
              <a:avLst>
                <a:gd name="adj" fmla="val 96076"/>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矩形 1"/>
          <p:cNvSpPr/>
          <p:nvPr>
            <p:custDataLst>
              <p:tags r:id="rId2"/>
            </p:custDataLst>
          </p:nvPr>
        </p:nvSpPr>
        <p:spPr>
          <a:xfrm>
            <a:off x="4284345" y="915670"/>
            <a:ext cx="4027170" cy="104267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3" name="矩形 2"/>
          <p:cNvSpPr/>
          <p:nvPr>
            <p:custDataLst>
              <p:tags r:id="rId3"/>
            </p:custDataLst>
          </p:nvPr>
        </p:nvSpPr>
        <p:spPr>
          <a:xfrm>
            <a:off x="3996055" y="2100580"/>
            <a:ext cx="4526280" cy="269875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9" name="矩形 8"/>
          <p:cNvSpPr/>
          <p:nvPr>
            <p:custDataLst>
              <p:tags r:id="rId4"/>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矩形 52"/>
          <p:cNvSpPr/>
          <p:nvPr/>
        </p:nvSpPr>
        <p:spPr>
          <a:xfrm>
            <a:off x="4067615" y="2139743"/>
            <a:ext cx="4293088" cy="2690495"/>
          </a:xfrm>
          <a:prstGeom prst="rect">
            <a:avLst/>
          </a:prstGeom>
        </p:spPr>
        <p:txBody>
          <a:bodyPr wrap="square">
            <a:spAutoFit/>
          </a:bodyPr>
          <a:lstStyle/>
          <a:p>
            <a:pPr marL="285750" indent="-285750" algn="just">
              <a:lnSpc>
                <a:spcPct val="130000"/>
              </a:lnSpc>
              <a:buFont typeface="Wingdings" panose="05000000000000000000" pitchFamily="2" charset="2"/>
              <a:buChar char="Ø"/>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rPr>
              <a:t>航行器外壳体艏部的前端设有</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激光成像仪</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rPr>
              <a:t>，用于海底目标的</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光学探测</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rPr>
              <a:t>；</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endParaRPr>
          </a:p>
          <a:p>
            <a:pPr marL="285750" indent="-285750" algn="just">
              <a:lnSpc>
                <a:spcPct val="130000"/>
              </a:lnSpc>
              <a:buFont typeface="Wingdings" panose="05000000000000000000" pitchFamily="2" charset="2"/>
              <a:buChar char="Ø"/>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rPr>
              <a:t>航行器外壳内中前部下方两侧设有</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合成孔径声纳，</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rPr>
              <a:t>用于海底目标的</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声学探测；</a:t>
            </a:r>
            <a:endParaRPr lang="en-US" altLang="zh-CN" sz="1200" dirty="0">
              <a:latin typeface="+mn-ea"/>
            </a:endParaRPr>
          </a:p>
          <a:p>
            <a:pPr marL="285750" indent="-285750" algn="just">
              <a:lnSpc>
                <a:spcPct val="130000"/>
              </a:lnSpc>
              <a:buFont typeface="Wingdings" panose="05000000000000000000" pitchFamily="2" charset="2"/>
              <a:buChar char="Ø"/>
            </a:pP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海洋磁力仪</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rPr>
              <a:t>用于海底目标的</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无源磁探测</a:t>
            </a:r>
            <a:r>
              <a:rPr lang="zh-CN" altLang="en-US" sz="1200" dirty="0">
                <a:latin typeface="+mn-ea"/>
              </a:rPr>
              <a:t>。</a:t>
            </a:r>
            <a:endParaRPr lang="en-US" altLang="zh-CN" sz="1200" dirty="0">
              <a:latin typeface="+mn-ea"/>
            </a:endParaRPr>
          </a:p>
          <a:p>
            <a:pPr marL="285750" indent="-285750" algn="just">
              <a:lnSpc>
                <a:spcPct val="130000"/>
              </a:lnSpc>
              <a:buFont typeface="Wingdings" panose="05000000000000000000" pitchFamily="2" charset="2"/>
              <a:buChar char="Ø"/>
            </a:pP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前视声纳</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rPr>
              <a:t>设置于航行器艏部下方位置，用于探测正前方和前下方的目标，同时兼顾对障碍的早期预警</a:t>
            </a:r>
            <a:r>
              <a:rPr lang="zh-CN" altLang="en-US" sz="1800" b="1" dirty="0">
                <a:gradFill>
                  <a:gsLst>
                    <a:gs pos="63000">
                      <a:schemeClr val="bg1"/>
                    </a:gs>
                    <a:gs pos="0">
                      <a:srgbClr val="00B0F0"/>
                    </a:gs>
                  </a:gsLst>
                  <a:lin ang="16200000" scaled="1"/>
                </a:gradFill>
                <a:effectLst>
                  <a:outerShdw blurRad="38100" dist="38100" dir="2700000" algn="tl">
                    <a:srgbClr val="000000">
                      <a:alpha val="43137"/>
                    </a:srgbClr>
                  </a:outerShdw>
                </a:effectLst>
              </a:rPr>
              <a:t>。</a:t>
            </a:r>
            <a:endParaRPr lang="zh-CN" altLang="en-US" sz="1800" b="1" dirty="0">
              <a:gradFill>
                <a:gsLst>
                  <a:gs pos="63000">
                    <a:schemeClr val="bg1"/>
                  </a:gs>
                  <a:gs pos="0">
                    <a:srgbClr val="00B0F0"/>
                  </a:gs>
                </a:gsLst>
                <a:lin ang="16200000" scaled="1"/>
              </a:gradFill>
              <a:effectLst>
                <a:outerShdw blurRad="38100" dist="38100" dir="2700000" algn="tl">
                  <a:srgbClr val="000000">
                    <a:alpha val="43137"/>
                  </a:srgbClr>
                </a:outerShdw>
              </a:effectLst>
            </a:endParaRPr>
          </a:p>
        </p:txBody>
      </p:sp>
      <p:pic>
        <p:nvPicPr>
          <p:cNvPr id="4" name="图片 3" descr="探测系统"/>
          <p:cNvPicPr>
            <a:picLocks noChangeAspect="1"/>
          </p:cNvPicPr>
          <p:nvPr/>
        </p:nvPicPr>
        <p:blipFill>
          <a:blip r:embed="rId5"/>
          <a:stretch>
            <a:fillRect/>
          </a:stretch>
        </p:blipFill>
        <p:spPr>
          <a:xfrm>
            <a:off x="827405" y="1275715"/>
            <a:ext cx="2517775" cy="1056005"/>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0105" y="3004185"/>
            <a:ext cx="2452370" cy="1476375"/>
          </a:xfrm>
          <a:prstGeom prst="rect">
            <a:avLst/>
          </a:prstGeom>
        </p:spPr>
      </p:pic>
      <p:grpSp>
        <p:nvGrpSpPr>
          <p:cNvPr id="169" name="组合 168"/>
          <p:cNvGrpSpPr/>
          <p:nvPr/>
        </p:nvGrpSpPr>
        <p:grpSpPr>
          <a:xfrm rot="0">
            <a:off x="645795" y="2759075"/>
            <a:ext cx="2854960" cy="1907540"/>
            <a:chOff x="7708637" y="3415332"/>
            <a:chExt cx="4169457" cy="2783943"/>
          </a:xfrm>
        </p:grpSpPr>
        <p:cxnSp>
          <p:nvCxnSpPr>
            <p:cNvPr id="146" name="直接连接符 145"/>
            <p:cNvCxnSpPr/>
            <p:nvPr>
              <p:custDataLst>
                <p:tags r:id="rId7"/>
              </p:custDataLst>
            </p:nvPr>
          </p:nvCxnSpPr>
          <p:spPr>
            <a:xfrm>
              <a:off x="7929445" y="3417714"/>
              <a:ext cx="1938628"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custDataLst>
                <p:tags r:id="rId8"/>
              </p:custDataLst>
            </p:nvPr>
          </p:nvCxnSpPr>
          <p:spPr>
            <a:xfrm>
              <a:off x="7709679" y="3576569"/>
              <a:ext cx="0" cy="2457642"/>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custDataLst>
                <p:tags r:id="rId9"/>
              </p:custDataLst>
            </p:nvPr>
          </p:nvCxnSpPr>
          <p:spPr>
            <a:xfrm>
              <a:off x="7709678" y="6036757"/>
              <a:ext cx="1470327"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custDataLst>
                <p:tags r:id="rId10"/>
              </p:custDataLst>
            </p:nvPr>
          </p:nvCxnSpPr>
          <p:spPr>
            <a:xfrm>
              <a:off x="9315664" y="6194436"/>
              <a:ext cx="2337904"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custDataLst>
                <p:tags r:id="rId11"/>
              </p:custDataLst>
            </p:nvPr>
          </p:nvCxnSpPr>
          <p:spPr>
            <a:xfrm>
              <a:off x="10018028" y="3575394"/>
              <a:ext cx="1635540"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custDataLst>
                <p:tags r:id="rId12"/>
              </p:custDataLst>
            </p:nvPr>
          </p:nvCxnSpPr>
          <p:spPr>
            <a:xfrm>
              <a:off x="11865714" y="3740144"/>
              <a:ext cx="0" cy="2351743"/>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custDataLst>
                <p:tags r:id="rId13"/>
              </p:custDataLst>
            </p:nvPr>
          </p:nvCxnSpPr>
          <p:spPr>
            <a:xfrm>
              <a:off x="9874588" y="3417714"/>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custDataLst>
                <p:tags r:id="rId14"/>
              </p:custDataLst>
            </p:nvPr>
          </p:nvCxnSpPr>
          <p:spPr>
            <a:xfrm>
              <a:off x="9180005" y="6036757"/>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custDataLst>
                <p:tags r:id="rId15"/>
              </p:custDataLst>
            </p:nvPr>
          </p:nvCxnSpPr>
          <p:spPr>
            <a:xfrm>
              <a:off x="11653568" y="3576275"/>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custDataLst>
                <p:tags r:id="rId16"/>
              </p:custDataLst>
            </p:nvPr>
          </p:nvCxnSpPr>
          <p:spPr>
            <a:xfrm flipH="1">
              <a:off x="11653568" y="6034210"/>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flipH="1">
              <a:off x="8409110" y="6091887"/>
              <a:ext cx="797396" cy="94588"/>
              <a:chOff x="501415" y="3367506"/>
              <a:chExt cx="695298" cy="82477"/>
            </a:xfrm>
          </p:grpSpPr>
          <p:sp>
            <p:nvSpPr>
              <p:cNvPr id="157" name="平行四边形 156"/>
              <p:cNvSpPr/>
              <p:nvPr>
                <p:custDataLst>
                  <p:tags r:id="rId17"/>
                </p:custDataLst>
              </p:nvPr>
            </p:nvSpPr>
            <p:spPr>
              <a:xfrm>
                <a:off x="501415"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8" name="平行四边形 157"/>
              <p:cNvSpPr/>
              <p:nvPr>
                <p:custDataLst>
                  <p:tags r:id="rId18"/>
                </p:custDataLst>
              </p:nvPr>
            </p:nvSpPr>
            <p:spPr>
              <a:xfrm>
                <a:off x="611998"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9" name="平行四边形 158"/>
              <p:cNvSpPr/>
              <p:nvPr>
                <p:custDataLst>
                  <p:tags r:id="rId19"/>
                </p:custDataLst>
              </p:nvPr>
            </p:nvSpPr>
            <p:spPr>
              <a:xfrm>
                <a:off x="722580"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0" name="平行四边形 159"/>
              <p:cNvSpPr/>
              <p:nvPr>
                <p:custDataLst>
                  <p:tags r:id="rId20"/>
                </p:custDataLst>
              </p:nvPr>
            </p:nvSpPr>
            <p:spPr>
              <a:xfrm>
                <a:off x="833161"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1" name="平行四边形 160"/>
              <p:cNvSpPr/>
              <p:nvPr>
                <p:custDataLst>
                  <p:tags r:id="rId21"/>
                </p:custDataLst>
              </p:nvPr>
            </p:nvSpPr>
            <p:spPr>
              <a:xfrm>
                <a:off x="943742"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2" name="平行四边形 161"/>
              <p:cNvSpPr/>
              <p:nvPr>
                <p:custDataLst>
                  <p:tags r:id="rId22"/>
                </p:custDataLst>
              </p:nvPr>
            </p:nvSpPr>
            <p:spPr>
              <a:xfrm>
                <a:off x="1054323"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63" name="组合 162"/>
            <p:cNvGrpSpPr/>
            <p:nvPr/>
          </p:nvGrpSpPr>
          <p:grpSpPr>
            <a:xfrm rot="10800000" flipH="1">
              <a:off x="10338936" y="6034467"/>
              <a:ext cx="1533625" cy="164808"/>
              <a:chOff x="2965121" y="1664456"/>
              <a:chExt cx="1273782" cy="136884"/>
            </a:xfrm>
          </p:grpSpPr>
          <p:sp>
            <p:nvSpPr>
              <p:cNvPr id="164" name="平行四边形 163"/>
              <p:cNvSpPr/>
              <p:nvPr>
                <p:custDataLst>
                  <p:tags r:id="rId23"/>
                </p:custDataLst>
              </p:nvPr>
            </p:nvSpPr>
            <p:spPr>
              <a:xfrm flipH="1">
                <a:off x="2965121" y="1667101"/>
                <a:ext cx="1149251" cy="45719"/>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5" name="任意多边形 164"/>
              <p:cNvSpPr/>
              <p:nvPr>
                <p:custDataLst>
                  <p:tags r:id="rId24"/>
                </p:custDataLst>
              </p:nvPr>
            </p:nvSpPr>
            <p:spPr>
              <a:xfrm rot="10800000">
                <a:off x="4046731" y="1664456"/>
                <a:ext cx="192172" cy="136884"/>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6" name="任意多边形 165"/>
            <p:cNvSpPr/>
            <p:nvPr>
              <p:custDataLst>
                <p:tags r:id="rId25"/>
              </p:custDataLst>
            </p:nvPr>
          </p:nvSpPr>
          <p:spPr>
            <a:xfrm rot="10800000">
              <a:off x="11646720" y="3574319"/>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7" name="任意多边形 166"/>
            <p:cNvSpPr/>
            <p:nvPr>
              <p:custDataLst>
                <p:tags r:id="rId26"/>
              </p:custDataLst>
            </p:nvPr>
          </p:nvSpPr>
          <p:spPr>
            <a:xfrm rot="10800000" flipH="1">
              <a:off x="7708637" y="3415332"/>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平行四边形 167"/>
            <p:cNvSpPr/>
            <p:nvPr>
              <p:custDataLst>
                <p:tags r:id="rId27"/>
              </p:custDataLst>
            </p:nvPr>
          </p:nvSpPr>
          <p:spPr>
            <a:xfrm flipH="1">
              <a:off x="9974668" y="3419679"/>
              <a:ext cx="1636023" cy="94588"/>
            </a:xfrm>
            <a:prstGeom prst="parallelogram">
              <a:avLst>
                <a:gd name="adj" fmla="val 96076"/>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 name="组合 9"/>
          <p:cNvGrpSpPr/>
          <p:nvPr/>
        </p:nvGrpSpPr>
        <p:grpSpPr>
          <a:xfrm rot="0">
            <a:off x="683260" y="1021080"/>
            <a:ext cx="2828290" cy="1507490"/>
            <a:chOff x="7708637" y="3415332"/>
            <a:chExt cx="4169457" cy="2783943"/>
          </a:xfrm>
        </p:grpSpPr>
        <p:cxnSp>
          <p:nvCxnSpPr>
            <p:cNvPr id="11" name="直接连接符 10"/>
            <p:cNvCxnSpPr/>
            <p:nvPr>
              <p:custDataLst>
                <p:tags r:id="rId28"/>
              </p:custDataLst>
            </p:nvPr>
          </p:nvCxnSpPr>
          <p:spPr>
            <a:xfrm>
              <a:off x="7929445" y="3417714"/>
              <a:ext cx="1938628"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29"/>
              </p:custDataLst>
            </p:nvPr>
          </p:nvCxnSpPr>
          <p:spPr>
            <a:xfrm>
              <a:off x="7709679" y="3576569"/>
              <a:ext cx="0" cy="2457642"/>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30"/>
              </p:custDataLst>
            </p:nvPr>
          </p:nvCxnSpPr>
          <p:spPr>
            <a:xfrm>
              <a:off x="7709678" y="6036757"/>
              <a:ext cx="1470327"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31"/>
              </p:custDataLst>
            </p:nvPr>
          </p:nvCxnSpPr>
          <p:spPr>
            <a:xfrm>
              <a:off x="9315664" y="6194436"/>
              <a:ext cx="2337904"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32"/>
              </p:custDataLst>
            </p:nvPr>
          </p:nvCxnSpPr>
          <p:spPr>
            <a:xfrm>
              <a:off x="10018028" y="3575394"/>
              <a:ext cx="1635540"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33"/>
              </p:custDataLst>
            </p:nvPr>
          </p:nvCxnSpPr>
          <p:spPr>
            <a:xfrm>
              <a:off x="11865714" y="3740144"/>
              <a:ext cx="0" cy="2351743"/>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34"/>
              </p:custDataLst>
            </p:nvPr>
          </p:nvCxnSpPr>
          <p:spPr>
            <a:xfrm>
              <a:off x="9874588" y="3417714"/>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35"/>
              </p:custDataLst>
            </p:nvPr>
          </p:nvCxnSpPr>
          <p:spPr>
            <a:xfrm>
              <a:off x="9180005" y="6036757"/>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36"/>
              </p:custDataLst>
            </p:nvPr>
          </p:nvCxnSpPr>
          <p:spPr>
            <a:xfrm>
              <a:off x="11653568" y="3576275"/>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37"/>
              </p:custDataLst>
            </p:nvPr>
          </p:nvCxnSpPr>
          <p:spPr>
            <a:xfrm flipH="1">
              <a:off x="11653568" y="6034210"/>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flipH="1">
              <a:off x="8409110" y="6091887"/>
              <a:ext cx="797396" cy="94588"/>
              <a:chOff x="501415" y="3367506"/>
              <a:chExt cx="695298" cy="82477"/>
            </a:xfrm>
          </p:grpSpPr>
          <p:sp>
            <p:nvSpPr>
              <p:cNvPr id="32" name="平行四边形 31"/>
              <p:cNvSpPr/>
              <p:nvPr>
                <p:custDataLst>
                  <p:tags r:id="rId38"/>
                </p:custDataLst>
              </p:nvPr>
            </p:nvSpPr>
            <p:spPr>
              <a:xfrm>
                <a:off x="501415"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平行四边形 32"/>
              <p:cNvSpPr/>
              <p:nvPr>
                <p:custDataLst>
                  <p:tags r:id="rId39"/>
                </p:custDataLst>
              </p:nvPr>
            </p:nvSpPr>
            <p:spPr>
              <a:xfrm>
                <a:off x="611998"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平行四边形 33"/>
              <p:cNvSpPr/>
              <p:nvPr>
                <p:custDataLst>
                  <p:tags r:id="rId40"/>
                </p:custDataLst>
              </p:nvPr>
            </p:nvSpPr>
            <p:spPr>
              <a:xfrm>
                <a:off x="722580"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平行四边形 34"/>
              <p:cNvSpPr/>
              <p:nvPr>
                <p:custDataLst>
                  <p:tags r:id="rId41"/>
                </p:custDataLst>
              </p:nvPr>
            </p:nvSpPr>
            <p:spPr>
              <a:xfrm>
                <a:off x="833161"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平行四边形 35"/>
              <p:cNvSpPr/>
              <p:nvPr>
                <p:custDataLst>
                  <p:tags r:id="rId42"/>
                </p:custDataLst>
              </p:nvPr>
            </p:nvSpPr>
            <p:spPr>
              <a:xfrm>
                <a:off x="943742"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平行四边形 36"/>
              <p:cNvSpPr/>
              <p:nvPr>
                <p:custDataLst>
                  <p:tags r:id="rId43"/>
                </p:custDataLst>
              </p:nvPr>
            </p:nvSpPr>
            <p:spPr>
              <a:xfrm>
                <a:off x="1054323"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rot="10800000" flipH="1">
              <a:off x="10338936" y="6034467"/>
              <a:ext cx="1533625" cy="164808"/>
              <a:chOff x="2965121" y="1664456"/>
              <a:chExt cx="1273782" cy="136884"/>
            </a:xfrm>
          </p:grpSpPr>
          <p:sp>
            <p:nvSpPr>
              <p:cNvPr id="39" name="平行四边形 38"/>
              <p:cNvSpPr/>
              <p:nvPr>
                <p:custDataLst>
                  <p:tags r:id="rId44"/>
                </p:custDataLst>
              </p:nvPr>
            </p:nvSpPr>
            <p:spPr>
              <a:xfrm flipH="1">
                <a:off x="2965121" y="1667101"/>
                <a:ext cx="1149251" cy="45719"/>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任意多边形 39"/>
              <p:cNvSpPr/>
              <p:nvPr>
                <p:custDataLst>
                  <p:tags r:id="rId45"/>
                </p:custDataLst>
              </p:nvPr>
            </p:nvSpPr>
            <p:spPr>
              <a:xfrm rot="10800000">
                <a:off x="4046731" y="1664456"/>
                <a:ext cx="192172" cy="136884"/>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1" name="任意多边形 40"/>
            <p:cNvSpPr/>
            <p:nvPr>
              <p:custDataLst>
                <p:tags r:id="rId46"/>
              </p:custDataLst>
            </p:nvPr>
          </p:nvSpPr>
          <p:spPr>
            <a:xfrm rot="10800000">
              <a:off x="11646720" y="3574319"/>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任意多边形 41"/>
            <p:cNvSpPr/>
            <p:nvPr>
              <p:custDataLst>
                <p:tags r:id="rId47"/>
              </p:custDataLst>
            </p:nvPr>
          </p:nvSpPr>
          <p:spPr>
            <a:xfrm rot="10800000" flipH="1">
              <a:off x="7708637" y="3415332"/>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平行四边形 42"/>
            <p:cNvSpPr/>
            <p:nvPr>
              <p:custDataLst>
                <p:tags r:id="rId48"/>
              </p:custDataLst>
            </p:nvPr>
          </p:nvSpPr>
          <p:spPr>
            <a:xfrm flipH="1">
              <a:off x="9974668" y="3419679"/>
              <a:ext cx="1636023" cy="94588"/>
            </a:xfrm>
            <a:prstGeom prst="parallelogram">
              <a:avLst>
                <a:gd name="adj" fmla="val 96076"/>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4" name="文本框 43"/>
          <p:cNvSpPr txBox="1"/>
          <p:nvPr/>
        </p:nvSpPr>
        <p:spPr>
          <a:xfrm>
            <a:off x="4499610" y="993775"/>
            <a:ext cx="3857625" cy="1198880"/>
          </a:xfrm>
          <a:prstGeom prst="rect">
            <a:avLst/>
          </a:prstGeom>
          <a:noFill/>
        </p:spPr>
        <p:txBody>
          <a:bodyPr wrap="square" rtlCol="0">
            <a:spAutoFit/>
          </a:bodyPr>
          <a:p>
            <a:r>
              <a:rPr lang="zh-CN" altLang="en-US"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探测系统包括用于海底目标探测的</a:t>
            </a:r>
            <a:r>
              <a:rPr lang="zh-CN" altLang="en-US"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前视声纳、激光成像仪、合成孔径声纳、海洋磁力仪。</a:t>
            </a:r>
            <a:endParaRPr lang="zh-CN" altLang="en-US"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endParaRPr>
          </a:p>
          <a:p>
            <a:endParaRPr lang="zh-CN" altLang="en-US"/>
          </a:p>
        </p:txBody>
      </p:sp>
      <p:grpSp>
        <p:nvGrpSpPr>
          <p:cNvPr id="45" name="组合 44"/>
          <p:cNvGrpSpPr/>
          <p:nvPr/>
        </p:nvGrpSpPr>
        <p:grpSpPr>
          <a:xfrm>
            <a:off x="366395" y="706120"/>
            <a:ext cx="3039745" cy="111760"/>
            <a:chOff x="723899" y="1042988"/>
            <a:chExt cx="2621950" cy="111916"/>
          </a:xfrm>
        </p:grpSpPr>
        <p:cxnSp>
          <p:nvCxnSpPr>
            <p:cNvPr id="46" name="直接连接符 45"/>
            <p:cNvCxnSpPr/>
            <p:nvPr>
              <p:custDataLst>
                <p:tags r:id="rId49"/>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50"/>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51"/>
              </p:custDataLst>
            </p:nvPr>
          </p:nvCxnSpPr>
          <p:spPr>
            <a:xfrm>
              <a:off x="2069306" y="1042988"/>
              <a:ext cx="127654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52"/>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53"/>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54"/>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55"/>
              </p:custDataLst>
            </p:nvPr>
          </p:nvCxnSpPr>
          <p:spPr>
            <a:xfrm>
              <a:off x="2556872"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56"/>
              </p:custDataLst>
            </p:nvPr>
          </p:nvCxnSpPr>
          <p:spPr>
            <a:xfrm>
              <a:off x="3082389"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57"/>
              </p:custDataLst>
            </p:nvPr>
          </p:nvCxnSpPr>
          <p:spPr>
            <a:xfrm>
              <a:off x="3034766"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矩形 59"/>
          <p:cNvSpPr/>
          <p:nvPr>
            <p:custDataLst>
              <p:tags r:id="rId58"/>
            </p:custDataLst>
          </p:nvPr>
        </p:nvSpPr>
        <p:spPr>
          <a:xfrm>
            <a:off x="239713" y="191082"/>
            <a:ext cx="3348355" cy="583565"/>
          </a:xfrm>
          <a:prstGeom prst="rect">
            <a:avLst/>
          </a:prstGeom>
        </p:spPr>
        <p:txBody>
          <a:bodyPr wrap="none">
            <a:spAutoFit/>
          </a:bodyPr>
          <a:p>
            <a:pPr lvl="0" algn="l">
              <a:defRPr/>
            </a:pPr>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产品研发</a:t>
            </a:r>
            <a:r>
              <a:rPr lang="en-US" altLang="zh-CN" sz="3200" b="1" dirty="0" smtClean="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技术创新二</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3" name="矩形 22"/>
          <p:cNvSpPr/>
          <p:nvPr/>
        </p:nvSpPr>
        <p:spPr>
          <a:xfrm>
            <a:off x="0" y="2346960"/>
            <a:ext cx="9144000" cy="2796540"/>
          </a:xfrm>
          <a:prstGeom prst="rect">
            <a:avLst/>
          </a:prstGeom>
          <a:gradFill flip="none" rotWithShape="1">
            <a:gsLst>
              <a:gs pos="100000">
                <a:srgbClr val="00B0F0">
                  <a:alpha val="0"/>
                </a:srgbClr>
              </a:gs>
              <a:gs pos="0">
                <a:srgbClr val="00B0F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p:cNvGrpSpPr/>
          <p:nvPr/>
        </p:nvGrpSpPr>
        <p:grpSpPr>
          <a:xfrm>
            <a:off x="274671" y="691073"/>
            <a:ext cx="2845361" cy="83937"/>
            <a:chOff x="723899" y="1042988"/>
            <a:chExt cx="2621950" cy="111916"/>
          </a:xfrm>
        </p:grpSpPr>
        <p:cxnSp>
          <p:nvCxnSpPr>
            <p:cNvPr id="3" name="直接连接符 2"/>
            <p:cNvCxnSpPr/>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69306" y="1042988"/>
              <a:ext cx="127654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556872"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082389"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34766"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79785" y="197128"/>
            <a:ext cx="3091180" cy="460375"/>
          </a:xfrm>
          <a:prstGeom prst="rect">
            <a:avLst/>
          </a:prstGeom>
        </p:spPr>
        <p:txBody>
          <a:bodyPr wrap="none">
            <a:spAutoFit/>
          </a:bodyPr>
          <a:lstStyle/>
          <a:p>
            <a:pPr algn="l">
              <a:defRPr/>
            </a:pPr>
            <a:r>
              <a:rPr lang="zh-CN" altLang="en-US" sz="24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产品研发</a:t>
            </a:r>
            <a:r>
              <a:rPr lang="en-US" altLang="zh-CN" sz="2400" b="1" dirty="0" smtClean="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技术创新</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三</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sp>
        <p:nvSpPr>
          <p:cNvPr id="15" name="矩形 14"/>
          <p:cNvSpPr/>
          <p:nvPr/>
        </p:nvSpPr>
        <p:spPr>
          <a:xfrm>
            <a:off x="1399620" y="866660"/>
            <a:ext cx="7010400" cy="321945"/>
          </a:xfrm>
          <a:prstGeom prst="rect">
            <a:avLst/>
          </a:prstGeom>
        </p:spPr>
        <p:txBody>
          <a:bodyPr wrap="square">
            <a:spAutoFit/>
          </a:bodyPr>
          <a:lstStyle/>
          <a:p>
            <a:r>
              <a:rPr lang="zh-CN" altLang="en-US" sz="1500" b="1" dirty="0">
                <a:gradFill>
                  <a:gsLst>
                    <a:gs pos="63000">
                      <a:schemeClr val="bg1"/>
                    </a:gs>
                    <a:gs pos="0">
                      <a:srgbClr val="00B0F0"/>
                    </a:gs>
                  </a:gsLst>
                  <a:lin ang="16200000" scaled="1"/>
                </a:gradFill>
                <a:effectLst>
                  <a:outerShdw blurRad="38100" dist="38100" dir="2700000" algn="tl">
                    <a:srgbClr val="000000">
                      <a:alpha val="43137"/>
                    </a:srgbClr>
                  </a:outerShdw>
                </a:effectLst>
              </a:rPr>
              <a:t>基于深度卷积神经网络提出一种</a:t>
            </a:r>
            <a:r>
              <a:rPr lang="zh-CN" altLang="en-US" sz="15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水下目标检测</a:t>
            </a:r>
            <a:r>
              <a:rPr lang="zh-CN" altLang="en-US" sz="1500" b="1" dirty="0">
                <a:gradFill>
                  <a:gsLst>
                    <a:gs pos="63000">
                      <a:schemeClr val="bg1"/>
                    </a:gs>
                    <a:gs pos="0">
                      <a:srgbClr val="00B0F0"/>
                    </a:gs>
                  </a:gsLst>
                  <a:lin ang="16200000" scaled="1"/>
                </a:gradFill>
                <a:effectLst>
                  <a:outerShdw blurRad="38100" dist="38100" dir="2700000" algn="tl">
                    <a:srgbClr val="000000">
                      <a:alpha val="43137"/>
                    </a:srgbClr>
                  </a:outerShdw>
                </a:effectLst>
              </a:rPr>
              <a:t>算法，识别精度</a:t>
            </a:r>
            <a:r>
              <a:rPr lang="zh-CN" altLang="en-US" sz="15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达</a:t>
            </a:r>
            <a:r>
              <a:rPr lang="en-US" altLang="zh-CN" sz="15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rPr>
              <a:t>99.5%</a:t>
            </a:r>
            <a:endParaRPr lang="en-US" altLang="zh-CN" sz="15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endParaRPr>
          </a:p>
        </p:txBody>
      </p:sp>
      <p:grpSp>
        <p:nvGrpSpPr>
          <p:cNvPr id="24" name="组合 23"/>
          <p:cNvGrpSpPr/>
          <p:nvPr/>
        </p:nvGrpSpPr>
        <p:grpSpPr>
          <a:xfrm>
            <a:off x="1142285" y="1272539"/>
            <a:ext cx="6859429" cy="2293160"/>
            <a:chOff x="1392992" y="1696720"/>
            <a:chExt cx="9416175" cy="3302000"/>
          </a:xfrm>
        </p:grpSpPr>
        <p:sp>
          <p:nvSpPr>
            <p:cNvPr id="18" name="矩形 17"/>
            <p:cNvSpPr/>
            <p:nvPr/>
          </p:nvSpPr>
          <p:spPr>
            <a:xfrm>
              <a:off x="1392992" y="1696720"/>
              <a:ext cx="9416175" cy="330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7" name="图片 16" descr="C:\Users\zhuang\Desktop\图片1.png图片1"/>
            <p:cNvPicPr>
              <a:picLocks noChangeAspect="1"/>
            </p:cNvPicPr>
            <p:nvPr/>
          </p:nvPicPr>
          <p:blipFill>
            <a:blip r:embed="rId2"/>
            <a:srcRect/>
            <a:stretch>
              <a:fillRect/>
            </a:stretch>
          </p:blipFill>
          <p:spPr>
            <a:xfrm>
              <a:off x="1903700" y="1789772"/>
              <a:ext cx="8384600" cy="3125865"/>
            </a:xfrm>
            <a:prstGeom prst="rect">
              <a:avLst/>
            </a:prstGeom>
          </p:spPr>
        </p:pic>
      </p:grpSp>
      <p:pic>
        <p:nvPicPr>
          <p:cNvPr id="29" name="图片 28" descr="C:\Users\86156\Desktop\动图\动画.gif动画"/>
          <p:cNvPicPr>
            <a:picLocks noChangeAspect="1"/>
          </p:cNvPicPr>
          <p:nvPr>
            <p:custDataLst>
              <p:tags r:id="rId3"/>
            </p:custDataLst>
          </p:nvPr>
        </p:nvPicPr>
        <p:blipFill>
          <a:blip r:embed="rId4"/>
          <a:srcRect t="26784"/>
          <a:stretch>
            <a:fillRect/>
          </a:stretch>
        </p:blipFill>
        <p:spPr>
          <a:xfrm>
            <a:off x="1142285" y="3648636"/>
            <a:ext cx="2210408" cy="871865"/>
          </a:xfrm>
          <a:custGeom>
            <a:avLst/>
            <a:gdLst>
              <a:gd name="connsiteX0" fmla="*/ 0 w 2823239"/>
              <a:gd name="connsiteY0" fmla="*/ 0 h 928906"/>
              <a:gd name="connsiteX1" fmla="*/ 2823239 w 2823239"/>
              <a:gd name="connsiteY1" fmla="*/ 0 h 928906"/>
              <a:gd name="connsiteX2" fmla="*/ 2823239 w 2823239"/>
              <a:gd name="connsiteY2" fmla="*/ 928906 h 928906"/>
              <a:gd name="connsiteX3" fmla="*/ 0 w 2823239"/>
              <a:gd name="connsiteY3" fmla="*/ 928906 h 928906"/>
            </a:gdLst>
            <a:ahLst/>
            <a:cxnLst>
              <a:cxn ang="0">
                <a:pos x="connsiteX0" y="connsiteY0"/>
              </a:cxn>
              <a:cxn ang="0">
                <a:pos x="connsiteX1" y="connsiteY1"/>
              </a:cxn>
              <a:cxn ang="0">
                <a:pos x="connsiteX2" y="connsiteY2"/>
              </a:cxn>
              <a:cxn ang="0">
                <a:pos x="connsiteX3" y="connsiteY3"/>
              </a:cxn>
            </a:cxnLst>
            <a:rect l="l" t="t" r="r" b="b"/>
            <a:pathLst>
              <a:path w="2823239" h="928906">
                <a:moveTo>
                  <a:pt x="0" y="0"/>
                </a:moveTo>
                <a:lnTo>
                  <a:pt x="2823239" y="0"/>
                </a:lnTo>
                <a:lnTo>
                  <a:pt x="2823239" y="928906"/>
                </a:lnTo>
                <a:lnTo>
                  <a:pt x="0" y="928906"/>
                </a:lnTo>
                <a:close/>
              </a:path>
            </a:pathLst>
          </a:custGeom>
          <a:ln w="12700">
            <a:gradFill flip="none" rotWithShape="1">
              <a:gsLst>
                <a:gs pos="0">
                  <a:srgbClr val="EEE1AC"/>
                </a:gs>
                <a:gs pos="100000">
                  <a:srgbClr val="EEE1AC">
                    <a:alpha val="0"/>
                  </a:srgbClr>
                </a:gs>
              </a:gsLst>
              <a:lin ang="5400000" scaled="1"/>
              <a:tileRect/>
            </a:gradFill>
          </a:ln>
        </p:spPr>
      </p:pic>
      <p:pic>
        <p:nvPicPr>
          <p:cNvPr id="31" name="图片 30" descr="C:\Users\86156\Desktop\图片\2022-11-05_135712.jpg2022-11-05_135712"/>
          <p:cNvPicPr>
            <a:picLocks noChangeAspect="1"/>
          </p:cNvPicPr>
          <p:nvPr>
            <p:custDataLst>
              <p:tags r:id="rId5"/>
            </p:custDataLst>
          </p:nvPr>
        </p:nvPicPr>
        <p:blipFill rotWithShape="1">
          <a:blip r:embed="rId6"/>
          <a:srcRect r="798" b="19972"/>
          <a:stretch>
            <a:fillRect/>
          </a:stretch>
        </p:blipFill>
        <p:spPr>
          <a:xfrm>
            <a:off x="3466796" y="3648636"/>
            <a:ext cx="2210408" cy="871865"/>
          </a:xfrm>
          <a:custGeom>
            <a:avLst/>
            <a:gdLst>
              <a:gd name="connsiteX0" fmla="*/ 0 w 2633233"/>
              <a:gd name="connsiteY0" fmla="*/ 0 h 1014864"/>
              <a:gd name="connsiteX1" fmla="*/ 2633233 w 2633233"/>
              <a:gd name="connsiteY1" fmla="*/ 0 h 1014864"/>
              <a:gd name="connsiteX2" fmla="*/ 2633233 w 2633233"/>
              <a:gd name="connsiteY2" fmla="*/ 1014864 h 1014864"/>
              <a:gd name="connsiteX3" fmla="*/ 0 w 2633233"/>
              <a:gd name="connsiteY3" fmla="*/ 1014864 h 1014864"/>
            </a:gdLst>
            <a:ahLst/>
            <a:cxnLst>
              <a:cxn ang="0">
                <a:pos x="connsiteX0" y="connsiteY0"/>
              </a:cxn>
              <a:cxn ang="0">
                <a:pos x="connsiteX1" y="connsiteY1"/>
              </a:cxn>
              <a:cxn ang="0">
                <a:pos x="connsiteX2" y="connsiteY2"/>
              </a:cxn>
              <a:cxn ang="0">
                <a:pos x="connsiteX3" y="connsiteY3"/>
              </a:cxn>
            </a:cxnLst>
            <a:rect l="l" t="t" r="r" b="b"/>
            <a:pathLst>
              <a:path w="2633233" h="1014864">
                <a:moveTo>
                  <a:pt x="0" y="0"/>
                </a:moveTo>
                <a:lnTo>
                  <a:pt x="2633233" y="0"/>
                </a:lnTo>
                <a:lnTo>
                  <a:pt x="2633233" y="1014864"/>
                </a:lnTo>
                <a:lnTo>
                  <a:pt x="0" y="1014864"/>
                </a:lnTo>
                <a:close/>
              </a:path>
            </a:pathLst>
          </a:custGeom>
          <a:ln w="12700">
            <a:gradFill flip="none" rotWithShape="1">
              <a:gsLst>
                <a:gs pos="0">
                  <a:srgbClr val="EEE1AC"/>
                </a:gs>
                <a:gs pos="100000">
                  <a:srgbClr val="EEE1AC">
                    <a:alpha val="0"/>
                  </a:srgbClr>
                </a:gs>
              </a:gsLst>
              <a:lin ang="5400000" scaled="1"/>
              <a:tileRect/>
            </a:gradFill>
          </a:ln>
        </p:spPr>
      </p:pic>
      <p:pic>
        <p:nvPicPr>
          <p:cNvPr id="33" name="图片 32" descr="WPS动图制作"/>
          <p:cNvPicPr>
            <a:picLocks noChangeAspect="1"/>
          </p:cNvPicPr>
          <p:nvPr/>
        </p:nvPicPr>
        <p:blipFill>
          <a:blip r:embed="rId7"/>
          <a:srcRect b="13556"/>
          <a:stretch>
            <a:fillRect/>
          </a:stretch>
        </p:blipFill>
        <p:spPr>
          <a:xfrm>
            <a:off x="5791307" y="3648636"/>
            <a:ext cx="2210408" cy="871865"/>
          </a:xfrm>
          <a:custGeom>
            <a:avLst/>
            <a:gdLst>
              <a:gd name="connsiteX0" fmla="*/ 0 w 2802993"/>
              <a:gd name="connsiteY0" fmla="*/ 0 h 1096731"/>
              <a:gd name="connsiteX1" fmla="*/ 2802993 w 2802993"/>
              <a:gd name="connsiteY1" fmla="*/ 0 h 1096731"/>
              <a:gd name="connsiteX2" fmla="*/ 2802993 w 2802993"/>
              <a:gd name="connsiteY2" fmla="*/ 1096731 h 1096731"/>
              <a:gd name="connsiteX3" fmla="*/ 0 w 2802993"/>
              <a:gd name="connsiteY3" fmla="*/ 1096731 h 1096731"/>
            </a:gdLst>
            <a:ahLst/>
            <a:cxnLst>
              <a:cxn ang="0">
                <a:pos x="connsiteX0" y="connsiteY0"/>
              </a:cxn>
              <a:cxn ang="0">
                <a:pos x="connsiteX1" y="connsiteY1"/>
              </a:cxn>
              <a:cxn ang="0">
                <a:pos x="connsiteX2" y="connsiteY2"/>
              </a:cxn>
              <a:cxn ang="0">
                <a:pos x="connsiteX3" y="connsiteY3"/>
              </a:cxn>
            </a:cxnLst>
            <a:rect l="l" t="t" r="r" b="b"/>
            <a:pathLst>
              <a:path w="2802993" h="1096731">
                <a:moveTo>
                  <a:pt x="0" y="0"/>
                </a:moveTo>
                <a:lnTo>
                  <a:pt x="2802993" y="0"/>
                </a:lnTo>
                <a:lnTo>
                  <a:pt x="2802993" y="1096731"/>
                </a:lnTo>
                <a:lnTo>
                  <a:pt x="0" y="1096731"/>
                </a:lnTo>
                <a:close/>
              </a:path>
            </a:pathLst>
          </a:custGeom>
          <a:ln w="12700">
            <a:gradFill flip="none" rotWithShape="1">
              <a:gsLst>
                <a:gs pos="0">
                  <a:srgbClr val="EEE1AC"/>
                </a:gs>
                <a:gs pos="100000">
                  <a:srgbClr val="EEE1AC">
                    <a:alpha val="0"/>
                  </a:srgbClr>
                </a:gs>
              </a:gsLst>
              <a:lin ang="5400000" scaled="1"/>
              <a:tileRect/>
            </a:gradFill>
          </a:ln>
        </p:spPr>
      </p:pic>
      <p:sp>
        <p:nvSpPr>
          <p:cNvPr id="35" name="矩形 34"/>
          <p:cNvSpPr/>
          <p:nvPr/>
        </p:nvSpPr>
        <p:spPr>
          <a:xfrm>
            <a:off x="1142285" y="4512101"/>
            <a:ext cx="2210407" cy="182992"/>
          </a:xfrm>
          <a:prstGeom prst="rect">
            <a:avLst/>
          </a:prstGeom>
          <a:gradFill flip="none" rotWithShape="1">
            <a:gsLst>
              <a:gs pos="100000">
                <a:schemeClr val="bg1"/>
              </a:gs>
              <a:gs pos="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7" name="直接连接符 36"/>
          <p:cNvCxnSpPr/>
          <p:nvPr/>
        </p:nvCxnSpPr>
        <p:spPr>
          <a:xfrm>
            <a:off x="2247754" y="4542875"/>
            <a:ext cx="0" cy="121444"/>
          </a:xfrm>
          <a:prstGeom prst="line">
            <a:avLst/>
          </a:prstGeom>
          <a:ln w="31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3466795" y="4512101"/>
            <a:ext cx="2210407" cy="182992"/>
          </a:xfrm>
          <a:prstGeom prst="rect">
            <a:avLst/>
          </a:prstGeom>
          <a:gradFill flip="none" rotWithShape="1">
            <a:gsLst>
              <a:gs pos="100000">
                <a:schemeClr val="bg1"/>
              </a:gs>
              <a:gs pos="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9" name="直接连接符 38"/>
          <p:cNvCxnSpPr/>
          <p:nvPr/>
        </p:nvCxnSpPr>
        <p:spPr>
          <a:xfrm>
            <a:off x="4532258" y="4542875"/>
            <a:ext cx="0" cy="121444"/>
          </a:xfrm>
          <a:prstGeom prst="line">
            <a:avLst/>
          </a:prstGeom>
          <a:ln w="31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5791304" y="4512101"/>
            <a:ext cx="2210407" cy="182992"/>
          </a:xfrm>
          <a:prstGeom prst="rect">
            <a:avLst/>
          </a:prstGeom>
          <a:gradFill flip="none" rotWithShape="1">
            <a:gsLst>
              <a:gs pos="100000">
                <a:schemeClr val="bg1"/>
              </a:gs>
              <a:gs pos="0">
                <a:srgbClr val="00B0F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1" name="直接连接符 40"/>
          <p:cNvCxnSpPr/>
          <p:nvPr/>
        </p:nvCxnSpPr>
        <p:spPr>
          <a:xfrm>
            <a:off x="6894867" y="4542875"/>
            <a:ext cx="0" cy="121444"/>
          </a:xfrm>
          <a:prstGeom prst="line">
            <a:avLst/>
          </a:prstGeom>
          <a:ln w="31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345452" y="4499722"/>
            <a:ext cx="739140" cy="229870"/>
          </a:xfrm>
          <a:prstGeom prst="rect">
            <a:avLst/>
          </a:prstGeom>
          <a:noFill/>
        </p:spPr>
        <p:txBody>
          <a:bodyPr wrap="square" rtlCol="0">
            <a:spAutoFit/>
          </a:bodyPr>
          <a:lstStyle/>
          <a:p>
            <a:pPr algn="ctr"/>
            <a:r>
              <a:rPr lang="zh-CN" altLang="en-US" sz="900" dirty="0" smtClean="0">
                <a:solidFill>
                  <a:schemeClr val="tx2">
                    <a:lumMod val="50000"/>
                  </a:schemeClr>
                </a:solidFill>
              </a:rPr>
              <a:t>增强前</a:t>
            </a:r>
            <a:endParaRPr lang="zh-CN" altLang="en-US" sz="900" dirty="0">
              <a:solidFill>
                <a:schemeClr val="tx2">
                  <a:lumMod val="50000"/>
                </a:schemeClr>
              </a:solidFill>
            </a:endParaRPr>
          </a:p>
        </p:txBody>
      </p:sp>
      <p:sp>
        <p:nvSpPr>
          <p:cNvPr id="43" name="文本框 42"/>
          <p:cNvSpPr txBox="1"/>
          <p:nvPr/>
        </p:nvSpPr>
        <p:spPr>
          <a:xfrm>
            <a:off x="2449016" y="4499722"/>
            <a:ext cx="739140" cy="229870"/>
          </a:xfrm>
          <a:prstGeom prst="rect">
            <a:avLst/>
          </a:prstGeom>
          <a:noFill/>
        </p:spPr>
        <p:txBody>
          <a:bodyPr wrap="square" rtlCol="0">
            <a:spAutoFit/>
          </a:bodyPr>
          <a:lstStyle/>
          <a:p>
            <a:pPr algn="ctr"/>
            <a:r>
              <a:rPr lang="zh-CN" altLang="en-US" sz="900" dirty="0" smtClean="0">
                <a:solidFill>
                  <a:schemeClr val="tx2">
                    <a:lumMod val="50000"/>
                  </a:schemeClr>
                </a:solidFill>
              </a:rPr>
              <a:t>增强后</a:t>
            </a:r>
            <a:endParaRPr lang="zh-CN" altLang="en-US" sz="900" dirty="0">
              <a:solidFill>
                <a:schemeClr val="tx2">
                  <a:lumMod val="50000"/>
                </a:schemeClr>
              </a:solidFill>
            </a:endParaRPr>
          </a:p>
        </p:txBody>
      </p:sp>
      <p:sp>
        <p:nvSpPr>
          <p:cNvPr id="44" name="文本框 43"/>
          <p:cNvSpPr txBox="1"/>
          <p:nvPr/>
        </p:nvSpPr>
        <p:spPr>
          <a:xfrm>
            <a:off x="3652287" y="4499722"/>
            <a:ext cx="739140" cy="229870"/>
          </a:xfrm>
          <a:prstGeom prst="rect">
            <a:avLst/>
          </a:prstGeom>
          <a:noFill/>
        </p:spPr>
        <p:txBody>
          <a:bodyPr wrap="square" rtlCol="0">
            <a:spAutoFit/>
          </a:bodyPr>
          <a:lstStyle/>
          <a:p>
            <a:pPr algn="ctr"/>
            <a:r>
              <a:rPr lang="zh-CN" altLang="en-US" sz="900" dirty="0" smtClean="0">
                <a:solidFill>
                  <a:schemeClr val="tx2">
                    <a:lumMod val="50000"/>
                  </a:schemeClr>
                </a:solidFill>
              </a:rPr>
              <a:t>增强前</a:t>
            </a:r>
            <a:endParaRPr lang="zh-CN" altLang="en-US" sz="900" dirty="0">
              <a:solidFill>
                <a:schemeClr val="tx2">
                  <a:lumMod val="50000"/>
                </a:schemeClr>
              </a:solidFill>
            </a:endParaRPr>
          </a:p>
        </p:txBody>
      </p:sp>
      <p:sp>
        <p:nvSpPr>
          <p:cNvPr id="45" name="文本框 44"/>
          <p:cNvSpPr txBox="1"/>
          <p:nvPr/>
        </p:nvSpPr>
        <p:spPr>
          <a:xfrm>
            <a:off x="4755851" y="4499722"/>
            <a:ext cx="739140" cy="229870"/>
          </a:xfrm>
          <a:prstGeom prst="rect">
            <a:avLst/>
          </a:prstGeom>
          <a:noFill/>
        </p:spPr>
        <p:txBody>
          <a:bodyPr wrap="square" rtlCol="0">
            <a:spAutoFit/>
          </a:bodyPr>
          <a:lstStyle/>
          <a:p>
            <a:pPr algn="ctr"/>
            <a:r>
              <a:rPr lang="zh-CN" altLang="en-US" sz="900" dirty="0" smtClean="0">
                <a:solidFill>
                  <a:schemeClr val="tx2">
                    <a:lumMod val="50000"/>
                  </a:schemeClr>
                </a:solidFill>
              </a:rPr>
              <a:t>增强后</a:t>
            </a:r>
            <a:endParaRPr lang="zh-CN" altLang="en-US" sz="900" dirty="0">
              <a:solidFill>
                <a:schemeClr val="tx2">
                  <a:lumMod val="50000"/>
                </a:schemeClr>
              </a:solidFill>
            </a:endParaRPr>
          </a:p>
        </p:txBody>
      </p:sp>
      <p:sp>
        <p:nvSpPr>
          <p:cNvPr id="46" name="文本框 45"/>
          <p:cNvSpPr txBox="1"/>
          <p:nvPr/>
        </p:nvSpPr>
        <p:spPr>
          <a:xfrm>
            <a:off x="5976797" y="4499722"/>
            <a:ext cx="739140" cy="229870"/>
          </a:xfrm>
          <a:prstGeom prst="rect">
            <a:avLst/>
          </a:prstGeom>
          <a:noFill/>
        </p:spPr>
        <p:txBody>
          <a:bodyPr wrap="square" rtlCol="0">
            <a:spAutoFit/>
          </a:bodyPr>
          <a:lstStyle/>
          <a:p>
            <a:pPr algn="ctr"/>
            <a:r>
              <a:rPr lang="zh-CN" altLang="en-US" sz="900" dirty="0" smtClean="0">
                <a:solidFill>
                  <a:schemeClr val="tx2">
                    <a:lumMod val="50000"/>
                  </a:schemeClr>
                </a:solidFill>
              </a:rPr>
              <a:t>增强前</a:t>
            </a:r>
            <a:endParaRPr lang="zh-CN" altLang="en-US" sz="900" dirty="0">
              <a:solidFill>
                <a:schemeClr val="tx2">
                  <a:lumMod val="50000"/>
                </a:schemeClr>
              </a:solidFill>
            </a:endParaRPr>
          </a:p>
        </p:txBody>
      </p:sp>
      <p:sp>
        <p:nvSpPr>
          <p:cNvPr id="47" name="文本框 46"/>
          <p:cNvSpPr txBox="1"/>
          <p:nvPr/>
        </p:nvSpPr>
        <p:spPr>
          <a:xfrm>
            <a:off x="7080361" y="4499722"/>
            <a:ext cx="739140" cy="229870"/>
          </a:xfrm>
          <a:prstGeom prst="rect">
            <a:avLst/>
          </a:prstGeom>
          <a:noFill/>
        </p:spPr>
        <p:txBody>
          <a:bodyPr wrap="square" rtlCol="0">
            <a:spAutoFit/>
          </a:bodyPr>
          <a:lstStyle/>
          <a:p>
            <a:pPr algn="ctr"/>
            <a:r>
              <a:rPr lang="zh-CN" altLang="en-US" sz="900" dirty="0" smtClean="0">
                <a:solidFill>
                  <a:schemeClr val="tx2">
                    <a:lumMod val="50000"/>
                  </a:schemeClr>
                </a:solidFill>
              </a:rPr>
              <a:t>增强后</a:t>
            </a:r>
            <a:endParaRPr lang="zh-CN" altLang="en-US" sz="900" dirty="0">
              <a:solidFill>
                <a:schemeClr val="tx2">
                  <a:lumMod val="50000"/>
                </a:schemeClr>
              </a:solidFill>
            </a:endParaRPr>
          </a:p>
        </p:txBody>
      </p:sp>
      <p:sp>
        <p:nvSpPr>
          <p:cNvPr id="48" name="文本框 47"/>
          <p:cNvSpPr txBox="1"/>
          <p:nvPr>
            <p:custDataLst>
              <p:tags r:id="rId8"/>
            </p:custDataLst>
          </p:nvPr>
        </p:nvSpPr>
        <p:spPr>
          <a:xfrm>
            <a:off x="1142285" y="4755075"/>
            <a:ext cx="6903720" cy="299085"/>
          </a:xfrm>
          <a:prstGeom prst="rect">
            <a:avLst/>
          </a:prstGeom>
          <a:noFill/>
        </p:spPr>
        <p:txBody>
          <a:bodyPr wrap="square" rtlCol="0">
            <a:spAutoFit/>
          </a:bodyPr>
          <a:lstStyle/>
          <a:p>
            <a:pPr algn="ctr"/>
            <a:r>
              <a:rPr lang="zh-CN" altLang="en-US" sz="1350" dirty="0">
                <a:solidFill>
                  <a:schemeClr val="bg1"/>
                </a:solidFill>
              </a:rPr>
              <a:t>该技术经</a:t>
            </a:r>
            <a:r>
              <a:rPr lang="zh-CN" altLang="en-US" sz="1350" b="1" dirty="0">
                <a:gradFill flip="none" rotWithShape="1">
                  <a:gsLst>
                    <a:gs pos="39000">
                      <a:srgbClr val="F1EBDD"/>
                    </a:gs>
                    <a:gs pos="50000">
                      <a:srgbClr val="EEE1AC"/>
                    </a:gs>
                    <a:gs pos="100000">
                      <a:srgbClr val="BA9954"/>
                    </a:gs>
                  </a:gsLst>
                  <a:lin ang="5400000" scaled="1"/>
                  <a:tileRect/>
                </a:gradFill>
                <a:effectLst>
                  <a:outerShdw blurRad="38100" dist="38100" dir="2700000" algn="tl">
                    <a:srgbClr val="000000">
                      <a:alpha val="43137"/>
                    </a:srgbClr>
                  </a:outerShdw>
                </a:effectLst>
                <a:latin typeface="+mn-ea"/>
              </a:rPr>
              <a:t>科技查新</a:t>
            </a:r>
            <a:r>
              <a:rPr lang="zh-CN" altLang="en-US" sz="1350" dirty="0">
                <a:solidFill>
                  <a:schemeClr val="bg1"/>
                </a:solidFill>
              </a:rPr>
              <a:t>，具有新颖性，经行业权威专家科技成果评价，处于</a:t>
            </a:r>
            <a:r>
              <a:rPr lang="zh-CN" altLang="en-US" sz="1350" b="1" dirty="0">
                <a:gradFill flip="none" rotWithShape="1">
                  <a:gsLst>
                    <a:gs pos="39000">
                      <a:srgbClr val="F1EBDD"/>
                    </a:gs>
                    <a:gs pos="50000">
                      <a:srgbClr val="EEE1AC"/>
                    </a:gs>
                    <a:gs pos="100000">
                      <a:srgbClr val="BA9954"/>
                    </a:gs>
                  </a:gsLst>
                  <a:lin ang="5400000" scaled="1"/>
                  <a:tileRect/>
                </a:gradFill>
                <a:effectLst>
                  <a:outerShdw blurRad="38100" dist="38100" dir="2700000" algn="tl">
                    <a:srgbClr val="000000">
                      <a:alpha val="43137"/>
                    </a:srgbClr>
                  </a:outerShdw>
                </a:effectLst>
                <a:latin typeface="+mn-ea"/>
              </a:rPr>
              <a:t>国内领先水平</a:t>
            </a:r>
            <a:endParaRPr lang="zh-CN" altLang="en-US" sz="1350" b="1" dirty="0">
              <a:gradFill flip="none" rotWithShape="1">
                <a:gsLst>
                  <a:gs pos="39000">
                    <a:srgbClr val="F1EBDD"/>
                  </a:gs>
                  <a:gs pos="50000">
                    <a:srgbClr val="EEE1AC"/>
                  </a:gs>
                  <a:gs pos="100000">
                    <a:srgbClr val="BA9954"/>
                  </a:gs>
                </a:gsLst>
                <a:lin ang="5400000" scaled="1"/>
                <a:tileRect/>
              </a:gradFill>
              <a:effectLst>
                <a:outerShdw blurRad="38100" dist="38100" dir="2700000" algn="tl">
                  <a:srgbClr val="000000">
                    <a:alpha val="43137"/>
                  </a:srgbClr>
                </a:outerShdw>
              </a:effectLst>
              <a:latin typeface="+mn-ea"/>
            </a:endParaRPr>
          </a:p>
        </p:txBody>
      </p:sp>
      <p:cxnSp>
        <p:nvCxnSpPr>
          <p:cNvPr id="50" name="直接连接符 49"/>
          <p:cNvCxnSpPr/>
          <p:nvPr/>
        </p:nvCxnSpPr>
        <p:spPr>
          <a:xfrm>
            <a:off x="733517" y="4893188"/>
            <a:ext cx="602924" cy="0"/>
          </a:xfrm>
          <a:prstGeom prst="line">
            <a:avLst/>
          </a:prstGeom>
          <a:ln>
            <a:gradFill flip="none" rotWithShape="1">
              <a:gsLst>
                <a:gs pos="0">
                  <a:srgbClr val="BA9954">
                    <a:alpha val="0"/>
                  </a:srgbClr>
                </a:gs>
                <a:gs pos="100000">
                  <a:srgbClr val="EEE1AC"/>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7854791" y="4893188"/>
            <a:ext cx="602924" cy="0"/>
          </a:xfrm>
          <a:prstGeom prst="line">
            <a:avLst/>
          </a:prstGeom>
          <a:ln>
            <a:gradFill flip="none" rotWithShape="1">
              <a:gsLst>
                <a:gs pos="0">
                  <a:srgbClr val="BA9954">
                    <a:alpha val="0"/>
                  </a:srgbClr>
                </a:gs>
                <a:gs pos="100000">
                  <a:srgbClr val="EEE1AC"/>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 name="矩形 2"/>
          <p:cNvSpPr/>
          <p:nvPr>
            <p:custDataLst>
              <p:tags r:id="rId2"/>
            </p:custDataLst>
          </p:nvPr>
        </p:nvSpPr>
        <p:spPr>
          <a:xfrm>
            <a:off x="4095750" y="3004185"/>
            <a:ext cx="4685665" cy="198691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29" name="矩形 28"/>
          <p:cNvSpPr/>
          <p:nvPr>
            <p:custDataLst>
              <p:tags r:id="rId3"/>
            </p:custDataLst>
          </p:nvPr>
        </p:nvSpPr>
        <p:spPr>
          <a:xfrm>
            <a:off x="4095750" y="961390"/>
            <a:ext cx="4685665" cy="175196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211" name="等腰三角形 210"/>
          <p:cNvSpPr/>
          <p:nvPr/>
        </p:nvSpPr>
        <p:spPr>
          <a:xfrm rot="5122105">
            <a:off x="4464883" y="2682059"/>
            <a:ext cx="80353" cy="6872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212154" y="1059780"/>
            <a:ext cx="4530725" cy="15684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导航系统包括多普勒计程仪、高度计、自导航声纳和GPS天线。</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通过</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多普勒计程仪</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实现航行距离测量；</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通过高度计实现</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航行高度</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测量；</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通过自导航声纳实现仿生机器鱼的</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水下导航</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通过</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GPS天线</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实现水面定位。</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endParaRPr>
          </a:p>
        </p:txBody>
      </p:sp>
      <p:sp>
        <p:nvSpPr>
          <p:cNvPr id="6" name="文本框 5"/>
          <p:cNvSpPr txBox="1"/>
          <p:nvPr/>
        </p:nvSpPr>
        <p:spPr>
          <a:xfrm>
            <a:off x="4211767" y="3108141"/>
            <a:ext cx="4399915" cy="18148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通讯系统包括安装于外壳体内的声发射机、</a:t>
            </a:r>
            <a:r>
              <a:rPr lang="en-US" altLang="zh-CN"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       </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声接收机、紧急应答器和无线电通讯装置；</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通过声发射机和声接收机，实现仿生机器鱼的</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实时跟踪</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通过紧急应答器，实现</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安全自救和返回</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通过</a:t>
            </a:r>
            <a:r>
              <a:rPr lang="zh-CN" altLang="en-US" sz="1600" b="1" dirty="0">
                <a:gradFill>
                  <a:gsLst>
                    <a:gs pos="41000">
                      <a:srgbClr val="F1EBDD"/>
                    </a:gs>
                    <a:gs pos="62000">
                      <a:srgbClr val="EEE1AC"/>
                    </a:gs>
                    <a:gs pos="100000">
                      <a:srgbClr val="BA9954"/>
                    </a:gs>
                  </a:gsLst>
                  <a:lin ang="5400000" scaled="1"/>
                </a:gradFill>
                <a:effectLst>
                  <a:outerShdw blurRad="38100" dist="38100" dir="2700000" algn="tl">
                    <a:srgbClr val="000000">
                      <a:alpha val="43137"/>
                    </a:srgbClr>
                  </a:outerShdw>
                </a:effectLst>
                <a:sym typeface="+mn-ea"/>
              </a:rPr>
              <a:t>无线电通讯装置</a:t>
            </a:r>
            <a:r>
              <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sym typeface="+mn-ea"/>
              </a:rPr>
              <a:t>，实现母船或基地对仿生机器鱼的指令注入和通讯控制。</a:t>
            </a:r>
            <a:endParaRPr lang="zh-CN" altLang="en-US" sz="1600" b="1" dirty="0">
              <a:gradFill>
                <a:gsLst>
                  <a:gs pos="63000">
                    <a:schemeClr val="bg1"/>
                  </a:gs>
                  <a:gs pos="0">
                    <a:srgbClr val="00B0F0"/>
                  </a:gs>
                </a:gsLst>
                <a:lin ang="16200000" scaled="1"/>
              </a:gradFill>
              <a:effectLst>
                <a:outerShdw blurRad="38100" dist="38100" dir="2700000" algn="tl">
                  <a:srgbClr val="000000">
                    <a:alpha val="43137"/>
                  </a:srgbClr>
                </a:outerShdw>
              </a:effectLst>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015" y="3291840"/>
            <a:ext cx="2334260" cy="121539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320" y="1315085"/>
            <a:ext cx="2394585" cy="1224915"/>
          </a:xfrm>
          <a:prstGeom prst="rect">
            <a:avLst/>
          </a:prstGeom>
        </p:spPr>
      </p:pic>
      <p:grpSp>
        <p:nvGrpSpPr>
          <p:cNvPr id="4" name="组合 3"/>
          <p:cNvGrpSpPr/>
          <p:nvPr/>
        </p:nvGrpSpPr>
        <p:grpSpPr>
          <a:xfrm>
            <a:off x="366395" y="706120"/>
            <a:ext cx="3079115" cy="111760"/>
            <a:chOff x="723899" y="1042988"/>
            <a:chExt cx="2621950" cy="111916"/>
          </a:xfrm>
        </p:grpSpPr>
        <p:cxnSp>
          <p:nvCxnSpPr>
            <p:cNvPr id="7" name="直接连接符 6"/>
            <p:cNvCxnSpPr/>
            <p:nvPr>
              <p:custDataLst>
                <p:tags r:id="rId6"/>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7"/>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a:off x="2069306" y="1042988"/>
              <a:ext cx="127654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1"/>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2"/>
              </p:custDataLst>
            </p:nvPr>
          </p:nvCxnSpPr>
          <p:spPr>
            <a:xfrm>
              <a:off x="2556872"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3"/>
              </p:custDataLst>
            </p:nvPr>
          </p:nvCxnSpPr>
          <p:spPr>
            <a:xfrm>
              <a:off x="3082389"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4"/>
              </p:custDataLst>
            </p:nvPr>
          </p:nvCxnSpPr>
          <p:spPr>
            <a:xfrm>
              <a:off x="3034766"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custDataLst>
              <p:tags r:id="rId15"/>
            </p:custDataLst>
          </p:nvPr>
        </p:nvSpPr>
        <p:spPr>
          <a:xfrm>
            <a:off x="239713" y="191082"/>
            <a:ext cx="3348355" cy="583565"/>
          </a:xfrm>
          <a:prstGeom prst="rect">
            <a:avLst/>
          </a:prstGeom>
        </p:spPr>
        <p:txBody>
          <a:bodyPr wrap="none">
            <a:spAutoFit/>
          </a:bodyPr>
          <a:p>
            <a:pPr lvl="0" algn="l">
              <a:defRPr/>
            </a:pPr>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产品研发</a:t>
            </a:r>
            <a:r>
              <a:rPr lang="en-US" altLang="zh-CN" sz="3200" b="1" dirty="0" smtClean="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技术创新三</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grpSp>
        <p:nvGrpSpPr>
          <p:cNvPr id="19" name="组合 18"/>
          <p:cNvGrpSpPr/>
          <p:nvPr/>
        </p:nvGrpSpPr>
        <p:grpSpPr>
          <a:xfrm rot="0">
            <a:off x="568960" y="1120775"/>
            <a:ext cx="2828290" cy="1649095"/>
            <a:chOff x="7708637" y="3415332"/>
            <a:chExt cx="4169457" cy="2783943"/>
          </a:xfrm>
        </p:grpSpPr>
        <p:cxnSp>
          <p:nvCxnSpPr>
            <p:cNvPr id="20" name="直接连接符 19"/>
            <p:cNvCxnSpPr/>
            <p:nvPr>
              <p:custDataLst>
                <p:tags r:id="rId16"/>
              </p:custDataLst>
            </p:nvPr>
          </p:nvCxnSpPr>
          <p:spPr>
            <a:xfrm>
              <a:off x="7929445" y="3417714"/>
              <a:ext cx="1938628"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7"/>
              </p:custDataLst>
            </p:nvPr>
          </p:nvCxnSpPr>
          <p:spPr>
            <a:xfrm>
              <a:off x="7709679" y="3576569"/>
              <a:ext cx="0" cy="2457642"/>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8"/>
              </p:custDataLst>
            </p:nvPr>
          </p:nvCxnSpPr>
          <p:spPr>
            <a:xfrm>
              <a:off x="7709678" y="6036757"/>
              <a:ext cx="1470327"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9"/>
              </p:custDataLst>
            </p:nvPr>
          </p:nvCxnSpPr>
          <p:spPr>
            <a:xfrm>
              <a:off x="9315664" y="6194436"/>
              <a:ext cx="2337904"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0"/>
              </p:custDataLst>
            </p:nvPr>
          </p:nvCxnSpPr>
          <p:spPr>
            <a:xfrm>
              <a:off x="10018028" y="3575394"/>
              <a:ext cx="1635540"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1"/>
              </p:custDataLst>
            </p:nvPr>
          </p:nvCxnSpPr>
          <p:spPr>
            <a:xfrm>
              <a:off x="11865714" y="3740144"/>
              <a:ext cx="0" cy="2351743"/>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2"/>
              </p:custDataLst>
            </p:nvPr>
          </p:nvCxnSpPr>
          <p:spPr>
            <a:xfrm>
              <a:off x="9874588" y="3417714"/>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3"/>
              </p:custDataLst>
            </p:nvPr>
          </p:nvCxnSpPr>
          <p:spPr>
            <a:xfrm>
              <a:off x="9180005" y="6036757"/>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4"/>
              </p:custDataLst>
            </p:nvPr>
          </p:nvCxnSpPr>
          <p:spPr>
            <a:xfrm>
              <a:off x="11653568" y="3576275"/>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5"/>
              </p:custDataLst>
            </p:nvPr>
          </p:nvCxnSpPr>
          <p:spPr>
            <a:xfrm flipH="1">
              <a:off x="11653568" y="6034210"/>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flipH="1">
              <a:off x="8409110" y="6091887"/>
              <a:ext cx="797396" cy="94588"/>
              <a:chOff x="501415" y="3367506"/>
              <a:chExt cx="695298" cy="82477"/>
            </a:xfrm>
          </p:grpSpPr>
          <p:sp>
            <p:nvSpPr>
              <p:cNvPr id="42" name="平行四边形 41"/>
              <p:cNvSpPr/>
              <p:nvPr>
                <p:custDataLst>
                  <p:tags r:id="rId26"/>
                </p:custDataLst>
              </p:nvPr>
            </p:nvSpPr>
            <p:spPr>
              <a:xfrm>
                <a:off x="501415"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平行四边形 42"/>
              <p:cNvSpPr/>
              <p:nvPr>
                <p:custDataLst>
                  <p:tags r:id="rId27"/>
                </p:custDataLst>
              </p:nvPr>
            </p:nvSpPr>
            <p:spPr>
              <a:xfrm>
                <a:off x="611998"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平行四边形 43"/>
              <p:cNvSpPr/>
              <p:nvPr>
                <p:custDataLst>
                  <p:tags r:id="rId28"/>
                </p:custDataLst>
              </p:nvPr>
            </p:nvSpPr>
            <p:spPr>
              <a:xfrm>
                <a:off x="722580"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平行四边形 44"/>
              <p:cNvSpPr/>
              <p:nvPr>
                <p:custDataLst>
                  <p:tags r:id="rId29"/>
                </p:custDataLst>
              </p:nvPr>
            </p:nvSpPr>
            <p:spPr>
              <a:xfrm>
                <a:off x="833161"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平行四边形 45"/>
              <p:cNvSpPr/>
              <p:nvPr>
                <p:custDataLst>
                  <p:tags r:id="rId30"/>
                </p:custDataLst>
              </p:nvPr>
            </p:nvSpPr>
            <p:spPr>
              <a:xfrm>
                <a:off x="943742"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平行四边形 46"/>
              <p:cNvSpPr/>
              <p:nvPr>
                <p:custDataLst>
                  <p:tags r:id="rId31"/>
                </p:custDataLst>
              </p:nvPr>
            </p:nvSpPr>
            <p:spPr>
              <a:xfrm>
                <a:off x="1054323"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9" name="组合 48"/>
            <p:cNvGrpSpPr/>
            <p:nvPr/>
          </p:nvGrpSpPr>
          <p:grpSpPr>
            <a:xfrm rot="10800000" flipH="1">
              <a:off x="10338936" y="6034467"/>
              <a:ext cx="1533625" cy="164808"/>
              <a:chOff x="2965121" y="1664456"/>
              <a:chExt cx="1273782" cy="136884"/>
            </a:xfrm>
          </p:grpSpPr>
          <p:sp>
            <p:nvSpPr>
              <p:cNvPr id="50" name="平行四边形 49"/>
              <p:cNvSpPr/>
              <p:nvPr>
                <p:custDataLst>
                  <p:tags r:id="rId32"/>
                </p:custDataLst>
              </p:nvPr>
            </p:nvSpPr>
            <p:spPr>
              <a:xfrm flipH="1">
                <a:off x="2965121" y="1667101"/>
                <a:ext cx="1149251" cy="45719"/>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任意多边形 51"/>
              <p:cNvSpPr/>
              <p:nvPr>
                <p:custDataLst>
                  <p:tags r:id="rId33"/>
                </p:custDataLst>
              </p:nvPr>
            </p:nvSpPr>
            <p:spPr>
              <a:xfrm rot="10800000">
                <a:off x="4046731" y="1664456"/>
                <a:ext cx="192172" cy="136884"/>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3" name="任意多边形 52"/>
            <p:cNvSpPr/>
            <p:nvPr>
              <p:custDataLst>
                <p:tags r:id="rId34"/>
              </p:custDataLst>
            </p:nvPr>
          </p:nvSpPr>
          <p:spPr>
            <a:xfrm rot="10800000">
              <a:off x="11646720" y="3574319"/>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任意多边形 53"/>
            <p:cNvSpPr/>
            <p:nvPr>
              <p:custDataLst>
                <p:tags r:id="rId35"/>
              </p:custDataLst>
            </p:nvPr>
          </p:nvSpPr>
          <p:spPr>
            <a:xfrm rot="10800000" flipH="1">
              <a:off x="7708637" y="3415332"/>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平行四边形 54"/>
            <p:cNvSpPr/>
            <p:nvPr>
              <p:custDataLst>
                <p:tags r:id="rId36"/>
              </p:custDataLst>
            </p:nvPr>
          </p:nvSpPr>
          <p:spPr>
            <a:xfrm flipH="1">
              <a:off x="9974668" y="3419679"/>
              <a:ext cx="1636023" cy="94588"/>
            </a:xfrm>
            <a:prstGeom prst="parallelogram">
              <a:avLst>
                <a:gd name="adj" fmla="val 96076"/>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6" name="组合 55"/>
          <p:cNvGrpSpPr/>
          <p:nvPr/>
        </p:nvGrpSpPr>
        <p:grpSpPr>
          <a:xfrm rot="0">
            <a:off x="575945" y="3107055"/>
            <a:ext cx="2828290" cy="1591310"/>
            <a:chOff x="7708637" y="3415332"/>
            <a:chExt cx="4169457" cy="2783943"/>
          </a:xfrm>
        </p:grpSpPr>
        <p:cxnSp>
          <p:nvCxnSpPr>
            <p:cNvPr id="59" name="直接连接符 58"/>
            <p:cNvCxnSpPr/>
            <p:nvPr>
              <p:custDataLst>
                <p:tags r:id="rId37"/>
              </p:custDataLst>
            </p:nvPr>
          </p:nvCxnSpPr>
          <p:spPr>
            <a:xfrm>
              <a:off x="7929445" y="3417714"/>
              <a:ext cx="1938628"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8"/>
              </p:custDataLst>
            </p:nvPr>
          </p:nvCxnSpPr>
          <p:spPr>
            <a:xfrm>
              <a:off x="7709679" y="3576569"/>
              <a:ext cx="0" cy="2457642"/>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9"/>
              </p:custDataLst>
            </p:nvPr>
          </p:nvCxnSpPr>
          <p:spPr>
            <a:xfrm>
              <a:off x="7709678" y="6036757"/>
              <a:ext cx="1470327"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40"/>
              </p:custDataLst>
            </p:nvPr>
          </p:nvCxnSpPr>
          <p:spPr>
            <a:xfrm>
              <a:off x="9315664" y="6194436"/>
              <a:ext cx="2337904"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41"/>
              </p:custDataLst>
            </p:nvPr>
          </p:nvCxnSpPr>
          <p:spPr>
            <a:xfrm>
              <a:off x="10018028" y="3575394"/>
              <a:ext cx="1635540"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42"/>
              </p:custDataLst>
            </p:nvPr>
          </p:nvCxnSpPr>
          <p:spPr>
            <a:xfrm>
              <a:off x="11865714" y="3740144"/>
              <a:ext cx="0" cy="2351743"/>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3"/>
              </p:custDataLst>
            </p:nvPr>
          </p:nvCxnSpPr>
          <p:spPr>
            <a:xfrm>
              <a:off x="9874588" y="3417714"/>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44"/>
              </p:custDataLst>
            </p:nvPr>
          </p:nvCxnSpPr>
          <p:spPr>
            <a:xfrm>
              <a:off x="9180005" y="6036757"/>
              <a:ext cx="143440" cy="15767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45"/>
              </p:custDataLst>
            </p:nvPr>
          </p:nvCxnSpPr>
          <p:spPr>
            <a:xfrm>
              <a:off x="11653568" y="3576275"/>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custDataLst>
                <p:tags r:id="rId46"/>
              </p:custDataLst>
            </p:nvPr>
          </p:nvCxnSpPr>
          <p:spPr>
            <a:xfrm flipH="1">
              <a:off x="11653568" y="6034210"/>
              <a:ext cx="219766" cy="156906"/>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flipH="1">
              <a:off x="8409110" y="6091887"/>
              <a:ext cx="797396" cy="94588"/>
              <a:chOff x="501415" y="3367506"/>
              <a:chExt cx="695298" cy="82477"/>
            </a:xfrm>
          </p:grpSpPr>
          <p:sp>
            <p:nvSpPr>
              <p:cNvPr id="70" name="平行四边形 69"/>
              <p:cNvSpPr/>
              <p:nvPr>
                <p:custDataLst>
                  <p:tags r:id="rId47"/>
                </p:custDataLst>
              </p:nvPr>
            </p:nvSpPr>
            <p:spPr>
              <a:xfrm>
                <a:off x="501415"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平行四边形 70"/>
              <p:cNvSpPr/>
              <p:nvPr>
                <p:custDataLst>
                  <p:tags r:id="rId48"/>
                </p:custDataLst>
              </p:nvPr>
            </p:nvSpPr>
            <p:spPr>
              <a:xfrm>
                <a:off x="611998"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平行四边形 71"/>
              <p:cNvSpPr/>
              <p:nvPr>
                <p:custDataLst>
                  <p:tags r:id="rId49"/>
                </p:custDataLst>
              </p:nvPr>
            </p:nvSpPr>
            <p:spPr>
              <a:xfrm>
                <a:off x="722580"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平行四边形 72"/>
              <p:cNvSpPr/>
              <p:nvPr>
                <p:custDataLst>
                  <p:tags r:id="rId50"/>
                </p:custDataLst>
              </p:nvPr>
            </p:nvSpPr>
            <p:spPr>
              <a:xfrm>
                <a:off x="833161"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平行四边形 73"/>
              <p:cNvSpPr/>
              <p:nvPr>
                <p:custDataLst>
                  <p:tags r:id="rId51"/>
                </p:custDataLst>
              </p:nvPr>
            </p:nvSpPr>
            <p:spPr>
              <a:xfrm>
                <a:off x="943742"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5" name="平行四边形 74"/>
              <p:cNvSpPr/>
              <p:nvPr>
                <p:custDataLst>
                  <p:tags r:id="rId52"/>
                </p:custDataLst>
              </p:nvPr>
            </p:nvSpPr>
            <p:spPr>
              <a:xfrm>
                <a:off x="1054323" y="3367506"/>
                <a:ext cx="142390"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76" name="组合 75"/>
            <p:cNvGrpSpPr/>
            <p:nvPr/>
          </p:nvGrpSpPr>
          <p:grpSpPr>
            <a:xfrm rot="10800000" flipH="1">
              <a:off x="10338936" y="6034467"/>
              <a:ext cx="1533625" cy="164808"/>
              <a:chOff x="2965121" y="1664456"/>
              <a:chExt cx="1273782" cy="136884"/>
            </a:xfrm>
          </p:grpSpPr>
          <p:sp>
            <p:nvSpPr>
              <p:cNvPr id="77" name="平行四边形 76"/>
              <p:cNvSpPr/>
              <p:nvPr>
                <p:custDataLst>
                  <p:tags r:id="rId53"/>
                </p:custDataLst>
              </p:nvPr>
            </p:nvSpPr>
            <p:spPr>
              <a:xfrm flipH="1">
                <a:off x="2965121" y="1667101"/>
                <a:ext cx="1149251" cy="45719"/>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任意多边形 77"/>
              <p:cNvSpPr/>
              <p:nvPr>
                <p:custDataLst>
                  <p:tags r:id="rId54"/>
                </p:custDataLst>
              </p:nvPr>
            </p:nvSpPr>
            <p:spPr>
              <a:xfrm rot="10800000">
                <a:off x="4046731" y="1664456"/>
                <a:ext cx="192172" cy="136884"/>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9" name="任意多边形 78"/>
            <p:cNvSpPr/>
            <p:nvPr>
              <p:custDataLst>
                <p:tags r:id="rId55"/>
              </p:custDataLst>
            </p:nvPr>
          </p:nvSpPr>
          <p:spPr>
            <a:xfrm rot="10800000">
              <a:off x="11646720" y="3574319"/>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任意多边形 79"/>
            <p:cNvSpPr/>
            <p:nvPr>
              <p:custDataLst>
                <p:tags r:id="rId56"/>
              </p:custDataLst>
            </p:nvPr>
          </p:nvSpPr>
          <p:spPr>
            <a:xfrm rot="10800000" flipH="1">
              <a:off x="7708637" y="3415332"/>
              <a:ext cx="231374" cy="164808"/>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平行四边形 80"/>
            <p:cNvSpPr/>
            <p:nvPr>
              <p:custDataLst>
                <p:tags r:id="rId57"/>
              </p:custDataLst>
            </p:nvPr>
          </p:nvSpPr>
          <p:spPr>
            <a:xfrm flipH="1">
              <a:off x="9974668" y="3419679"/>
              <a:ext cx="1636023" cy="94588"/>
            </a:xfrm>
            <a:prstGeom prst="parallelogram">
              <a:avLst>
                <a:gd name="adj" fmla="val 96076"/>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4" name="矩形 13"/>
          <p:cNvSpPr/>
          <p:nvPr>
            <p:custDataLst>
              <p:tags r:id="rId2"/>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6" name="组合 295"/>
          <p:cNvGrpSpPr/>
          <p:nvPr/>
        </p:nvGrpSpPr>
        <p:grpSpPr>
          <a:xfrm>
            <a:off x="1872537" y="2561499"/>
            <a:ext cx="1504877" cy="1466685"/>
            <a:chOff x="545975" y="3630145"/>
            <a:chExt cx="2006502" cy="1955580"/>
          </a:xfrm>
        </p:grpSpPr>
        <p:sp>
          <p:nvSpPr>
            <p:cNvPr id="297" name="矩形 296"/>
            <p:cNvSpPr/>
            <p:nvPr/>
          </p:nvSpPr>
          <p:spPr>
            <a:xfrm>
              <a:off x="545976" y="3631981"/>
              <a:ext cx="2006501" cy="1953744"/>
            </a:xfrm>
            <a:prstGeom prst="rect">
              <a:avLst/>
            </a:prstGeom>
            <a:gradFill>
              <a:gsLst>
                <a:gs pos="100000">
                  <a:srgbClr val="00B0F0">
                    <a:alpha val="0"/>
                  </a:srgbClr>
                </a:gs>
                <a:gs pos="0">
                  <a:srgbClr val="00B0F0">
                    <a:alpha val="1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8" name="L 形 297"/>
            <p:cNvSpPr/>
            <p:nvPr/>
          </p:nvSpPr>
          <p:spPr>
            <a:xfrm rot="5400000">
              <a:off x="545975" y="3630145"/>
              <a:ext cx="66126" cy="66126"/>
            </a:xfrm>
            <a:prstGeom prst="corner">
              <a:avLst>
                <a:gd name="adj1" fmla="val 17618"/>
                <a:gd name="adj2" fmla="val 1815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9" name="L 形 298"/>
            <p:cNvSpPr/>
            <p:nvPr/>
          </p:nvSpPr>
          <p:spPr>
            <a:xfrm rot="10800000">
              <a:off x="2486351" y="3633863"/>
              <a:ext cx="66126" cy="66126"/>
            </a:xfrm>
            <a:prstGeom prst="corner">
              <a:avLst>
                <a:gd name="adj1" fmla="val 17618"/>
                <a:gd name="adj2" fmla="val 1815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00" name="组合 299"/>
          <p:cNvGrpSpPr/>
          <p:nvPr/>
        </p:nvGrpSpPr>
        <p:grpSpPr>
          <a:xfrm>
            <a:off x="3472055" y="2562188"/>
            <a:ext cx="1099946" cy="1466685"/>
            <a:chOff x="545975" y="3630145"/>
            <a:chExt cx="1466594" cy="1955580"/>
          </a:xfrm>
        </p:grpSpPr>
        <p:sp>
          <p:nvSpPr>
            <p:cNvPr id="301" name="矩形 300"/>
            <p:cNvSpPr/>
            <p:nvPr/>
          </p:nvSpPr>
          <p:spPr>
            <a:xfrm>
              <a:off x="545977" y="3631981"/>
              <a:ext cx="1466592" cy="1953744"/>
            </a:xfrm>
            <a:prstGeom prst="rect">
              <a:avLst/>
            </a:prstGeom>
            <a:gradFill>
              <a:gsLst>
                <a:gs pos="100000">
                  <a:srgbClr val="00B0F0">
                    <a:alpha val="0"/>
                  </a:srgbClr>
                </a:gs>
                <a:gs pos="0">
                  <a:srgbClr val="00B0F0">
                    <a:alpha val="1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2" name="L 形 301"/>
            <p:cNvSpPr/>
            <p:nvPr/>
          </p:nvSpPr>
          <p:spPr>
            <a:xfrm rot="5400000">
              <a:off x="545975" y="3630145"/>
              <a:ext cx="66126" cy="66126"/>
            </a:xfrm>
            <a:prstGeom prst="corner">
              <a:avLst>
                <a:gd name="adj1" fmla="val 17618"/>
                <a:gd name="adj2" fmla="val 1815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3" name="L 形 302"/>
            <p:cNvSpPr/>
            <p:nvPr/>
          </p:nvSpPr>
          <p:spPr>
            <a:xfrm rot="10800000">
              <a:off x="1946443" y="3633863"/>
              <a:ext cx="66126" cy="66126"/>
            </a:xfrm>
            <a:prstGeom prst="corner">
              <a:avLst>
                <a:gd name="adj1" fmla="val 17618"/>
                <a:gd name="adj2" fmla="val 1815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68" name="组合 67"/>
          <p:cNvGrpSpPr/>
          <p:nvPr/>
        </p:nvGrpSpPr>
        <p:grpSpPr>
          <a:xfrm>
            <a:off x="409481" y="2561499"/>
            <a:ext cx="1356681" cy="1466685"/>
            <a:chOff x="545975" y="3630145"/>
            <a:chExt cx="1808908" cy="1955580"/>
          </a:xfrm>
        </p:grpSpPr>
        <p:sp>
          <p:nvSpPr>
            <p:cNvPr id="65" name="矩形 64"/>
            <p:cNvSpPr/>
            <p:nvPr/>
          </p:nvSpPr>
          <p:spPr>
            <a:xfrm>
              <a:off x="545976" y="3631981"/>
              <a:ext cx="1808907" cy="1953744"/>
            </a:xfrm>
            <a:prstGeom prst="rect">
              <a:avLst/>
            </a:prstGeom>
            <a:gradFill>
              <a:gsLst>
                <a:gs pos="100000">
                  <a:srgbClr val="00B0F0">
                    <a:alpha val="0"/>
                  </a:srgbClr>
                </a:gs>
                <a:gs pos="0">
                  <a:srgbClr val="00B0F0">
                    <a:alpha val="1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6" name="L 形 65"/>
            <p:cNvSpPr/>
            <p:nvPr/>
          </p:nvSpPr>
          <p:spPr>
            <a:xfrm rot="5400000">
              <a:off x="545975" y="3630145"/>
              <a:ext cx="66126" cy="66126"/>
            </a:xfrm>
            <a:prstGeom prst="corner">
              <a:avLst>
                <a:gd name="adj1" fmla="val 17618"/>
                <a:gd name="adj2" fmla="val 1815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5" name="L 形 294"/>
            <p:cNvSpPr/>
            <p:nvPr/>
          </p:nvSpPr>
          <p:spPr>
            <a:xfrm rot="10800000">
              <a:off x="2288757" y="3633863"/>
              <a:ext cx="66126" cy="66126"/>
            </a:xfrm>
            <a:prstGeom prst="corner">
              <a:avLst>
                <a:gd name="adj1" fmla="val 17618"/>
                <a:gd name="adj2" fmla="val 1815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7" name="组合 56"/>
          <p:cNvGrpSpPr/>
          <p:nvPr/>
        </p:nvGrpSpPr>
        <p:grpSpPr>
          <a:xfrm>
            <a:off x="65054" y="3786941"/>
            <a:ext cx="4872309" cy="464390"/>
            <a:chOff x="1151810" y="7233512"/>
            <a:chExt cx="8171503" cy="973747"/>
          </a:xfrm>
        </p:grpSpPr>
        <p:sp>
          <p:nvSpPr>
            <p:cNvPr id="291" name="梯形 290"/>
            <p:cNvSpPr/>
            <p:nvPr/>
          </p:nvSpPr>
          <p:spPr>
            <a:xfrm>
              <a:off x="1151810" y="7233512"/>
              <a:ext cx="8171503" cy="973747"/>
            </a:xfrm>
            <a:prstGeom prst="trapezoid">
              <a:avLst>
                <a:gd name="adj" fmla="val 87745"/>
              </a:avLst>
            </a:prstGeom>
            <a:gradFill>
              <a:gsLst>
                <a:gs pos="100000">
                  <a:srgbClr val="00B0F0">
                    <a:alpha val="50000"/>
                  </a:srgbClr>
                </a:gs>
                <a:gs pos="0">
                  <a:srgbClr val="00B0F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OPPOSans R" panose="00020600040101010101" pitchFamily="18" charset="-122"/>
              </a:endParaRPr>
            </a:p>
          </p:txBody>
        </p:sp>
        <p:sp>
          <p:nvSpPr>
            <p:cNvPr id="292" name="梯形 291"/>
            <p:cNvSpPr/>
            <p:nvPr/>
          </p:nvSpPr>
          <p:spPr>
            <a:xfrm>
              <a:off x="1438807" y="7284224"/>
              <a:ext cx="7548772" cy="766623"/>
            </a:xfrm>
            <a:prstGeom prst="trapezoid">
              <a:avLst>
                <a:gd name="adj" fmla="val 79995"/>
              </a:avLst>
            </a:prstGeom>
            <a:noFill/>
            <a:ln w="6350">
              <a:gradFill>
                <a:gsLst>
                  <a:gs pos="100000">
                    <a:srgbClr val="00B0F0">
                      <a:alpha val="80000"/>
                    </a:srgbClr>
                  </a:gs>
                  <a:gs pos="27000">
                    <a:srgbClr val="00B0F0">
                      <a:alpha val="0"/>
                    </a:srgb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OPPOSans R" panose="00020600040101010101" pitchFamily="18" charset="-122"/>
              </a:endParaRPr>
            </a:p>
          </p:txBody>
        </p:sp>
      </p:grpSp>
      <p:pic>
        <p:nvPicPr>
          <p:cNvPr id="143" name="图片 52" descr="C:/Users/Dettuce/AppData/Local/Temp/picturecompress_20211104193114/output_3.pngoutput_3"/>
          <p:cNvPicPr>
            <a:picLocks noChangeAspect="1"/>
          </p:cNvPicPr>
          <p:nvPr>
            <p:custDataLst>
              <p:tags r:id="rId3"/>
            </p:custDataLst>
          </p:nvPr>
        </p:nvPicPr>
        <p:blipFill>
          <a:blip r:embed="rId4"/>
          <a:stretch>
            <a:fillRect/>
          </a:stretch>
        </p:blipFill>
        <p:spPr>
          <a:xfrm>
            <a:off x="3550162" y="2642819"/>
            <a:ext cx="949242" cy="1377906"/>
          </a:xfrm>
          <a:prstGeom prst="rect">
            <a:avLst/>
          </a:prstGeom>
          <a:ln w="12700" cmpd="sng">
            <a:solidFill>
              <a:schemeClr val="bg1">
                <a:lumMod val="95000"/>
              </a:schemeClr>
            </a:solidFill>
            <a:prstDash val="solid"/>
          </a:ln>
          <a:effectLst>
            <a:outerShdw blurRad="342900" dir="13500000" sy="23000" kx="1200000" algn="br" rotWithShape="0">
              <a:prstClr val="black">
                <a:alpha val="20000"/>
              </a:prstClr>
            </a:outerShdw>
          </a:effectLst>
        </p:spPr>
      </p:pic>
      <p:grpSp>
        <p:nvGrpSpPr>
          <p:cNvPr id="55" name="组合 54"/>
          <p:cNvGrpSpPr/>
          <p:nvPr/>
        </p:nvGrpSpPr>
        <p:grpSpPr>
          <a:xfrm>
            <a:off x="1936922" y="2650278"/>
            <a:ext cx="1375128" cy="1377906"/>
            <a:chOff x="2409020" y="9319830"/>
            <a:chExt cx="2012857" cy="2016923"/>
          </a:xfrm>
        </p:grpSpPr>
        <p:pic>
          <p:nvPicPr>
            <p:cNvPr id="139" name="图片 49" descr="C:/Users/Dettuce/AppData/Local/Temp/picturecompress_20211104193114/output_4.pngoutput_4"/>
            <p:cNvPicPr>
              <a:picLocks noChangeAspect="1"/>
            </p:cNvPicPr>
            <p:nvPr>
              <p:custDataLst>
                <p:tags r:id="rId5"/>
              </p:custDataLst>
            </p:nvPr>
          </p:nvPicPr>
          <p:blipFill>
            <a:blip r:embed="rId6"/>
            <a:stretch>
              <a:fillRect/>
            </a:stretch>
          </p:blipFill>
          <p:spPr>
            <a:xfrm>
              <a:off x="2409020" y="9319830"/>
              <a:ext cx="1418714" cy="2016923"/>
            </a:xfrm>
            <a:prstGeom prst="rect">
              <a:avLst/>
            </a:prstGeom>
            <a:ln w="12700" cmpd="sng">
              <a:solidFill>
                <a:schemeClr val="bg1">
                  <a:lumMod val="95000"/>
                </a:schemeClr>
              </a:solidFill>
              <a:prstDash val="solid"/>
            </a:ln>
            <a:effectLst>
              <a:outerShdw blurRad="330200" dir="13500000" sy="23000" kx="1200000" algn="br" rotWithShape="0">
                <a:prstClr val="black">
                  <a:alpha val="20000"/>
                </a:prstClr>
              </a:outerShdw>
            </a:effectLst>
          </p:spPr>
        </p:pic>
        <p:pic>
          <p:nvPicPr>
            <p:cNvPr id="140" name="图片 33" descr="C:/Users/Dettuce/AppData/Local/Temp/picturecompress_20211104193114/output_1.pngoutput_1"/>
            <p:cNvPicPr>
              <a:picLocks noChangeAspect="1"/>
            </p:cNvPicPr>
            <p:nvPr>
              <p:custDataLst>
                <p:tags r:id="rId7"/>
              </p:custDataLst>
            </p:nvPr>
          </p:nvPicPr>
          <p:blipFill>
            <a:blip r:embed="rId8"/>
            <a:stretch>
              <a:fillRect/>
            </a:stretch>
          </p:blipFill>
          <p:spPr>
            <a:xfrm>
              <a:off x="2636214" y="9319830"/>
              <a:ext cx="1379817" cy="2016923"/>
            </a:xfrm>
            <a:prstGeom prst="rect">
              <a:avLst/>
            </a:prstGeom>
            <a:ln w="12700" cmpd="sng">
              <a:solidFill>
                <a:schemeClr val="bg1">
                  <a:lumMod val="95000"/>
                </a:schemeClr>
              </a:solidFill>
              <a:prstDash val="solid"/>
            </a:ln>
            <a:effectLst>
              <a:outerShdw blurRad="127000" dist="241300" dir="10800000" sx="88000" sy="88000" algn="r" rotWithShape="0">
                <a:prstClr val="black">
                  <a:alpha val="22000"/>
                </a:prstClr>
              </a:outerShdw>
            </a:effectLst>
          </p:spPr>
        </p:pic>
        <p:pic>
          <p:nvPicPr>
            <p:cNvPr id="141" name="图片 48" descr="C:/Users/Dettuce/AppData/Local/Temp/picturecompress_20211104193114/output_2.pngoutput_2"/>
            <p:cNvPicPr>
              <a:picLocks noChangeAspect="1"/>
            </p:cNvPicPr>
            <p:nvPr>
              <p:custDataLst>
                <p:tags r:id="rId9"/>
              </p:custDataLst>
            </p:nvPr>
          </p:nvPicPr>
          <p:blipFill>
            <a:blip r:embed="rId10"/>
            <a:stretch>
              <a:fillRect/>
            </a:stretch>
          </p:blipFill>
          <p:spPr>
            <a:xfrm>
              <a:off x="2824511" y="9319830"/>
              <a:ext cx="1407669" cy="2016923"/>
            </a:xfrm>
            <a:prstGeom prst="rect">
              <a:avLst/>
            </a:prstGeom>
            <a:ln w="12700" cmpd="sng">
              <a:solidFill>
                <a:schemeClr val="bg1">
                  <a:lumMod val="95000"/>
                </a:schemeClr>
              </a:solidFill>
              <a:prstDash val="solid"/>
            </a:ln>
            <a:effectLst>
              <a:outerShdw blurRad="127000" dist="241300" dir="10800000" sx="88000" sy="88000" algn="r" rotWithShape="0">
                <a:prstClr val="black">
                  <a:alpha val="22000"/>
                </a:prstClr>
              </a:outerShdw>
            </a:effectLst>
          </p:spPr>
        </p:pic>
        <p:pic>
          <p:nvPicPr>
            <p:cNvPr id="142" name="图片 141" descr="2021233789555-实用新型专利证书-山东交通学院-2022050710066600CA(1)_00"/>
            <p:cNvPicPr/>
            <p:nvPr/>
          </p:nvPicPr>
          <p:blipFill>
            <a:blip r:embed="rId11"/>
            <a:srcRect l="7860" t="5806" r="7506" b="5556"/>
            <a:stretch>
              <a:fillRect/>
            </a:stretch>
          </p:blipFill>
          <p:spPr>
            <a:xfrm>
              <a:off x="3040660" y="9319830"/>
              <a:ext cx="1381217" cy="2016923"/>
            </a:xfrm>
            <a:prstGeom prst="rect">
              <a:avLst/>
            </a:prstGeom>
            <a:ln w="12700" cmpd="sng">
              <a:solidFill>
                <a:schemeClr val="bg1">
                  <a:lumMod val="95000"/>
                </a:schemeClr>
              </a:solidFill>
              <a:prstDash val="solid"/>
            </a:ln>
            <a:effectLst>
              <a:outerShdw blurRad="127000" dist="241300" dir="10800000" sx="88000" sy="88000" algn="r" rotWithShape="0">
                <a:prstClr val="black">
                  <a:alpha val="22000"/>
                </a:prstClr>
              </a:outerShdw>
            </a:effectLst>
          </p:spPr>
        </p:pic>
      </p:grpSp>
      <p:sp>
        <p:nvSpPr>
          <p:cNvPr id="22" name="矩形 21"/>
          <p:cNvSpPr/>
          <p:nvPr/>
        </p:nvSpPr>
        <p:spPr>
          <a:xfrm>
            <a:off x="274671" y="1274996"/>
            <a:ext cx="8611280" cy="982133"/>
          </a:xfrm>
          <a:prstGeom prst="rect">
            <a:avLst/>
          </a:prstGeom>
          <a:solidFill>
            <a:srgbClr val="00B0F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grpSp>
        <p:nvGrpSpPr>
          <p:cNvPr id="2" name="组合 1"/>
          <p:cNvGrpSpPr/>
          <p:nvPr/>
        </p:nvGrpSpPr>
        <p:grpSpPr>
          <a:xfrm>
            <a:off x="274671" y="691073"/>
            <a:ext cx="2506629" cy="83937"/>
            <a:chOff x="723899" y="1042988"/>
            <a:chExt cx="2309814" cy="111916"/>
          </a:xfrm>
        </p:grpSpPr>
        <p:cxnSp>
          <p:nvCxnSpPr>
            <p:cNvPr id="3" name="直接连接符 2"/>
            <p:cNvCxnSpPr/>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90420" y="197128"/>
            <a:ext cx="2785110" cy="460375"/>
          </a:xfrm>
          <a:prstGeom prst="rect">
            <a:avLst/>
          </a:prstGeom>
        </p:spPr>
        <p:txBody>
          <a:bodyPr wrap="none">
            <a:spAutoFit/>
          </a:bodyPr>
          <a:lstStyle/>
          <a:p>
            <a:pPr algn="l">
              <a:defRPr/>
            </a:pPr>
            <a:r>
              <a:rPr lang="zh-CN" altLang="en-US" sz="24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产品研发</a:t>
            </a:r>
            <a:r>
              <a:rPr lang="en-US" altLang="zh-CN" sz="2400" b="1" dirty="0" smtClean="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a:t>
            </a:r>
            <a:r>
              <a:rPr lang="zh-CN" altLang="en-US" sz="2400" b="1" dirty="0" smtClean="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技术</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成果</a:t>
            </a:r>
            <a:endParaRPr lang="en-US" altLang="zh-CN"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grpSp>
        <p:nvGrpSpPr>
          <p:cNvPr id="109" name="组合 108"/>
          <p:cNvGrpSpPr/>
          <p:nvPr/>
        </p:nvGrpSpPr>
        <p:grpSpPr>
          <a:xfrm>
            <a:off x="159068" y="8380572"/>
            <a:ext cx="4487704" cy="430530"/>
            <a:chOff x="6976326" y="3410041"/>
            <a:chExt cx="3544592" cy="573815"/>
          </a:xfrm>
        </p:grpSpPr>
        <p:pic>
          <p:nvPicPr>
            <p:cNvPr id="110" name="图片 109"/>
            <p:cNvPicPr>
              <a:picLocks noChangeAspect="1"/>
            </p:cNvPicPr>
            <p:nvPr/>
          </p:nvPicPr>
          <p:blipFill rotWithShape="1">
            <a:blip r:embed="rId12"/>
            <a:srcRect r="21564"/>
            <a:stretch>
              <a:fillRect/>
            </a:stretch>
          </p:blipFill>
          <p:spPr>
            <a:xfrm>
              <a:off x="6976326" y="3416545"/>
              <a:ext cx="983639" cy="567311"/>
            </a:xfrm>
            <a:prstGeom prst="rect">
              <a:avLst/>
            </a:prstGeom>
          </p:spPr>
        </p:pic>
        <p:pic>
          <p:nvPicPr>
            <p:cNvPr id="127" name="图片 126"/>
            <p:cNvPicPr>
              <a:picLocks noChangeAspect="1"/>
            </p:cNvPicPr>
            <p:nvPr/>
          </p:nvPicPr>
          <p:blipFill rotWithShape="1">
            <a:blip r:embed="rId12"/>
            <a:srcRect l="20986" r="19797"/>
            <a:stretch>
              <a:fillRect/>
            </a:stretch>
          </p:blipFill>
          <p:spPr>
            <a:xfrm>
              <a:off x="7959965" y="3416545"/>
              <a:ext cx="1570067" cy="567311"/>
            </a:xfrm>
            <a:prstGeom prst="rect">
              <a:avLst/>
            </a:prstGeom>
          </p:spPr>
        </p:pic>
        <p:pic>
          <p:nvPicPr>
            <p:cNvPr id="128" name="图片 127"/>
            <p:cNvPicPr>
              <a:picLocks noChangeAspect="1"/>
            </p:cNvPicPr>
            <p:nvPr/>
          </p:nvPicPr>
          <p:blipFill rotWithShape="1">
            <a:blip r:embed="rId12"/>
            <a:srcRect l="20986"/>
            <a:stretch>
              <a:fillRect/>
            </a:stretch>
          </p:blipFill>
          <p:spPr>
            <a:xfrm>
              <a:off x="9530032" y="3410041"/>
              <a:ext cx="990886" cy="567311"/>
            </a:xfrm>
            <a:prstGeom prst="rect">
              <a:avLst/>
            </a:prstGeom>
          </p:spPr>
        </p:pic>
      </p:grpSp>
      <p:grpSp>
        <p:nvGrpSpPr>
          <p:cNvPr id="56" name="组合 55"/>
          <p:cNvGrpSpPr/>
          <p:nvPr/>
        </p:nvGrpSpPr>
        <p:grpSpPr>
          <a:xfrm>
            <a:off x="482075" y="2642558"/>
            <a:ext cx="1216736" cy="1377906"/>
            <a:chOff x="381752" y="9309536"/>
            <a:chExt cx="1781008" cy="2016923"/>
          </a:xfrm>
        </p:grpSpPr>
        <p:pic>
          <p:nvPicPr>
            <p:cNvPr id="134" name="图片 49" descr="C:\Users\86156\Desktop\302\eab518bb778b99cd36e94a0c9f8ff39(1).pngeab518bb778b99cd36e94a0c9f8ff39(1)"/>
            <p:cNvPicPr>
              <a:picLocks noChangeAspect="1"/>
            </p:cNvPicPr>
            <p:nvPr>
              <p:custDataLst>
                <p:tags r:id="rId13"/>
              </p:custDataLst>
            </p:nvPr>
          </p:nvPicPr>
          <p:blipFill>
            <a:blip r:embed="rId14"/>
            <a:srcRect/>
            <a:stretch>
              <a:fillRect/>
            </a:stretch>
          </p:blipFill>
          <p:spPr>
            <a:xfrm>
              <a:off x="381752" y="9309536"/>
              <a:ext cx="1436379" cy="2016923"/>
            </a:xfrm>
            <a:prstGeom prst="rect">
              <a:avLst/>
            </a:prstGeom>
            <a:ln w="12700" cmpd="sng">
              <a:solidFill>
                <a:schemeClr val="bg1">
                  <a:lumMod val="95000"/>
                </a:schemeClr>
              </a:solidFill>
              <a:prstDash val="solid"/>
            </a:ln>
            <a:effectLst>
              <a:outerShdw blurRad="368300" dir="13500000" sy="23000" kx="1200000" algn="br" rotWithShape="0">
                <a:prstClr val="black">
                  <a:alpha val="20000"/>
                </a:prstClr>
              </a:outerShdw>
            </a:effectLst>
          </p:spPr>
        </p:pic>
        <p:pic>
          <p:nvPicPr>
            <p:cNvPr id="137" name="图片 49" descr="C:\Users\86156\Desktop\eab518bb778b99cd36e94a0c9f8ff39.jpgeab518bb778b99cd36e94a0c9f8ff39"/>
            <p:cNvPicPr>
              <a:picLocks noChangeAspect="1"/>
            </p:cNvPicPr>
            <p:nvPr>
              <p:custDataLst>
                <p:tags r:id="rId15"/>
              </p:custDataLst>
            </p:nvPr>
          </p:nvPicPr>
          <p:blipFill>
            <a:blip r:embed="rId16"/>
            <a:srcRect/>
            <a:stretch>
              <a:fillRect/>
            </a:stretch>
          </p:blipFill>
          <p:spPr>
            <a:xfrm>
              <a:off x="670833" y="9309536"/>
              <a:ext cx="1491927" cy="2016923"/>
            </a:xfrm>
            <a:prstGeom prst="rect">
              <a:avLst/>
            </a:prstGeom>
            <a:ln w="12700" cmpd="sng">
              <a:solidFill>
                <a:schemeClr val="bg1">
                  <a:lumMod val="95000"/>
                </a:schemeClr>
              </a:solidFill>
              <a:prstDash val="solid"/>
            </a:ln>
            <a:effectLst>
              <a:outerShdw blurRad="127000" dist="241300" dir="10800000" sx="88000" sy="88000" algn="r" rotWithShape="0">
                <a:prstClr val="black">
                  <a:alpha val="22000"/>
                </a:prstClr>
              </a:outerShdw>
            </a:effectLst>
          </p:spPr>
        </p:pic>
      </p:grpSp>
      <p:sp>
        <p:nvSpPr>
          <p:cNvPr id="144" name="文本框 53"/>
          <p:cNvSpPr txBox="1"/>
          <p:nvPr/>
        </p:nvSpPr>
        <p:spPr>
          <a:xfrm>
            <a:off x="5245579" y="3104635"/>
            <a:ext cx="4040521" cy="1290320"/>
          </a:xfrm>
          <a:prstGeom prst="rect">
            <a:avLst/>
          </a:prstGeom>
          <a:noFill/>
          <a:ln w="9525">
            <a:noFill/>
          </a:ln>
        </p:spPr>
        <p:txBody>
          <a:bodyPr wrap="square" anchor="t" anchorCtr="0">
            <a:spAutoFit/>
          </a:bodyPr>
          <a:lstStyle/>
          <a:p>
            <a:pPr marL="252095" indent="-252095">
              <a:lnSpc>
                <a:spcPct val="130000"/>
              </a:lnSpc>
              <a:buFont typeface="Wingdings" panose="05000000000000000000" pitchFamily="2" charset="2"/>
              <a:buChar char="Ø"/>
            </a:pP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rPr>
              <a:t>一种基于</a:t>
            </a: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sym typeface="+mn-ea"/>
              </a:rPr>
              <a:t>高频率摆动模式</a:t>
            </a: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rPr>
              <a:t>三关节驱动装置</a:t>
            </a:r>
            <a:endParaRPr lang="en-US" altLang="zh-CN"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endParaRPr>
          </a:p>
          <a:p>
            <a:pPr marL="252095" indent="-252095" algn="l">
              <a:lnSpc>
                <a:spcPct val="130000"/>
              </a:lnSpc>
              <a:buClrTx/>
              <a:buSzTx/>
              <a:buFont typeface="Wingdings" panose="05000000000000000000" pitchFamily="2" charset="2"/>
              <a:buChar char="Ø"/>
            </a:pP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sym typeface="+mn-ea"/>
              </a:rPr>
              <a:t>一种具</a:t>
            </a: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sym typeface="+mn-ea"/>
              </a:rPr>
              <a:t>搭载声/光/磁综合探测系统</a:t>
            </a:r>
            <a:endPar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sym typeface="+mn-ea"/>
            </a:endParaRPr>
          </a:p>
          <a:p>
            <a:pPr marL="252095" indent="-252095">
              <a:lnSpc>
                <a:spcPct val="130000"/>
              </a:lnSpc>
              <a:buFont typeface="Wingdings" panose="05000000000000000000" pitchFamily="2" charset="2"/>
              <a:buChar char="Ø"/>
            </a:pP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sym typeface="+mn-ea"/>
              </a:rPr>
              <a:t>一</a:t>
            </a: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rPr>
              <a:t>种具有多普勒定位的</a:t>
            </a: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sym typeface="+mn-ea"/>
              </a:rPr>
              <a:t>导航系统</a:t>
            </a:r>
            <a:endPar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endParaRPr>
          </a:p>
          <a:p>
            <a:pPr marL="252095" indent="-252095">
              <a:lnSpc>
                <a:spcPct val="130000"/>
              </a:lnSpc>
              <a:buFont typeface="Wingdings" panose="05000000000000000000" pitchFamily="2" charset="2"/>
              <a:buChar char="Ø"/>
            </a:pP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rPr>
              <a:t>一种具有两自由度的</a:t>
            </a: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sym typeface="+mn-ea"/>
              </a:rPr>
              <a:t>胸部辅助驱动系统</a:t>
            </a:r>
            <a:endParaRPr lang="zh-CN" altLang="en-US" sz="1200"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marL="252095" indent="-252095">
              <a:lnSpc>
                <a:spcPct val="130000"/>
              </a:lnSpc>
              <a:buFont typeface="Wingdings" panose="05000000000000000000" pitchFamily="2" charset="2"/>
              <a:buChar char="Ø"/>
            </a:pP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rPr>
              <a:t>一种水下机器人</a:t>
            </a:r>
            <a:r>
              <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rPr>
              <a:t>探测推进装置</a:t>
            </a:r>
            <a:endParaRPr lang="zh-CN" altLang="en-US" sz="1200" dirty="0">
              <a:gradFill flip="none" rotWithShape="1">
                <a:gsLst>
                  <a:gs pos="55000">
                    <a:schemeClr val="bg1"/>
                  </a:gs>
                  <a:gs pos="100000">
                    <a:srgbClr val="00B0F0"/>
                  </a:gs>
                </a:gsLst>
                <a:lin ang="2700000" scaled="1"/>
                <a:tileRect/>
              </a:gradFill>
              <a:latin typeface="微软雅黑" panose="020B0503020204020204" pitchFamily="34" charset="-122"/>
              <a:ea typeface="056-上首新艺体" panose="02010609000101010101" pitchFamily="49" charset="-122"/>
            </a:endParaRPr>
          </a:p>
        </p:txBody>
      </p:sp>
      <p:sp>
        <p:nvSpPr>
          <p:cNvPr id="145" name="矩形: 圆角 37"/>
          <p:cNvSpPr/>
          <p:nvPr/>
        </p:nvSpPr>
        <p:spPr>
          <a:xfrm>
            <a:off x="5324914" y="2765493"/>
            <a:ext cx="949350" cy="276278"/>
          </a:xfrm>
          <a:prstGeom prst="roundRect">
            <a:avLst>
              <a:gd name="adj" fmla="val 50000"/>
            </a:avLst>
          </a:prstGeom>
          <a:solidFill>
            <a:srgbClr val="00B0F0">
              <a:alpha val="30000"/>
            </a:srgbClr>
          </a:solidFill>
          <a:ln w="9525">
            <a:solidFill>
              <a:schemeClr val="bg1">
                <a:alpha val="27000"/>
              </a:schemeClr>
            </a:solidFill>
          </a:ln>
          <a:effectLst>
            <a:outerShdw blurRad="177800" dist="38100" dir="8100000" sx="98000" sy="98000" algn="tr" rotWithShape="0">
              <a:srgbClr val="22358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200" spc="300" dirty="0">
              <a:solidFill>
                <a:srgbClr val="223581"/>
              </a:solidFill>
              <a:latin typeface="思源宋体 CN Heavy" panose="02010600030101010101" pitchFamily="18" charset="-122"/>
              <a:ea typeface="思源宋体 CN Heavy" panose="02010600030101010101" pitchFamily="18" charset="-122"/>
            </a:endParaRPr>
          </a:p>
        </p:txBody>
      </p:sp>
      <p:sp>
        <p:nvSpPr>
          <p:cNvPr id="146" name="椭圆 145"/>
          <p:cNvSpPr/>
          <p:nvPr/>
        </p:nvSpPr>
        <p:spPr>
          <a:xfrm>
            <a:off x="5277681" y="2734859"/>
            <a:ext cx="340976" cy="340976"/>
          </a:xfrm>
          <a:prstGeom prst="ellipse">
            <a:avLst/>
          </a:prstGeom>
          <a:gradFill>
            <a:gsLst>
              <a:gs pos="0">
                <a:schemeClr val="bg1"/>
              </a:gs>
              <a:gs pos="87000">
                <a:srgbClr val="00B0F0"/>
              </a:gs>
            </a:gsLst>
            <a:lin ang="27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056-上首新艺体" panose="02010609000101010101" pitchFamily="49" charset="-122"/>
            </a:endParaRPr>
          </a:p>
        </p:txBody>
      </p:sp>
      <p:sp>
        <p:nvSpPr>
          <p:cNvPr id="147" name="图形 56"/>
          <p:cNvSpPr/>
          <p:nvPr/>
        </p:nvSpPr>
        <p:spPr>
          <a:xfrm>
            <a:off x="5349771" y="2805108"/>
            <a:ext cx="201575" cy="201564"/>
          </a:xfrm>
          <a:custGeom>
            <a:avLst/>
            <a:gdLst>
              <a:gd name="connsiteX0" fmla="*/ 909638 w 1904997"/>
              <a:gd name="connsiteY0" fmla="*/ 45726 h 1904900"/>
              <a:gd name="connsiteX1" fmla="*/ 897784 w 1904997"/>
              <a:gd name="connsiteY1" fmla="*/ 45726 h 1904900"/>
              <a:gd name="connsiteX2" fmla="*/ 672042 w 1904997"/>
              <a:gd name="connsiteY2" fmla="*/ 1899820 h 1904900"/>
              <a:gd name="connsiteX3" fmla="*/ 915776 w 1904997"/>
              <a:gd name="connsiteY3" fmla="*/ 1904900 h 1904900"/>
              <a:gd name="connsiteX4" fmla="*/ 909638 w 1904997"/>
              <a:gd name="connsiteY4" fmla="*/ 45726 h 1904900"/>
              <a:gd name="connsiteX5" fmla="*/ 508318 w 1904997"/>
              <a:gd name="connsiteY5" fmla="*/ 1517656 h 1904900"/>
              <a:gd name="connsiteX6" fmla="*/ 491173 w 1904997"/>
              <a:gd name="connsiteY6" fmla="*/ 1405790 h 1904900"/>
              <a:gd name="connsiteX7" fmla="*/ 431377 w 1904997"/>
              <a:gd name="connsiteY7" fmla="*/ 1497442 h 1904900"/>
              <a:gd name="connsiteX8" fmla="*/ 310303 w 1904997"/>
              <a:gd name="connsiteY8" fmla="*/ 1493844 h 1904900"/>
              <a:gd name="connsiteX9" fmla="*/ 387244 w 1904997"/>
              <a:gd name="connsiteY9" fmla="*/ 1574806 h 1904900"/>
              <a:gd name="connsiteX10" fmla="*/ 338878 w 1904997"/>
              <a:gd name="connsiteY10" fmla="*/ 1681486 h 1904900"/>
              <a:gd name="connsiteX11" fmla="*/ 447146 w 1904997"/>
              <a:gd name="connsiteY11" fmla="*/ 1626453 h 1904900"/>
              <a:gd name="connsiteX12" fmla="*/ 528108 w 1904997"/>
              <a:gd name="connsiteY12" fmla="*/ 1703499 h 1904900"/>
              <a:gd name="connsiteX13" fmla="*/ 522499 w 1904997"/>
              <a:gd name="connsiteY13" fmla="*/ 1587612 h 1904900"/>
              <a:gd name="connsiteX14" fmla="*/ 627803 w 1904997"/>
              <a:gd name="connsiteY14" fmla="*/ 1539987 h 1904900"/>
              <a:gd name="connsiteX15" fmla="*/ 508212 w 1904997"/>
              <a:gd name="connsiteY15" fmla="*/ 1517762 h 1904900"/>
              <a:gd name="connsiteX16" fmla="*/ 718820 w 1904997"/>
              <a:gd name="connsiteY16" fmla="*/ 828046 h 1904900"/>
              <a:gd name="connsiteX17" fmla="*/ 596371 w 1904997"/>
              <a:gd name="connsiteY17" fmla="*/ 866569 h 1904900"/>
              <a:gd name="connsiteX18" fmla="*/ 539538 w 1904997"/>
              <a:gd name="connsiteY18" fmla="*/ 758302 h 1904900"/>
              <a:gd name="connsiteX19" fmla="*/ 502497 w 1904997"/>
              <a:gd name="connsiteY19" fmla="*/ 912713 h 1904900"/>
              <a:gd name="connsiteX20" fmla="*/ 371475 w 1904997"/>
              <a:gd name="connsiteY20" fmla="*/ 980658 h 1904900"/>
              <a:gd name="connsiteX21" fmla="*/ 475403 w 1904997"/>
              <a:gd name="connsiteY21" fmla="*/ 1004576 h 1904900"/>
              <a:gd name="connsiteX22" fmla="*/ 451273 w 1904997"/>
              <a:gd name="connsiteY22" fmla="*/ 1160998 h 1904900"/>
              <a:gd name="connsiteX23" fmla="*/ 552344 w 1904997"/>
              <a:gd name="connsiteY23" fmla="*/ 1030294 h 1904900"/>
              <a:gd name="connsiteX24" fmla="*/ 671936 w 1904997"/>
              <a:gd name="connsiteY24" fmla="*/ 1067335 h 1904900"/>
              <a:gd name="connsiteX25" fmla="*/ 629179 w 1904997"/>
              <a:gd name="connsiteY25" fmla="*/ 945733 h 1904900"/>
              <a:gd name="connsiteX26" fmla="*/ 718820 w 1904997"/>
              <a:gd name="connsiteY26" fmla="*/ 828046 h 1904900"/>
              <a:gd name="connsiteX27" fmla="*/ 156422 w 1904997"/>
              <a:gd name="connsiteY27" fmla="*/ 1087338 h 1904900"/>
              <a:gd name="connsiteX28" fmla="*/ 88265 w 1904997"/>
              <a:gd name="connsiteY28" fmla="*/ 1179307 h 1904900"/>
              <a:gd name="connsiteX29" fmla="*/ 0 w 1904997"/>
              <a:gd name="connsiteY29" fmla="*/ 1193912 h 1904900"/>
              <a:gd name="connsiteX30" fmla="*/ 53975 w 1904997"/>
              <a:gd name="connsiteY30" fmla="*/ 1252861 h 1904900"/>
              <a:gd name="connsiteX31" fmla="*/ 4233 w 1904997"/>
              <a:gd name="connsiteY31" fmla="*/ 1354038 h 1904900"/>
              <a:gd name="connsiteX32" fmla="*/ 92498 w 1904997"/>
              <a:gd name="connsiteY32" fmla="*/ 1284188 h 1904900"/>
              <a:gd name="connsiteX33" fmla="*/ 154940 w 1904997"/>
              <a:gd name="connsiteY33" fmla="*/ 1344936 h 1904900"/>
              <a:gd name="connsiteX34" fmla="*/ 159279 w 1904997"/>
              <a:gd name="connsiteY34" fmla="*/ 1247569 h 1904900"/>
              <a:gd name="connsiteX35" fmla="*/ 236220 w 1904997"/>
              <a:gd name="connsiteY35" fmla="*/ 1185022 h 1904900"/>
              <a:gd name="connsiteX36" fmla="*/ 155152 w 1904997"/>
              <a:gd name="connsiteY36" fmla="*/ 1181212 h 1904900"/>
              <a:gd name="connsiteX37" fmla="*/ 156422 w 1904997"/>
              <a:gd name="connsiteY37" fmla="*/ 1087338 h 1904900"/>
              <a:gd name="connsiteX38" fmla="*/ 318876 w 1904997"/>
              <a:gd name="connsiteY38" fmla="*/ 769308 h 1904900"/>
              <a:gd name="connsiteX39" fmla="*/ 358669 w 1904997"/>
              <a:gd name="connsiteY39" fmla="*/ 719567 h 1904900"/>
              <a:gd name="connsiteX40" fmla="*/ 307446 w 1904997"/>
              <a:gd name="connsiteY40" fmla="*/ 732478 h 1904900"/>
              <a:gd name="connsiteX41" fmla="*/ 280353 w 1904997"/>
              <a:gd name="connsiteY41" fmla="*/ 684642 h 1904900"/>
              <a:gd name="connsiteX42" fmla="*/ 256011 w 1904997"/>
              <a:gd name="connsiteY42" fmla="*/ 758196 h 1904900"/>
              <a:gd name="connsiteX43" fmla="*/ 189336 w 1904997"/>
              <a:gd name="connsiteY43" fmla="*/ 791322 h 1904900"/>
              <a:gd name="connsiteX44" fmla="*/ 234844 w 1904997"/>
              <a:gd name="connsiteY44" fmla="*/ 802434 h 1904900"/>
              <a:gd name="connsiteX45" fmla="*/ 223520 w 1904997"/>
              <a:gd name="connsiteY45" fmla="*/ 868580 h 1904900"/>
              <a:gd name="connsiteX46" fmla="*/ 277495 w 1904997"/>
              <a:gd name="connsiteY46" fmla="*/ 807938 h 1904900"/>
              <a:gd name="connsiteX47" fmla="*/ 331576 w 1904997"/>
              <a:gd name="connsiteY47" fmla="*/ 828046 h 1904900"/>
              <a:gd name="connsiteX48" fmla="*/ 318876 w 1904997"/>
              <a:gd name="connsiteY48" fmla="*/ 769308 h 1904900"/>
              <a:gd name="connsiteX49" fmla="*/ 552238 w 1904997"/>
              <a:gd name="connsiteY49" fmla="*/ 508218 h 1904900"/>
              <a:gd name="connsiteX50" fmla="*/ 577956 w 1904997"/>
              <a:gd name="connsiteY50" fmla="*/ 523034 h 1904900"/>
              <a:gd name="connsiteX51" fmla="*/ 589386 w 1904997"/>
              <a:gd name="connsiteY51" fmla="*/ 485993 h 1904900"/>
              <a:gd name="connsiteX52" fmla="*/ 629073 w 1904997"/>
              <a:gd name="connsiteY52" fmla="*/ 454772 h 1904900"/>
              <a:gd name="connsiteX53" fmla="*/ 597853 w 1904997"/>
              <a:gd name="connsiteY53" fmla="*/ 449268 h 1904900"/>
              <a:gd name="connsiteX54" fmla="*/ 597853 w 1904997"/>
              <a:gd name="connsiteY54" fmla="*/ 419847 h 1904900"/>
              <a:gd name="connsiteX55" fmla="*/ 565044 w 1904997"/>
              <a:gd name="connsiteY55" fmla="*/ 458582 h 1904900"/>
              <a:gd name="connsiteX56" fmla="*/ 520912 w 1904997"/>
              <a:gd name="connsiteY56" fmla="*/ 465990 h 1904900"/>
              <a:gd name="connsiteX57" fmla="*/ 536469 w 1904997"/>
              <a:gd name="connsiteY57" fmla="*/ 495200 h 1904900"/>
              <a:gd name="connsiteX58" fmla="*/ 509482 w 1904997"/>
              <a:gd name="connsiteY58" fmla="*/ 533829 h 1904900"/>
              <a:gd name="connsiteX59" fmla="*/ 552238 w 1904997"/>
              <a:gd name="connsiteY59" fmla="*/ 508218 h 1904900"/>
              <a:gd name="connsiteX60" fmla="*/ 1661583 w 1904997"/>
              <a:gd name="connsiteY60" fmla="*/ 234427 h 1904900"/>
              <a:gd name="connsiteX61" fmla="*/ 1112097 w 1904997"/>
              <a:gd name="connsiteY61" fmla="*/ 198232 h 1904900"/>
              <a:gd name="connsiteX62" fmla="*/ 1687407 w 1904997"/>
              <a:gd name="connsiteY62" fmla="*/ 505572 h 1904900"/>
              <a:gd name="connsiteX63" fmla="*/ 1493732 w 1904997"/>
              <a:gd name="connsiteY63" fmla="*/ 1135598 h 1904900"/>
              <a:gd name="connsiteX64" fmla="*/ 1163849 w 1904997"/>
              <a:gd name="connsiteY64" fmla="*/ 1409283 h 1904900"/>
              <a:gd name="connsiteX65" fmla="*/ 988166 w 1904997"/>
              <a:gd name="connsiteY65" fmla="*/ 7308 h 1904900"/>
              <a:gd name="connsiteX66" fmla="*/ 974196 w 1904997"/>
              <a:gd name="connsiteY66" fmla="*/ 20326 h 1904900"/>
              <a:gd name="connsiteX67" fmla="*/ 974196 w 1904997"/>
              <a:gd name="connsiteY67" fmla="*/ 1884474 h 1904900"/>
              <a:gd name="connsiteX68" fmla="*/ 1207876 w 1904997"/>
              <a:gd name="connsiteY68" fmla="*/ 1773349 h 1904900"/>
              <a:gd name="connsiteX69" fmla="*/ 1179936 w 1904997"/>
              <a:gd name="connsiteY69" fmla="*/ 1541045 h 1904900"/>
              <a:gd name="connsiteX70" fmla="*/ 1887220 w 1904997"/>
              <a:gd name="connsiteY70" fmla="*/ 758725 h 1904900"/>
              <a:gd name="connsiteX71" fmla="*/ 1661583 w 1904997"/>
              <a:gd name="connsiteY71" fmla="*/ 234533 h 190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904997" h="1904900">
                <a:moveTo>
                  <a:pt x="909638" y="45726"/>
                </a:moveTo>
                <a:cubicBezTo>
                  <a:pt x="901912" y="35354"/>
                  <a:pt x="897784" y="45726"/>
                  <a:pt x="897784" y="45726"/>
                </a:cubicBezTo>
                <a:lnTo>
                  <a:pt x="672042" y="1899820"/>
                </a:lnTo>
                <a:lnTo>
                  <a:pt x="915776" y="1904900"/>
                </a:lnTo>
                <a:lnTo>
                  <a:pt x="909638" y="45726"/>
                </a:lnTo>
                <a:close/>
                <a:moveTo>
                  <a:pt x="508318" y="1517656"/>
                </a:moveTo>
                <a:lnTo>
                  <a:pt x="491173" y="1405790"/>
                </a:lnTo>
                <a:lnTo>
                  <a:pt x="431377" y="1497442"/>
                </a:lnTo>
                <a:lnTo>
                  <a:pt x="310303" y="1493844"/>
                </a:lnTo>
                <a:lnTo>
                  <a:pt x="387244" y="1574806"/>
                </a:lnTo>
                <a:lnTo>
                  <a:pt x="338878" y="1681486"/>
                </a:lnTo>
                <a:lnTo>
                  <a:pt x="447146" y="1626453"/>
                </a:lnTo>
                <a:lnTo>
                  <a:pt x="528108" y="1703499"/>
                </a:lnTo>
                <a:lnTo>
                  <a:pt x="522499" y="1587612"/>
                </a:lnTo>
                <a:lnTo>
                  <a:pt x="627803" y="1539987"/>
                </a:lnTo>
                <a:lnTo>
                  <a:pt x="508212" y="1517762"/>
                </a:lnTo>
                <a:close/>
                <a:moveTo>
                  <a:pt x="718820" y="828046"/>
                </a:moveTo>
                <a:lnTo>
                  <a:pt x="596371" y="866569"/>
                </a:lnTo>
                <a:lnTo>
                  <a:pt x="539538" y="758302"/>
                </a:lnTo>
                <a:lnTo>
                  <a:pt x="502497" y="912713"/>
                </a:lnTo>
                <a:lnTo>
                  <a:pt x="371475" y="980658"/>
                </a:lnTo>
                <a:lnTo>
                  <a:pt x="475403" y="1004576"/>
                </a:lnTo>
                <a:lnTo>
                  <a:pt x="451273" y="1160998"/>
                </a:lnTo>
                <a:lnTo>
                  <a:pt x="552344" y="1030294"/>
                </a:lnTo>
                <a:lnTo>
                  <a:pt x="671936" y="1067335"/>
                </a:lnTo>
                <a:lnTo>
                  <a:pt x="629179" y="945733"/>
                </a:lnTo>
                <a:lnTo>
                  <a:pt x="718820" y="828046"/>
                </a:lnTo>
                <a:close/>
                <a:moveTo>
                  <a:pt x="156422" y="1087338"/>
                </a:moveTo>
                <a:lnTo>
                  <a:pt x="88265" y="1179307"/>
                </a:lnTo>
                <a:lnTo>
                  <a:pt x="0" y="1193912"/>
                </a:lnTo>
                <a:lnTo>
                  <a:pt x="53975" y="1252861"/>
                </a:lnTo>
                <a:lnTo>
                  <a:pt x="4233" y="1354038"/>
                </a:lnTo>
                <a:lnTo>
                  <a:pt x="92498" y="1284188"/>
                </a:lnTo>
                <a:lnTo>
                  <a:pt x="154940" y="1344936"/>
                </a:lnTo>
                <a:lnTo>
                  <a:pt x="159279" y="1247569"/>
                </a:lnTo>
                <a:lnTo>
                  <a:pt x="236220" y="1185022"/>
                </a:lnTo>
                <a:lnTo>
                  <a:pt x="155152" y="1181212"/>
                </a:lnTo>
                <a:lnTo>
                  <a:pt x="156422" y="1087338"/>
                </a:lnTo>
                <a:close/>
                <a:moveTo>
                  <a:pt x="318876" y="769308"/>
                </a:moveTo>
                <a:lnTo>
                  <a:pt x="358669" y="719567"/>
                </a:lnTo>
                <a:lnTo>
                  <a:pt x="307446" y="732478"/>
                </a:lnTo>
                <a:lnTo>
                  <a:pt x="280353" y="684642"/>
                </a:lnTo>
                <a:lnTo>
                  <a:pt x="256011" y="758196"/>
                </a:lnTo>
                <a:lnTo>
                  <a:pt x="189336" y="791322"/>
                </a:lnTo>
                <a:lnTo>
                  <a:pt x="234844" y="802434"/>
                </a:lnTo>
                <a:lnTo>
                  <a:pt x="223520" y="868580"/>
                </a:lnTo>
                <a:lnTo>
                  <a:pt x="277495" y="807938"/>
                </a:lnTo>
                <a:lnTo>
                  <a:pt x="331576" y="828046"/>
                </a:lnTo>
                <a:lnTo>
                  <a:pt x="318876" y="769308"/>
                </a:lnTo>
                <a:close/>
                <a:moveTo>
                  <a:pt x="552238" y="508218"/>
                </a:moveTo>
                <a:lnTo>
                  <a:pt x="577956" y="523034"/>
                </a:lnTo>
                <a:lnTo>
                  <a:pt x="589386" y="485993"/>
                </a:lnTo>
                <a:lnTo>
                  <a:pt x="629073" y="454772"/>
                </a:lnTo>
                <a:lnTo>
                  <a:pt x="597853" y="449268"/>
                </a:lnTo>
                <a:lnTo>
                  <a:pt x="597853" y="419847"/>
                </a:lnTo>
                <a:lnTo>
                  <a:pt x="565044" y="458582"/>
                </a:lnTo>
                <a:lnTo>
                  <a:pt x="520912" y="465990"/>
                </a:lnTo>
                <a:lnTo>
                  <a:pt x="536469" y="495200"/>
                </a:lnTo>
                <a:lnTo>
                  <a:pt x="509482" y="533829"/>
                </a:lnTo>
                <a:lnTo>
                  <a:pt x="552238" y="508218"/>
                </a:lnTo>
                <a:close/>
                <a:moveTo>
                  <a:pt x="1661583" y="234427"/>
                </a:moveTo>
                <a:cubicBezTo>
                  <a:pt x="1661583" y="234427"/>
                  <a:pt x="1471613" y="113036"/>
                  <a:pt x="1112097" y="198232"/>
                </a:cubicBezTo>
                <a:cubicBezTo>
                  <a:pt x="1112097" y="198232"/>
                  <a:pt x="1571519" y="154417"/>
                  <a:pt x="1687407" y="505572"/>
                </a:cubicBezTo>
                <a:cubicBezTo>
                  <a:pt x="1687407" y="505572"/>
                  <a:pt x="1767417" y="861807"/>
                  <a:pt x="1493732" y="1135598"/>
                </a:cubicBezTo>
                <a:cubicBezTo>
                  <a:pt x="1493732" y="1135598"/>
                  <a:pt x="1295823" y="1355202"/>
                  <a:pt x="1163849" y="1409283"/>
                </a:cubicBezTo>
                <a:lnTo>
                  <a:pt x="988166" y="7308"/>
                </a:lnTo>
                <a:cubicBezTo>
                  <a:pt x="988166" y="7308"/>
                  <a:pt x="974196" y="-15869"/>
                  <a:pt x="974196" y="20326"/>
                </a:cubicBezTo>
                <a:lnTo>
                  <a:pt x="974196" y="1884474"/>
                </a:lnTo>
                <a:cubicBezTo>
                  <a:pt x="974196" y="1884474"/>
                  <a:pt x="1187979" y="1809650"/>
                  <a:pt x="1207876" y="1773349"/>
                </a:cubicBezTo>
                <a:lnTo>
                  <a:pt x="1179936" y="1541045"/>
                </a:lnTo>
                <a:cubicBezTo>
                  <a:pt x="1179936" y="1541045"/>
                  <a:pt x="1767417" y="1246617"/>
                  <a:pt x="1887220" y="758725"/>
                </a:cubicBezTo>
                <a:cubicBezTo>
                  <a:pt x="1887220" y="758725"/>
                  <a:pt x="1999086" y="399738"/>
                  <a:pt x="1661583" y="234533"/>
                </a:cubicBezTo>
                <a:close/>
              </a:path>
            </a:pathLst>
          </a:custGeom>
          <a:solidFill>
            <a:schemeClr val="bg1"/>
          </a:solidFill>
          <a:ln w="1860" cap="flat">
            <a:noFill/>
            <a:prstDash val="solid"/>
            <a:miter/>
          </a:ln>
        </p:spPr>
        <p:txBody>
          <a:bodyPr rtlCol="0" anchor="ctr"/>
          <a:lstStyle/>
          <a:p>
            <a:endParaRPr lang="zh-CN" altLang="en-US" sz="1350" dirty="0">
              <a:solidFill>
                <a:schemeClr val="bg1"/>
              </a:solidFill>
              <a:latin typeface="微软雅黑" panose="020B0503020204020204" pitchFamily="34" charset="-122"/>
              <a:ea typeface="056-上首新艺体" panose="02010609000101010101" pitchFamily="49" charset="-122"/>
            </a:endParaRPr>
          </a:p>
        </p:txBody>
      </p:sp>
      <p:sp>
        <p:nvSpPr>
          <p:cNvPr id="155" name="文本框 154"/>
          <p:cNvSpPr txBox="1"/>
          <p:nvPr/>
        </p:nvSpPr>
        <p:spPr>
          <a:xfrm>
            <a:off x="3396225" y="1467883"/>
            <a:ext cx="820502" cy="4140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1" i="0" u="none" strike="noStrike" kern="1200" cap="none" spc="0" normalizeH="0" baseline="0" noProof="0" dirty="0" smtClean="0">
                <a:ln>
                  <a:noFill/>
                </a:ln>
                <a:gradFill flip="none" rotWithShape="1">
                  <a:gsLst>
                    <a:gs pos="0">
                      <a:srgbClr val="BA9954"/>
                    </a:gs>
                    <a:gs pos="50000">
                      <a:srgbClr val="EEE1AC"/>
                    </a:gs>
                    <a:gs pos="100000">
                      <a:srgbClr val="F1EBDD"/>
                    </a:gs>
                  </a:gsLst>
                  <a:lin ang="16200000" scaled="1"/>
                  <a:tileRect/>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a:t>
            </a:r>
            <a:r>
              <a:rPr kumimoji="0" lang="zh-CN" altLang="en-US" sz="1350" b="1" i="0" u="none" strike="noStrike" kern="1200" cap="none" spc="0" normalizeH="0" baseline="0" noProof="0" dirty="0" smtClean="0">
                <a:ln>
                  <a:noFill/>
                </a:ln>
                <a:gradFill flip="none" rotWithShape="1">
                  <a:gsLst>
                    <a:gs pos="0">
                      <a:srgbClr val="BA9954"/>
                    </a:gs>
                    <a:gs pos="50000">
                      <a:srgbClr val="EEE1AC"/>
                    </a:gs>
                    <a:gs pos="100000">
                      <a:srgbClr val="F1EBDD"/>
                    </a:gs>
                  </a:gsLst>
                  <a:lin ang="16200000" scaled="1"/>
                  <a:tileRect/>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项</a:t>
            </a:r>
            <a:endParaRPr kumimoji="0" lang="en-US" altLang="zh-CN" sz="1350" b="1" i="0" u="none" strike="noStrike" kern="1200" cap="none" spc="0" normalizeH="0" baseline="0" noProof="0" dirty="0">
              <a:ln>
                <a:noFill/>
              </a:ln>
              <a:gradFill flip="none" rotWithShape="1">
                <a:gsLst>
                  <a:gs pos="0">
                    <a:srgbClr val="BA9954"/>
                  </a:gs>
                  <a:gs pos="50000">
                    <a:srgbClr val="EEE1AC"/>
                  </a:gs>
                  <a:gs pos="100000">
                    <a:srgbClr val="F1EBDD"/>
                  </a:gs>
                </a:gsLst>
                <a:lin ang="16200000" scaled="1"/>
                <a:tileRect/>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56" name="文本框 155"/>
          <p:cNvSpPr txBox="1"/>
          <p:nvPr/>
        </p:nvSpPr>
        <p:spPr>
          <a:xfrm>
            <a:off x="3077219" y="1785388"/>
            <a:ext cx="1458779" cy="2990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已</a:t>
            </a:r>
            <a:r>
              <a:rPr kumimoji="0" lang="zh-CN" altLang="en-US" sz="1350" b="1" i="0" u="none" strike="noStrike" kern="1200" cap="none" spc="0" normalizeH="0" baseline="0" noProof="0" dirty="0" smtClean="0">
                <a:ln>
                  <a:noFill/>
                </a:ln>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申请发明</a:t>
            </a:r>
            <a:r>
              <a:rPr kumimoji="0" lang="zh-CN" altLang="en-US" sz="1350" b="1" i="0" u="none" strike="noStrike" kern="1200" cap="none" spc="0" normalizeH="0" baseline="0" noProof="0" dirty="0">
                <a:ln>
                  <a:noFill/>
                </a:ln>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专利</a:t>
            </a:r>
            <a:endParaRPr kumimoji="0" lang="zh-CN" altLang="en-US" sz="1350" b="1" i="0" u="none" strike="noStrike" kern="1200" cap="none" spc="0" normalizeH="0" baseline="0" noProof="0" dirty="0">
              <a:ln>
                <a:noFill/>
              </a:ln>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18" name="组合 17"/>
          <p:cNvGrpSpPr/>
          <p:nvPr/>
        </p:nvGrpSpPr>
        <p:grpSpPr>
          <a:xfrm>
            <a:off x="2936987" y="1572927"/>
            <a:ext cx="1730573" cy="443293"/>
            <a:chOff x="4175235" y="1968665"/>
            <a:chExt cx="2307430" cy="591057"/>
          </a:xfrm>
        </p:grpSpPr>
        <p:sp>
          <p:nvSpPr>
            <p:cNvPr id="238" name="Freeform 1267"/>
            <p:cNvSpPr/>
            <p:nvPr/>
          </p:nvSpPr>
          <p:spPr bwMode="auto">
            <a:xfrm>
              <a:off x="4175235" y="1968665"/>
              <a:ext cx="286881" cy="59105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adFill flip="none" rotWithShape="1">
              <a:gsLst>
                <a:gs pos="0">
                  <a:srgbClr val="F1EBDD"/>
                </a:gs>
                <a:gs pos="46000">
                  <a:srgbClr val="EEE1AC"/>
                </a:gs>
              </a:gsLst>
              <a:lin ang="5400000" scaled="1"/>
              <a:tileRect/>
            </a:gradFill>
            <a:ln>
              <a:noFill/>
            </a:ln>
            <a:effectLst/>
          </p:spPr>
          <p:txBody>
            <a:bodyPr vert="horz" wrap="square" lIns="68580" tIns="34290" rIns="68580" bIns="34290" numCol="1" anchor="t" anchorCtr="0" compatLnSpc="1"/>
            <a:lstStyle/>
            <a:p>
              <a:endParaRPr lang="zh-CN" altLang="en-US" sz="1350" dirty="0">
                <a:effectLst>
                  <a:outerShdw blurRad="38100" dist="38100" dir="2700000" algn="tl">
                    <a:srgbClr val="000000">
                      <a:alpha val="43137"/>
                    </a:srgbClr>
                  </a:outerShdw>
                </a:effectLst>
                <a:latin typeface="OPPOSans R" panose="00020600040101010101" pitchFamily="18" charset="-122"/>
              </a:endParaRPr>
            </a:p>
          </p:txBody>
        </p:sp>
        <p:sp>
          <p:nvSpPr>
            <p:cNvPr id="240" name="Freeform 1267"/>
            <p:cNvSpPr/>
            <p:nvPr/>
          </p:nvSpPr>
          <p:spPr bwMode="auto">
            <a:xfrm flipH="1">
              <a:off x="6195785" y="1968665"/>
              <a:ext cx="286880" cy="59105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adFill flip="none" rotWithShape="1">
              <a:gsLst>
                <a:gs pos="0">
                  <a:srgbClr val="F1EBDD"/>
                </a:gs>
                <a:gs pos="46000">
                  <a:srgbClr val="EEE1AC"/>
                </a:gs>
              </a:gsLst>
              <a:lin ang="5400000" scaled="1"/>
              <a:tileRect/>
            </a:gradFill>
            <a:ln>
              <a:noFill/>
            </a:ln>
            <a:effectLst/>
          </p:spPr>
          <p:txBody>
            <a:bodyPr vert="horz" wrap="square" lIns="68580" tIns="34290" rIns="68580" bIns="34290" numCol="1" anchor="t" anchorCtr="0" compatLnSpc="1"/>
            <a:lstStyle/>
            <a:p>
              <a:endParaRPr lang="zh-CN" altLang="en-US" sz="1350" dirty="0">
                <a:effectLst>
                  <a:outerShdw blurRad="38100" dist="38100" dir="2700000" algn="tl">
                    <a:srgbClr val="000000">
                      <a:alpha val="43137"/>
                    </a:srgbClr>
                  </a:outerShdw>
                </a:effectLst>
                <a:latin typeface="OPPOSans R" panose="00020600040101010101" pitchFamily="18" charset="-122"/>
              </a:endParaRPr>
            </a:p>
          </p:txBody>
        </p:sp>
      </p:grpSp>
      <p:sp>
        <p:nvSpPr>
          <p:cNvPr id="249" name="文本框 248"/>
          <p:cNvSpPr txBox="1"/>
          <p:nvPr/>
        </p:nvSpPr>
        <p:spPr>
          <a:xfrm>
            <a:off x="5399743" y="1467883"/>
            <a:ext cx="820502" cy="414020"/>
          </a:xfrm>
          <a:prstGeom prst="rect">
            <a:avLst/>
          </a:prstGeom>
          <a:noFill/>
        </p:spPr>
        <p:txBody>
          <a:bodyPr wrap="square" rtlCol="0">
            <a:spAutoFit/>
          </a:bodyPr>
          <a:lstStyle/>
          <a:p>
            <a:pPr algn="ctr">
              <a:defRPr/>
            </a:pPr>
            <a:r>
              <a:rPr lang="en-US" altLang="zh-CN" sz="2100" b="1" dirty="0">
                <a:gradFill flip="none" rotWithShape="1">
                  <a:gsLst>
                    <a:gs pos="0">
                      <a:srgbClr val="BA9954"/>
                    </a:gs>
                    <a:gs pos="50000">
                      <a:srgbClr val="EEE1AC"/>
                    </a:gs>
                    <a:gs pos="100000">
                      <a:srgbClr val="F1EBDD"/>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r>
              <a:rPr lang="zh-CN" altLang="en-US" sz="1350" b="1" dirty="0">
                <a:gradFill flip="none" rotWithShape="1">
                  <a:gsLst>
                    <a:gs pos="0">
                      <a:srgbClr val="BA9954"/>
                    </a:gs>
                    <a:gs pos="50000">
                      <a:srgbClr val="EEE1AC"/>
                    </a:gs>
                    <a:gs pos="100000">
                      <a:srgbClr val="F1EBDD"/>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项</a:t>
            </a:r>
            <a:endParaRPr lang="en-US" altLang="zh-CN" sz="1350" b="1" dirty="0">
              <a:gradFill flip="none" rotWithShape="1">
                <a:gsLst>
                  <a:gs pos="0">
                    <a:srgbClr val="BA9954"/>
                  </a:gs>
                  <a:gs pos="50000">
                    <a:srgbClr val="EEE1AC"/>
                  </a:gs>
                  <a:gs pos="100000">
                    <a:srgbClr val="F1EBDD"/>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0" name="文本框 249"/>
          <p:cNvSpPr txBox="1"/>
          <p:nvPr/>
        </p:nvSpPr>
        <p:spPr>
          <a:xfrm>
            <a:off x="5080736" y="1785388"/>
            <a:ext cx="1458779" cy="299085"/>
          </a:xfrm>
          <a:prstGeom prst="rect">
            <a:avLst/>
          </a:prstGeom>
          <a:noFill/>
        </p:spPr>
        <p:txBody>
          <a:bodyPr wrap="square" rtlCol="0">
            <a:spAutoFit/>
          </a:bodyPr>
          <a:lstStyle/>
          <a:p>
            <a:pPr algn="ctr">
              <a:defRPr/>
            </a:pPr>
            <a:r>
              <a:rPr lang="zh-CN" altLang="en-US" sz="1350" b="1" dirty="0">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已授权实用新型</a:t>
            </a:r>
            <a:endParaRPr lang="zh-CN" altLang="en-US" sz="1350" b="1" dirty="0">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4" name="文本框 253"/>
          <p:cNvSpPr txBox="1"/>
          <p:nvPr/>
        </p:nvSpPr>
        <p:spPr>
          <a:xfrm>
            <a:off x="7392642" y="1467883"/>
            <a:ext cx="820502" cy="414020"/>
          </a:xfrm>
          <a:prstGeom prst="rect">
            <a:avLst/>
          </a:prstGeom>
          <a:noFill/>
        </p:spPr>
        <p:txBody>
          <a:bodyPr wrap="square" rtlCol="0">
            <a:spAutoFit/>
          </a:bodyPr>
          <a:lstStyle/>
          <a:p>
            <a:pPr algn="ctr">
              <a:defRPr/>
            </a:pPr>
            <a:r>
              <a:rPr lang="en-US" altLang="zh-CN" sz="2100" b="1" noProof="0" dirty="0">
                <a:gradFill flip="none" rotWithShape="1">
                  <a:gsLst>
                    <a:gs pos="0">
                      <a:srgbClr val="BA9954"/>
                    </a:gs>
                    <a:gs pos="50000">
                      <a:srgbClr val="EEE1AC"/>
                    </a:gs>
                    <a:gs pos="100000">
                      <a:srgbClr val="F1EBDD"/>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sz="1350" b="1" dirty="0">
                <a:gradFill flip="none" rotWithShape="1">
                  <a:gsLst>
                    <a:gs pos="0">
                      <a:srgbClr val="BA9954"/>
                    </a:gs>
                    <a:gs pos="50000">
                      <a:srgbClr val="EEE1AC"/>
                    </a:gs>
                    <a:gs pos="100000">
                      <a:srgbClr val="F1EBDD"/>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项</a:t>
            </a:r>
            <a:endParaRPr lang="en-US" altLang="zh-CN" sz="1350" b="1" dirty="0">
              <a:gradFill flip="none" rotWithShape="1">
                <a:gsLst>
                  <a:gs pos="0">
                    <a:srgbClr val="BA9954"/>
                  </a:gs>
                  <a:gs pos="50000">
                    <a:srgbClr val="EEE1AC"/>
                  </a:gs>
                  <a:gs pos="100000">
                    <a:srgbClr val="F1EBDD"/>
                  </a:gs>
                </a:gsLst>
                <a:lin ang="162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5" name="文本框 254"/>
          <p:cNvSpPr txBox="1"/>
          <p:nvPr/>
        </p:nvSpPr>
        <p:spPr>
          <a:xfrm>
            <a:off x="7073636" y="1785388"/>
            <a:ext cx="1458779" cy="299085"/>
          </a:xfrm>
          <a:prstGeom prst="rect">
            <a:avLst/>
          </a:prstGeom>
          <a:noFill/>
        </p:spPr>
        <p:txBody>
          <a:bodyPr wrap="square" rtlCol="0">
            <a:spAutoFit/>
          </a:bodyPr>
          <a:lstStyle/>
          <a:p>
            <a:pPr lvl="0" algn="ctr">
              <a:defRPr/>
            </a:pPr>
            <a:r>
              <a:rPr lang="zh-CN" altLang="en-US" sz="1350" b="1" dirty="0">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已授权外观专利</a:t>
            </a:r>
            <a:endParaRPr lang="zh-CN" altLang="en-US" sz="1350" b="1" dirty="0">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921115" y="1497492"/>
            <a:ext cx="1244700" cy="321945"/>
          </a:xfrm>
          <a:prstGeom prst="rect">
            <a:avLst/>
          </a:prstGeom>
        </p:spPr>
        <p:txBody>
          <a:bodyPr wrap="square">
            <a:spAutoFit/>
          </a:bodyPr>
          <a:lstStyle/>
          <a:p>
            <a:pPr lvl="0" algn="ctr">
              <a:defRPr/>
            </a:pPr>
            <a:r>
              <a:rPr lang="en-US" altLang="zh-CN" sz="1500" b="1" dirty="0">
                <a:gradFill flip="none" rotWithShape="1">
                  <a:gsLst>
                    <a:gs pos="41000">
                      <a:schemeClr val="bg1"/>
                    </a:gs>
                    <a:gs pos="100000">
                      <a:srgbClr val="00B0F0"/>
                    </a:gs>
                  </a:gsLst>
                  <a:lin ang="5400000" scaled="1"/>
                  <a:tileRect/>
                </a:gradFill>
                <a:latin typeface="微软雅黑" panose="020B0503020204020204" pitchFamily="34" charset="-122"/>
                <a:ea typeface="微软雅黑" panose="020B0503020204020204" pitchFamily="34" charset="-122"/>
              </a:rPr>
              <a:t>6</a:t>
            </a:r>
            <a:r>
              <a:rPr lang="zh-CN" altLang="en-US" sz="1500" b="1" dirty="0" smtClean="0">
                <a:gradFill flip="none" rotWithShape="1">
                  <a:gsLst>
                    <a:gs pos="41000">
                      <a:schemeClr val="bg1"/>
                    </a:gs>
                    <a:gs pos="100000">
                      <a:srgbClr val="00B0F0"/>
                    </a:gs>
                  </a:gsLst>
                  <a:lin ang="5400000" scaled="1"/>
                  <a:tileRect/>
                </a:gradFill>
                <a:latin typeface="微软雅黑" panose="020B0503020204020204" pitchFamily="34" charset="-122"/>
                <a:ea typeface="微软雅黑" panose="020B0503020204020204" pitchFamily="34" charset="-122"/>
              </a:rPr>
              <a:t>项专利</a:t>
            </a:r>
            <a:endParaRPr lang="zh-CN" altLang="en-US" sz="1500" b="1" dirty="0">
              <a:gradFill flip="none" rotWithShape="1">
                <a:gsLst>
                  <a:gs pos="41000">
                    <a:schemeClr val="bg1"/>
                  </a:gs>
                  <a:gs pos="100000">
                    <a:srgbClr val="00B0F0"/>
                  </a:gs>
                </a:gsLst>
                <a:lin ang="5400000" scaled="1"/>
                <a:tileRect/>
              </a:gradFill>
              <a:latin typeface="微软雅黑" panose="020B0503020204020204" pitchFamily="34" charset="-122"/>
              <a:ea typeface="微软雅黑" panose="020B0503020204020204" pitchFamily="34" charset="-122"/>
            </a:endParaRPr>
          </a:p>
        </p:txBody>
      </p:sp>
      <p:sp>
        <p:nvSpPr>
          <p:cNvPr id="17" name="矩形 16"/>
          <p:cNvSpPr/>
          <p:nvPr/>
        </p:nvSpPr>
        <p:spPr>
          <a:xfrm>
            <a:off x="159454" y="1783464"/>
            <a:ext cx="2875042" cy="321945"/>
          </a:xfrm>
          <a:prstGeom prst="rect">
            <a:avLst/>
          </a:prstGeom>
        </p:spPr>
        <p:txBody>
          <a:bodyPr wrap="square">
            <a:spAutoFit/>
          </a:bodyPr>
          <a:lstStyle/>
          <a:p>
            <a:pPr algn="ctr" fontAlgn="auto"/>
            <a:r>
              <a:rPr lang="zh-CN" altLang="en-US" sz="1500" b="1" dirty="0">
                <a:gradFill flip="none" rotWithShape="1">
                  <a:gsLst>
                    <a:gs pos="41000">
                      <a:schemeClr val="bg1"/>
                    </a:gs>
                    <a:gs pos="100000">
                      <a:srgbClr val="00B0F0"/>
                    </a:gs>
                  </a:gsLst>
                  <a:lin ang="5400000" scaled="1"/>
                  <a:tileRect/>
                </a:gradFill>
                <a:latin typeface="微软雅黑" panose="020B0503020204020204" pitchFamily="34" charset="-122"/>
                <a:ea typeface="微软雅黑" panose="020B0503020204020204" pitchFamily="34" charset="-122"/>
                <a:sym typeface="+mn-ea"/>
              </a:rPr>
              <a:t>第一发明人均</a:t>
            </a:r>
            <a:r>
              <a:rPr lang="zh-CN" altLang="en-US" sz="1500" b="1" dirty="0" smtClean="0">
                <a:gradFill flip="none" rotWithShape="1">
                  <a:gsLst>
                    <a:gs pos="41000">
                      <a:schemeClr val="bg1"/>
                    </a:gs>
                    <a:gs pos="100000">
                      <a:srgbClr val="00B0F0"/>
                    </a:gs>
                  </a:gsLst>
                  <a:lin ang="5400000" scaled="1"/>
                  <a:tileRect/>
                </a:gradFill>
                <a:latin typeface="微软雅黑" panose="020B0503020204020204" pitchFamily="34" charset="-122"/>
                <a:ea typeface="微软雅黑" panose="020B0503020204020204" pitchFamily="34" charset="-122"/>
                <a:sym typeface="+mn-ea"/>
              </a:rPr>
              <a:t>为</a:t>
            </a:r>
            <a:r>
              <a:rPr lang="zh-CN" altLang="en-US" sz="1500" b="1" noProof="0" dirty="0" smtClean="0">
                <a:ln>
                  <a:noFill/>
                </a:ln>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团队学生成员</a:t>
            </a:r>
            <a:endParaRPr lang="zh-CN" altLang="en-US" sz="1500" b="1" noProof="0" dirty="0" smtClean="0">
              <a:ln>
                <a:noFill/>
              </a:ln>
              <a:gradFill flip="none" rotWithShape="1">
                <a:gsLst>
                  <a:gs pos="0">
                    <a:srgbClr val="F1EBDD"/>
                  </a:gs>
                  <a:gs pos="50000">
                    <a:srgbClr val="EEE1AC"/>
                  </a:gs>
                  <a:gs pos="100000">
                    <a:srgbClr val="BA9954"/>
                  </a:gs>
                </a:gsLst>
                <a:lin ang="5400000" scaled="1"/>
                <a:tileRect/>
              </a:gra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endParaRPr>
          </a:p>
        </p:txBody>
      </p:sp>
      <p:grpSp>
        <p:nvGrpSpPr>
          <p:cNvPr id="259" name="组合 258"/>
          <p:cNvGrpSpPr/>
          <p:nvPr/>
        </p:nvGrpSpPr>
        <p:grpSpPr>
          <a:xfrm>
            <a:off x="4937363" y="1572927"/>
            <a:ext cx="1730573" cy="443293"/>
            <a:chOff x="4175235" y="1968665"/>
            <a:chExt cx="2307430" cy="591057"/>
          </a:xfrm>
        </p:grpSpPr>
        <p:sp>
          <p:nvSpPr>
            <p:cNvPr id="260" name="Freeform 1267"/>
            <p:cNvSpPr/>
            <p:nvPr/>
          </p:nvSpPr>
          <p:spPr bwMode="auto">
            <a:xfrm>
              <a:off x="4175235" y="1968665"/>
              <a:ext cx="286881" cy="59105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adFill flip="none" rotWithShape="1">
              <a:gsLst>
                <a:gs pos="0">
                  <a:srgbClr val="F1EBDD"/>
                </a:gs>
                <a:gs pos="46000">
                  <a:srgbClr val="EEE1AC"/>
                </a:gs>
              </a:gsLst>
              <a:lin ang="5400000" scaled="1"/>
              <a:tileRect/>
            </a:gradFill>
            <a:ln>
              <a:noFill/>
            </a:ln>
            <a:effectLst/>
          </p:spPr>
          <p:txBody>
            <a:bodyPr vert="horz" wrap="square" lIns="68580" tIns="34290" rIns="68580" bIns="34290" numCol="1" anchor="t" anchorCtr="0" compatLnSpc="1"/>
            <a:lstStyle/>
            <a:p>
              <a:endParaRPr lang="zh-CN" altLang="en-US" sz="1350" dirty="0">
                <a:effectLst>
                  <a:outerShdw blurRad="38100" dist="38100" dir="2700000" algn="tl">
                    <a:srgbClr val="000000">
                      <a:alpha val="43137"/>
                    </a:srgbClr>
                  </a:outerShdw>
                </a:effectLst>
                <a:latin typeface="OPPOSans R" panose="00020600040101010101" pitchFamily="18" charset="-122"/>
              </a:endParaRPr>
            </a:p>
          </p:txBody>
        </p:sp>
        <p:sp>
          <p:nvSpPr>
            <p:cNvPr id="261" name="Freeform 1267"/>
            <p:cNvSpPr/>
            <p:nvPr/>
          </p:nvSpPr>
          <p:spPr bwMode="auto">
            <a:xfrm flipH="1">
              <a:off x="6195785" y="1968665"/>
              <a:ext cx="286880" cy="59105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adFill flip="none" rotWithShape="1">
              <a:gsLst>
                <a:gs pos="0">
                  <a:srgbClr val="F1EBDD"/>
                </a:gs>
                <a:gs pos="46000">
                  <a:srgbClr val="EEE1AC"/>
                </a:gs>
              </a:gsLst>
              <a:lin ang="5400000" scaled="1"/>
              <a:tileRect/>
            </a:gradFill>
            <a:ln>
              <a:noFill/>
            </a:ln>
            <a:effectLst/>
          </p:spPr>
          <p:txBody>
            <a:bodyPr vert="horz" wrap="square" lIns="68580" tIns="34290" rIns="68580" bIns="34290" numCol="1" anchor="t" anchorCtr="0" compatLnSpc="1"/>
            <a:lstStyle/>
            <a:p>
              <a:endParaRPr lang="zh-CN" altLang="en-US" sz="1350" dirty="0">
                <a:effectLst>
                  <a:outerShdw blurRad="38100" dist="38100" dir="2700000" algn="tl">
                    <a:srgbClr val="000000">
                      <a:alpha val="43137"/>
                    </a:srgbClr>
                  </a:outerShdw>
                </a:effectLst>
                <a:latin typeface="OPPOSans R" panose="00020600040101010101" pitchFamily="18" charset="-122"/>
              </a:endParaRPr>
            </a:p>
          </p:txBody>
        </p:sp>
      </p:grpSp>
      <p:grpSp>
        <p:nvGrpSpPr>
          <p:cNvPr id="262" name="组合 261"/>
          <p:cNvGrpSpPr/>
          <p:nvPr/>
        </p:nvGrpSpPr>
        <p:grpSpPr>
          <a:xfrm>
            <a:off x="6937739" y="1572927"/>
            <a:ext cx="1730573" cy="443293"/>
            <a:chOff x="4175235" y="1968665"/>
            <a:chExt cx="2307430" cy="591057"/>
          </a:xfrm>
        </p:grpSpPr>
        <p:sp>
          <p:nvSpPr>
            <p:cNvPr id="263" name="Freeform 1267"/>
            <p:cNvSpPr/>
            <p:nvPr/>
          </p:nvSpPr>
          <p:spPr bwMode="auto">
            <a:xfrm>
              <a:off x="4175235" y="1968665"/>
              <a:ext cx="286881" cy="59105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adFill flip="none" rotWithShape="1">
              <a:gsLst>
                <a:gs pos="0">
                  <a:srgbClr val="F1EBDD"/>
                </a:gs>
                <a:gs pos="46000">
                  <a:srgbClr val="EEE1AC"/>
                </a:gs>
              </a:gsLst>
              <a:lin ang="5400000" scaled="1"/>
              <a:tileRect/>
            </a:gradFill>
            <a:ln>
              <a:noFill/>
            </a:ln>
            <a:effectLst/>
          </p:spPr>
          <p:txBody>
            <a:bodyPr vert="horz" wrap="square" lIns="68580" tIns="34290" rIns="68580" bIns="34290" numCol="1" anchor="t" anchorCtr="0" compatLnSpc="1"/>
            <a:lstStyle/>
            <a:p>
              <a:endParaRPr lang="zh-CN" altLang="en-US" sz="1350" dirty="0">
                <a:effectLst>
                  <a:outerShdw blurRad="38100" dist="38100" dir="2700000" algn="tl">
                    <a:srgbClr val="000000">
                      <a:alpha val="43137"/>
                    </a:srgbClr>
                  </a:outerShdw>
                </a:effectLst>
                <a:latin typeface="OPPOSans R" panose="00020600040101010101" pitchFamily="18" charset="-122"/>
              </a:endParaRPr>
            </a:p>
          </p:txBody>
        </p:sp>
        <p:sp>
          <p:nvSpPr>
            <p:cNvPr id="264" name="Freeform 1267"/>
            <p:cNvSpPr/>
            <p:nvPr/>
          </p:nvSpPr>
          <p:spPr bwMode="auto">
            <a:xfrm flipH="1">
              <a:off x="6195785" y="1968665"/>
              <a:ext cx="286880" cy="591057"/>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adFill flip="none" rotWithShape="1">
              <a:gsLst>
                <a:gs pos="0">
                  <a:srgbClr val="F1EBDD"/>
                </a:gs>
                <a:gs pos="46000">
                  <a:srgbClr val="EEE1AC"/>
                </a:gs>
              </a:gsLst>
              <a:lin ang="5400000" scaled="1"/>
              <a:tileRect/>
            </a:gradFill>
            <a:ln>
              <a:noFill/>
            </a:ln>
            <a:effectLst/>
          </p:spPr>
          <p:txBody>
            <a:bodyPr vert="horz" wrap="square" lIns="68580" tIns="34290" rIns="68580" bIns="34290" numCol="1" anchor="t" anchorCtr="0" compatLnSpc="1"/>
            <a:lstStyle/>
            <a:p>
              <a:endParaRPr lang="zh-CN" altLang="en-US" sz="1350" dirty="0">
                <a:effectLst>
                  <a:outerShdw blurRad="38100" dist="38100" dir="2700000" algn="tl">
                    <a:srgbClr val="000000">
                      <a:alpha val="43137"/>
                    </a:srgbClr>
                  </a:outerShdw>
                </a:effectLst>
                <a:latin typeface="OPPOSans R" panose="00020600040101010101" pitchFamily="18" charset="-122"/>
              </a:endParaRPr>
            </a:p>
          </p:txBody>
        </p:sp>
      </p:grpSp>
      <p:sp>
        <p:nvSpPr>
          <p:cNvPr id="23" name="L 形 22"/>
          <p:cNvSpPr/>
          <p:nvPr/>
        </p:nvSpPr>
        <p:spPr>
          <a:xfrm rot="5400000">
            <a:off x="306893" y="1306229"/>
            <a:ext cx="113714" cy="113714"/>
          </a:xfrm>
          <a:prstGeom prst="corner">
            <a:avLst>
              <a:gd name="adj1" fmla="val 20149"/>
              <a:gd name="adj2" fmla="val 20513"/>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5" name="L 形 264"/>
          <p:cNvSpPr/>
          <p:nvPr/>
        </p:nvSpPr>
        <p:spPr>
          <a:xfrm>
            <a:off x="306893" y="2113493"/>
            <a:ext cx="113714" cy="113714"/>
          </a:xfrm>
          <a:prstGeom prst="corner">
            <a:avLst>
              <a:gd name="adj1" fmla="val 20149"/>
              <a:gd name="adj2" fmla="val 20513"/>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6" name="L 形 265"/>
          <p:cNvSpPr/>
          <p:nvPr/>
        </p:nvSpPr>
        <p:spPr>
          <a:xfrm rot="16200000" flipH="1">
            <a:off x="8741185" y="1306229"/>
            <a:ext cx="113714" cy="113714"/>
          </a:xfrm>
          <a:prstGeom prst="corner">
            <a:avLst>
              <a:gd name="adj1" fmla="val 20149"/>
              <a:gd name="adj2" fmla="val 20513"/>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7" name="L 形 266"/>
          <p:cNvSpPr/>
          <p:nvPr/>
        </p:nvSpPr>
        <p:spPr>
          <a:xfrm flipH="1">
            <a:off x="8741185" y="2113493"/>
            <a:ext cx="113714" cy="113714"/>
          </a:xfrm>
          <a:prstGeom prst="corner">
            <a:avLst>
              <a:gd name="adj1" fmla="val 20149"/>
              <a:gd name="adj2" fmla="val 20513"/>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8" name="直接连接符 27"/>
          <p:cNvCxnSpPr/>
          <p:nvPr/>
        </p:nvCxnSpPr>
        <p:spPr>
          <a:xfrm>
            <a:off x="5172254" y="2563286"/>
            <a:ext cx="1784534"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007430" y="2682427"/>
            <a:ext cx="0" cy="1843231"/>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007430" y="4527568"/>
            <a:ext cx="1388690"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a:off x="6503699" y="4645827"/>
            <a:ext cx="2236477"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7064369" y="2681545"/>
            <a:ext cx="1675808" cy="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a:off x="8899286" y="2805108"/>
            <a:ext cx="0" cy="1763807"/>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956789" y="2563286"/>
            <a:ext cx="107580" cy="11825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a:off x="6396119" y="4527568"/>
            <a:ext cx="107580" cy="118259"/>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a:off x="8740176" y="2682206"/>
            <a:ext cx="164825" cy="11768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flipH="1">
            <a:off x="8740176" y="4525658"/>
            <a:ext cx="164825" cy="117680"/>
          </a:xfrm>
          <a:prstGeom prst="line">
            <a:avLst/>
          </a:prstGeom>
          <a:ln cap="sq">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flipH="1">
            <a:off x="5622490" y="4568915"/>
            <a:ext cx="598047" cy="70941"/>
            <a:chOff x="1297042" y="3367506"/>
            <a:chExt cx="695298" cy="82477"/>
          </a:xfrm>
        </p:grpSpPr>
        <p:sp>
          <p:nvSpPr>
            <p:cNvPr id="276" name="平行四边形 275"/>
            <p:cNvSpPr/>
            <p:nvPr/>
          </p:nvSpPr>
          <p:spPr>
            <a:xfrm>
              <a:off x="1297042" y="3367506"/>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7" name="平行四边形 276"/>
            <p:cNvSpPr/>
            <p:nvPr/>
          </p:nvSpPr>
          <p:spPr>
            <a:xfrm>
              <a:off x="1407623" y="3367506"/>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8" name="平行四边形 277"/>
            <p:cNvSpPr/>
            <p:nvPr/>
          </p:nvSpPr>
          <p:spPr>
            <a:xfrm>
              <a:off x="1518206" y="3367506"/>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9" name="平行四边形 278"/>
            <p:cNvSpPr/>
            <p:nvPr/>
          </p:nvSpPr>
          <p:spPr>
            <a:xfrm>
              <a:off x="1628786" y="3367506"/>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0" name="平行四边形 279"/>
            <p:cNvSpPr/>
            <p:nvPr/>
          </p:nvSpPr>
          <p:spPr>
            <a:xfrm>
              <a:off x="1739368" y="3367506"/>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1" name="平行四边形 280"/>
            <p:cNvSpPr/>
            <p:nvPr/>
          </p:nvSpPr>
          <p:spPr>
            <a:xfrm>
              <a:off x="1849949" y="3367506"/>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82" name="组合 281"/>
          <p:cNvGrpSpPr/>
          <p:nvPr/>
        </p:nvGrpSpPr>
        <p:grpSpPr>
          <a:xfrm rot="10800000" flipH="1">
            <a:off x="7754837" y="4544265"/>
            <a:ext cx="1150219" cy="123606"/>
            <a:chOff x="2965121" y="1664456"/>
            <a:chExt cx="1273782" cy="136884"/>
          </a:xfrm>
        </p:grpSpPr>
        <p:sp>
          <p:nvSpPr>
            <p:cNvPr id="286" name="平行四边形 285"/>
            <p:cNvSpPr/>
            <p:nvPr/>
          </p:nvSpPr>
          <p:spPr>
            <a:xfrm flipH="1">
              <a:off x="2965121" y="1667101"/>
              <a:ext cx="1149251" cy="45719"/>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7" name="任意多边形 286"/>
            <p:cNvSpPr/>
            <p:nvPr/>
          </p:nvSpPr>
          <p:spPr>
            <a:xfrm rot="10800000">
              <a:off x="4046731" y="1664456"/>
              <a:ext cx="192172" cy="136884"/>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88" name="任意多边形 287"/>
          <p:cNvSpPr/>
          <p:nvPr/>
        </p:nvSpPr>
        <p:spPr>
          <a:xfrm rot="10800000">
            <a:off x="8735040" y="2680739"/>
            <a:ext cx="173531" cy="123606"/>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9" name="任意多边形 288"/>
          <p:cNvSpPr/>
          <p:nvPr/>
        </p:nvSpPr>
        <p:spPr>
          <a:xfrm rot="10800000" flipH="1">
            <a:off x="5006340" y="2561590"/>
            <a:ext cx="271145" cy="238125"/>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0" name="平行四边形 289"/>
          <p:cNvSpPr/>
          <p:nvPr/>
        </p:nvSpPr>
        <p:spPr>
          <a:xfrm flipH="1">
            <a:off x="7048953" y="2564760"/>
            <a:ext cx="1659065" cy="70941"/>
          </a:xfrm>
          <a:prstGeom prst="parallelogram">
            <a:avLst>
              <a:gd name="adj" fmla="val 96076"/>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5436235" y="2765425"/>
            <a:ext cx="927100" cy="299085"/>
          </a:xfrm>
          <a:prstGeom prst="rect">
            <a:avLst/>
          </a:prstGeom>
        </p:spPr>
        <p:txBody>
          <a:bodyPr wrap="square">
            <a:spAutoFit/>
          </a:bodyPr>
          <a:lstStyle/>
          <a:p>
            <a:pPr algn="ctr"/>
            <a:r>
              <a:rPr lang="zh-CN" altLang="en-US" sz="1350" b="1" spc="300" dirty="0" smtClean="0">
                <a:gradFill flip="none" rotWithShape="1">
                  <a:gsLst>
                    <a:gs pos="39000">
                      <a:schemeClr val="bg1"/>
                    </a:gs>
                    <a:gs pos="88000">
                      <a:srgbClr val="00B0F0"/>
                    </a:gs>
                  </a:gsLst>
                  <a:lin ang="5400000" scaled="1"/>
                  <a:tileRect/>
                </a:gradFill>
                <a:effectLst>
                  <a:outerShdw blurRad="38100" dist="38100" dir="2700000" algn="tl">
                    <a:srgbClr val="000000">
                      <a:alpha val="43137"/>
                    </a:srgbClr>
                  </a:outerShdw>
                </a:effectLst>
                <a:latin typeface="+mn-ea"/>
              </a:rPr>
              <a:t>专利</a:t>
            </a:r>
            <a:endParaRPr lang="zh-CN" altLang="en-US" sz="1350" b="1" spc="300" dirty="0">
              <a:gradFill flip="none" rotWithShape="1">
                <a:gsLst>
                  <a:gs pos="39000">
                    <a:schemeClr val="bg1"/>
                  </a:gs>
                  <a:gs pos="88000">
                    <a:srgbClr val="00B0F0"/>
                  </a:gs>
                </a:gsLst>
                <a:lin ang="5400000" scaled="1"/>
                <a:tileRect/>
              </a:gradFill>
              <a:effectLst>
                <a:outerShdw blurRad="38100" dist="38100" dir="2700000" algn="tl">
                  <a:srgbClr val="000000">
                    <a:alpha val="43137"/>
                  </a:srgbClr>
                </a:outerShdw>
              </a:effectLst>
              <a:latin typeface="+mn-ea"/>
            </a:endParaRPr>
          </a:p>
        </p:txBody>
      </p:sp>
      <p:sp>
        <p:nvSpPr>
          <p:cNvPr id="62" name="矩形 61"/>
          <p:cNvSpPr/>
          <p:nvPr/>
        </p:nvSpPr>
        <p:spPr>
          <a:xfrm>
            <a:off x="2004573" y="4251331"/>
            <a:ext cx="1256030" cy="414020"/>
          </a:xfrm>
          <a:prstGeom prst="rect">
            <a:avLst/>
          </a:prstGeom>
        </p:spPr>
        <p:txBody>
          <a:bodyPr wrap="none">
            <a:spAutoFit/>
          </a:bodyPr>
          <a:lstStyle/>
          <a:p>
            <a:pPr algn="ctr" fontAlgn="auto"/>
            <a:r>
              <a:rPr lang="en-US" altLang="zh-CN" sz="2100" b="1" noProof="1">
                <a:gradFill>
                  <a:gsLst>
                    <a:gs pos="100000">
                      <a:srgbClr val="00B0F0"/>
                    </a:gs>
                    <a:gs pos="54000">
                      <a:schemeClr val="bg1"/>
                    </a:gs>
                  </a:gsLst>
                  <a:lin ang="5400000" scaled="1"/>
                </a:gradFill>
                <a:ea typeface="思源宋体 CN Heavy" panose="02010600030101010101" pitchFamily="18" charset="-122"/>
                <a:cs typeface="微软雅黑" panose="020B0503020204020204" pitchFamily="34" charset="-122"/>
                <a:sym typeface="+mn-ea"/>
              </a:rPr>
              <a:t>4</a:t>
            </a:r>
            <a:r>
              <a:rPr lang="zh-CN" altLang="en-US" sz="1050" b="1" noProof="1">
                <a:ln w="3175">
                  <a:noFill/>
                  <a:prstDash val="dash"/>
                </a:ln>
                <a:gradFill>
                  <a:gsLst>
                    <a:gs pos="100000">
                      <a:srgbClr val="00B0F0"/>
                    </a:gs>
                    <a:gs pos="54000">
                      <a:schemeClr val="bg1"/>
                    </a:gs>
                  </a:gsLst>
                  <a:lin ang="5400000" scaled="1"/>
                </a:gradFill>
                <a:ea typeface="056-上首新艺体" panose="02010609000101010101" pitchFamily="49" charset="-122"/>
                <a:sym typeface="+mn-ea"/>
              </a:rPr>
              <a:t>项实用新型专利</a:t>
            </a:r>
            <a:endParaRPr lang="zh-CN" altLang="en-US" sz="1050" b="1" noProof="1">
              <a:ln w="3175">
                <a:noFill/>
                <a:prstDash val="dash"/>
              </a:ln>
              <a:gradFill>
                <a:gsLst>
                  <a:gs pos="100000">
                    <a:srgbClr val="00B0F0"/>
                  </a:gs>
                  <a:gs pos="54000">
                    <a:schemeClr val="bg1"/>
                  </a:gs>
                </a:gsLst>
                <a:lin ang="5400000" scaled="1"/>
              </a:gradFill>
              <a:ea typeface="056-上首新艺体" panose="02010609000101010101" pitchFamily="49" charset="-122"/>
              <a:sym typeface="+mn-ea"/>
            </a:endParaRPr>
          </a:p>
        </p:txBody>
      </p:sp>
      <p:sp>
        <p:nvSpPr>
          <p:cNvPr id="63" name="矩形 62"/>
          <p:cNvSpPr/>
          <p:nvPr/>
        </p:nvSpPr>
        <p:spPr>
          <a:xfrm>
            <a:off x="3368204" y="4251331"/>
            <a:ext cx="1256030" cy="414020"/>
          </a:xfrm>
          <a:prstGeom prst="rect">
            <a:avLst/>
          </a:prstGeom>
        </p:spPr>
        <p:txBody>
          <a:bodyPr wrap="none">
            <a:spAutoFit/>
          </a:bodyPr>
          <a:lstStyle/>
          <a:p>
            <a:pPr algn="ctr"/>
            <a:r>
              <a:rPr lang="en-US" altLang="zh-CN" sz="2100" b="1" noProof="1">
                <a:gradFill>
                  <a:gsLst>
                    <a:gs pos="100000">
                      <a:srgbClr val="00B0F0"/>
                    </a:gs>
                    <a:gs pos="54000">
                      <a:schemeClr val="bg1"/>
                    </a:gs>
                  </a:gsLst>
                  <a:lin ang="5400000" scaled="1"/>
                </a:gradFill>
                <a:ea typeface="思源宋体 CN Heavy" panose="02010600030101010101" pitchFamily="18" charset="-122"/>
                <a:cs typeface="微软雅黑" panose="020B0503020204020204" pitchFamily="34" charset="-122"/>
                <a:sym typeface="+mn-ea"/>
              </a:rPr>
              <a:t>1</a:t>
            </a:r>
            <a:r>
              <a:rPr lang="zh-CN" altLang="en-US" sz="1050" b="1" noProof="1">
                <a:ln w="3175">
                  <a:noFill/>
                  <a:prstDash val="dash"/>
                </a:ln>
                <a:gradFill>
                  <a:gsLst>
                    <a:gs pos="100000">
                      <a:srgbClr val="00B0F0"/>
                    </a:gs>
                    <a:gs pos="54000">
                      <a:schemeClr val="bg1"/>
                    </a:gs>
                  </a:gsLst>
                  <a:lin ang="5400000" scaled="1"/>
                </a:gradFill>
                <a:ea typeface="056-上首新艺体" panose="02010609000101010101" pitchFamily="49" charset="-122"/>
                <a:sym typeface="+mn-ea"/>
              </a:rPr>
              <a:t>项外观设计专利</a:t>
            </a:r>
            <a:endParaRPr lang="zh-CN" altLang="en-US" sz="1050" b="1" noProof="1">
              <a:ln w="3175">
                <a:noFill/>
                <a:prstDash val="dash"/>
              </a:ln>
              <a:gradFill>
                <a:gsLst>
                  <a:gs pos="100000">
                    <a:srgbClr val="00B0F0"/>
                  </a:gs>
                  <a:gs pos="54000">
                    <a:schemeClr val="bg1"/>
                  </a:gs>
                </a:gsLst>
                <a:lin ang="5400000" scaled="1"/>
              </a:gradFill>
              <a:ea typeface="056-上首新艺体" panose="02010609000101010101" pitchFamily="49" charset="-122"/>
              <a:sym typeface="+mn-ea"/>
            </a:endParaRPr>
          </a:p>
        </p:txBody>
      </p:sp>
      <p:sp>
        <p:nvSpPr>
          <p:cNvPr id="64" name="矩形 63"/>
          <p:cNvSpPr/>
          <p:nvPr/>
        </p:nvSpPr>
        <p:spPr>
          <a:xfrm>
            <a:off x="538320" y="4251331"/>
            <a:ext cx="1026160" cy="414020"/>
          </a:xfrm>
          <a:prstGeom prst="rect">
            <a:avLst/>
          </a:prstGeom>
        </p:spPr>
        <p:txBody>
          <a:bodyPr wrap="none">
            <a:spAutoFit/>
          </a:bodyPr>
          <a:lstStyle/>
          <a:p>
            <a:pPr algn="ctr" fontAlgn="auto"/>
            <a:r>
              <a:rPr lang="en-US" altLang="zh-CN" sz="2100" b="1" spc="300" noProof="1">
                <a:gradFill>
                  <a:gsLst>
                    <a:gs pos="100000">
                      <a:srgbClr val="00B0F0"/>
                    </a:gs>
                    <a:gs pos="54000">
                      <a:schemeClr val="bg1"/>
                    </a:gs>
                  </a:gsLst>
                  <a:lin ang="5400000" scaled="1"/>
                </a:gradFill>
                <a:ea typeface="思源宋体 CN Heavy" panose="02010600030101010101" pitchFamily="18" charset="-122"/>
                <a:cs typeface="微软雅黑" panose="020B0503020204020204" pitchFamily="34" charset="-122"/>
                <a:sym typeface="+mn-ea"/>
              </a:rPr>
              <a:t>1</a:t>
            </a:r>
            <a:r>
              <a:rPr lang="en-US" altLang="zh-CN" sz="1050" b="1" noProof="1">
                <a:ln w="3175">
                  <a:noFill/>
                  <a:prstDash val="dash"/>
                </a:ln>
                <a:gradFill>
                  <a:gsLst>
                    <a:gs pos="100000">
                      <a:srgbClr val="00B0F0"/>
                    </a:gs>
                    <a:gs pos="54000">
                      <a:schemeClr val="bg1"/>
                    </a:gs>
                  </a:gsLst>
                  <a:lin ang="5400000" scaled="1"/>
                </a:gradFill>
                <a:ea typeface="056-上首新艺体" panose="02010609000101010101" pitchFamily="49" charset="-122"/>
                <a:sym typeface="+mn-ea"/>
              </a:rPr>
              <a:t>项</a:t>
            </a:r>
            <a:r>
              <a:rPr lang="zh-CN" altLang="en-US" sz="1050" b="1" noProof="1">
                <a:ln w="3175">
                  <a:noFill/>
                  <a:prstDash val="dash"/>
                </a:ln>
                <a:gradFill>
                  <a:gsLst>
                    <a:gs pos="100000">
                      <a:srgbClr val="00B0F0"/>
                    </a:gs>
                    <a:gs pos="54000">
                      <a:schemeClr val="bg1"/>
                    </a:gs>
                  </a:gsLst>
                  <a:lin ang="5400000" scaled="1"/>
                </a:gradFill>
                <a:ea typeface="056-上首新艺体" panose="02010609000101010101" pitchFamily="49" charset="-122"/>
                <a:sym typeface="+mn-ea"/>
              </a:rPr>
              <a:t>发明专利</a:t>
            </a:r>
            <a:endParaRPr lang="zh-CN" altLang="en-US" sz="1050" b="1" noProof="1">
              <a:ln w="3175">
                <a:noFill/>
                <a:prstDash val="dash"/>
              </a:ln>
              <a:gradFill>
                <a:gsLst>
                  <a:gs pos="100000">
                    <a:srgbClr val="00B0F0"/>
                  </a:gs>
                  <a:gs pos="54000">
                    <a:schemeClr val="bg1"/>
                  </a:gs>
                </a:gsLst>
                <a:lin ang="5400000" scaled="1"/>
              </a:gradFill>
              <a:ea typeface="056-上首新艺体" panose="0201060900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6" name="矩形 15"/>
          <p:cNvSpPr/>
          <p:nvPr>
            <p:custDataLst>
              <p:tags r:id="rId2"/>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7" name="矩形 136"/>
          <p:cNvSpPr/>
          <p:nvPr/>
        </p:nvSpPr>
        <p:spPr>
          <a:xfrm rot="5400000">
            <a:off x="2340025" y="2686706"/>
            <a:ext cx="664409" cy="3799544"/>
          </a:xfrm>
          <a:prstGeom prst="rect">
            <a:avLst/>
          </a:prstGeom>
          <a:gradFill>
            <a:gsLst>
              <a:gs pos="100000">
                <a:srgbClr val="00B0F0">
                  <a:alpha val="0"/>
                </a:srgbClr>
              </a:gs>
              <a:gs pos="0">
                <a:srgbClr val="00B0F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8" name="矩形 137"/>
          <p:cNvSpPr/>
          <p:nvPr/>
        </p:nvSpPr>
        <p:spPr>
          <a:xfrm rot="5400000">
            <a:off x="6154844" y="2686706"/>
            <a:ext cx="664409" cy="3799544"/>
          </a:xfrm>
          <a:prstGeom prst="rect">
            <a:avLst/>
          </a:prstGeom>
          <a:gradFill>
            <a:gsLst>
              <a:gs pos="100000">
                <a:srgbClr val="00B0F0">
                  <a:alpha val="0"/>
                </a:srgbClr>
              </a:gs>
              <a:gs pos="0">
                <a:srgbClr val="00B0F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p:cNvGrpSpPr/>
          <p:nvPr/>
        </p:nvGrpSpPr>
        <p:grpSpPr>
          <a:xfrm>
            <a:off x="274671" y="691073"/>
            <a:ext cx="2506629" cy="83937"/>
            <a:chOff x="723899" y="1042988"/>
            <a:chExt cx="2309814" cy="111916"/>
          </a:xfrm>
        </p:grpSpPr>
        <p:cxnSp>
          <p:nvCxnSpPr>
            <p:cNvPr id="3" name="直接连接符 2"/>
            <p:cNvCxnSpPr/>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46496" y="197128"/>
            <a:ext cx="2785110" cy="460375"/>
          </a:xfrm>
          <a:prstGeom prst="rect">
            <a:avLst/>
          </a:prstGeom>
        </p:spPr>
        <p:txBody>
          <a:bodyPr wrap="none">
            <a:spAutoFit/>
          </a:bodyPr>
          <a:lstStyle/>
          <a:p>
            <a:pPr algn="ctr">
              <a:defRPr/>
            </a:pPr>
            <a:r>
              <a:rPr lang="zh-CN" altLang="en-US" sz="24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产品研发</a:t>
            </a:r>
            <a:r>
              <a:rPr lang="en-US" altLang="zh-CN" sz="2400" b="1" dirty="0" smtClean="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项目成果</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grpSp>
        <p:nvGrpSpPr>
          <p:cNvPr id="121" name="组合 120"/>
          <p:cNvGrpSpPr/>
          <p:nvPr/>
        </p:nvGrpSpPr>
        <p:grpSpPr>
          <a:xfrm>
            <a:off x="-148174" y="901441"/>
            <a:ext cx="9421298" cy="3099059"/>
            <a:chOff x="334963" y="1316221"/>
            <a:chExt cx="11522075" cy="3790093"/>
          </a:xfrm>
        </p:grpSpPr>
        <p:grpSp>
          <p:nvGrpSpPr>
            <p:cNvPr id="74" name="组合 73"/>
            <p:cNvGrpSpPr/>
            <p:nvPr/>
          </p:nvGrpSpPr>
          <p:grpSpPr>
            <a:xfrm>
              <a:off x="334963" y="1990916"/>
              <a:ext cx="11522075" cy="2315969"/>
              <a:chOff x="-137641" y="2044700"/>
              <a:chExt cx="12440564" cy="2500588"/>
            </a:xfrm>
          </p:grpSpPr>
          <p:sp>
            <p:nvSpPr>
              <p:cNvPr id="73" name="矩形 72"/>
              <p:cNvSpPr/>
              <p:nvPr/>
            </p:nvSpPr>
            <p:spPr>
              <a:xfrm>
                <a:off x="7635300" y="2329794"/>
                <a:ext cx="4667623" cy="1930400"/>
              </a:xfrm>
              <a:prstGeom prst="rect">
                <a:avLst/>
              </a:prstGeom>
              <a:gradFill flip="none" rotWithShape="1">
                <a:gsLst>
                  <a:gs pos="49000">
                    <a:srgbClr val="00B0F0">
                      <a:alpha val="20000"/>
                    </a:srgbClr>
                  </a:gs>
                  <a:gs pos="98000">
                    <a:srgbClr val="00B0F0">
                      <a:alpha val="0"/>
                    </a:srgbClr>
                  </a:gs>
                  <a:gs pos="0">
                    <a:srgbClr val="00B0F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OPPOSans R" panose="00020600040101010101" pitchFamily="18" charset="-122"/>
                </a:endParaRPr>
              </a:p>
            </p:txBody>
          </p:sp>
          <p:sp>
            <p:nvSpPr>
              <p:cNvPr id="14" name="矩形 13"/>
              <p:cNvSpPr/>
              <p:nvPr/>
            </p:nvSpPr>
            <p:spPr>
              <a:xfrm>
                <a:off x="3817650" y="2044700"/>
                <a:ext cx="4556700" cy="2500588"/>
              </a:xfrm>
              <a:prstGeom prst="rect">
                <a:avLst/>
              </a:prstGeom>
              <a:gradFill flip="none" rotWithShape="1">
                <a:gsLst>
                  <a:gs pos="49000">
                    <a:srgbClr val="00B0F0">
                      <a:alpha val="50000"/>
                    </a:srgbClr>
                  </a:gs>
                  <a:gs pos="100000">
                    <a:srgbClr val="00B0F0">
                      <a:alpha val="0"/>
                    </a:srgbClr>
                  </a:gs>
                  <a:gs pos="0">
                    <a:srgbClr val="00B0F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OPPOSans R" panose="00020600040101010101" pitchFamily="18" charset="-122"/>
                </a:endParaRPr>
              </a:p>
            </p:txBody>
          </p:sp>
          <p:sp>
            <p:nvSpPr>
              <p:cNvPr id="15" name="矩形 14"/>
              <p:cNvSpPr/>
              <p:nvPr/>
            </p:nvSpPr>
            <p:spPr>
              <a:xfrm>
                <a:off x="-137641" y="2329794"/>
                <a:ext cx="4697741" cy="1930400"/>
              </a:xfrm>
              <a:prstGeom prst="rect">
                <a:avLst/>
              </a:prstGeom>
              <a:gradFill flip="none" rotWithShape="1">
                <a:gsLst>
                  <a:gs pos="49000">
                    <a:srgbClr val="00B0F0">
                      <a:alpha val="20000"/>
                    </a:srgbClr>
                  </a:gs>
                  <a:gs pos="98000">
                    <a:srgbClr val="00B0F0">
                      <a:alpha val="0"/>
                    </a:srgbClr>
                  </a:gs>
                  <a:gs pos="0">
                    <a:srgbClr val="00B0F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OPPOSans R" panose="00020600040101010101" pitchFamily="18" charset="-122"/>
                </a:endParaRPr>
              </a:p>
            </p:txBody>
          </p:sp>
        </p:grpSp>
        <p:grpSp>
          <p:nvGrpSpPr>
            <p:cNvPr id="35" name="组合 34"/>
            <p:cNvGrpSpPr/>
            <p:nvPr/>
          </p:nvGrpSpPr>
          <p:grpSpPr>
            <a:xfrm>
              <a:off x="4696890" y="1316221"/>
              <a:ext cx="2822966" cy="3790093"/>
              <a:chOff x="1371600" y="1752600"/>
              <a:chExt cx="2743200" cy="3683000"/>
            </a:xfrm>
          </p:grpSpPr>
          <p:grpSp>
            <p:nvGrpSpPr>
              <p:cNvPr id="36" name="组合 35"/>
              <p:cNvGrpSpPr/>
              <p:nvPr/>
            </p:nvGrpSpPr>
            <p:grpSpPr>
              <a:xfrm>
                <a:off x="1371600" y="1752600"/>
                <a:ext cx="2743200" cy="3683000"/>
                <a:chOff x="1371600" y="1752600"/>
                <a:chExt cx="2743200" cy="3683000"/>
              </a:xfrm>
            </p:grpSpPr>
            <p:sp>
              <p:nvSpPr>
                <p:cNvPr id="46" name="矩形 45"/>
                <p:cNvSpPr/>
                <p:nvPr/>
              </p:nvSpPr>
              <p:spPr>
                <a:xfrm>
                  <a:off x="1371600" y="1752600"/>
                  <a:ext cx="2743200" cy="368300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grpSp>
              <p:nvGrpSpPr>
                <p:cNvPr id="47" name="组合 46"/>
                <p:cNvGrpSpPr/>
                <p:nvPr/>
              </p:nvGrpSpPr>
              <p:grpSpPr>
                <a:xfrm>
                  <a:off x="1371600" y="1752600"/>
                  <a:ext cx="2743200" cy="3683000"/>
                  <a:chOff x="762000" y="1701800"/>
                  <a:chExt cx="2743200" cy="3683000"/>
                </a:xfrm>
              </p:grpSpPr>
              <p:grpSp>
                <p:nvGrpSpPr>
                  <p:cNvPr id="48" name="组合 47"/>
                  <p:cNvGrpSpPr/>
                  <p:nvPr/>
                </p:nvGrpSpPr>
                <p:grpSpPr>
                  <a:xfrm>
                    <a:off x="762000" y="1701800"/>
                    <a:ext cx="215900" cy="3683000"/>
                    <a:chOff x="762000" y="1701800"/>
                    <a:chExt cx="215900" cy="3683000"/>
                  </a:xfrm>
                </p:grpSpPr>
                <p:sp>
                  <p:nvSpPr>
                    <p:cNvPr id="52" name="L 形 51"/>
                    <p:cNvSpPr/>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53" name="L 形 52"/>
                    <p:cNvSpPr/>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grpSp>
              <p:grpSp>
                <p:nvGrpSpPr>
                  <p:cNvPr id="49" name="组合 48"/>
                  <p:cNvGrpSpPr/>
                  <p:nvPr/>
                </p:nvGrpSpPr>
                <p:grpSpPr>
                  <a:xfrm flipH="1">
                    <a:off x="3289300" y="1701800"/>
                    <a:ext cx="215900" cy="3683000"/>
                    <a:chOff x="762000" y="1701800"/>
                    <a:chExt cx="215900" cy="3683000"/>
                  </a:xfrm>
                </p:grpSpPr>
                <p:sp>
                  <p:nvSpPr>
                    <p:cNvPr id="50" name="L 形 49"/>
                    <p:cNvSpPr/>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51" name="L 形 50"/>
                    <p:cNvSpPr/>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grpSp>
            </p:grpSp>
          </p:grpSp>
          <p:grpSp>
            <p:nvGrpSpPr>
              <p:cNvPr id="38" name="组合 37"/>
              <p:cNvGrpSpPr/>
              <p:nvPr/>
            </p:nvGrpSpPr>
            <p:grpSpPr>
              <a:xfrm>
                <a:off x="1541954" y="1963463"/>
                <a:ext cx="2402493" cy="3261275"/>
                <a:chOff x="1258833" y="1520546"/>
                <a:chExt cx="2645510" cy="3591161"/>
              </a:xfrm>
            </p:grpSpPr>
            <p:sp>
              <p:nvSpPr>
                <p:cNvPr id="40" name="圆角矩形 752"/>
                <p:cNvSpPr/>
                <p:nvPr/>
              </p:nvSpPr>
              <p:spPr>
                <a:xfrm>
                  <a:off x="1258833" y="1520546"/>
                  <a:ext cx="2645510" cy="3584575"/>
                </a:xfrm>
                <a:prstGeom prst="roundRect">
                  <a:avLst>
                    <a:gd name="adj" fmla="val 0"/>
                  </a:avLst>
                </a:prstGeom>
                <a:solidFill>
                  <a:schemeClr val="bg1">
                    <a:lumMod val="85000"/>
                  </a:schemeClr>
                </a:solidFill>
                <a:ln>
                  <a:noFill/>
                </a:ln>
                <a:effectLst>
                  <a:outerShdw blurRad="406400" dist="304800" dir="33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5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sp>
              <p:nvSpPr>
                <p:cNvPr id="41" name="梯形 40"/>
                <p:cNvSpPr/>
                <p:nvPr/>
              </p:nvSpPr>
              <p:spPr>
                <a:xfrm rot="10800000">
                  <a:off x="1347606" y="1627827"/>
                  <a:ext cx="2467962" cy="273861"/>
                </a:xfrm>
                <a:prstGeom prst="trapezoid">
                  <a:avLst>
                    <a:gd name="adj" fmla="val 73997"/>
                  </a:avLst>
                </a:prstGeom>
                <a:gradFill>
                  <a:gsLst>
                    <a:gs pos="32000">
                      <a:srgbClr val="F4F6F5"/>
                    </a:gs>
                    <a:gs pos="84000">
                      <a:srgbClr val="D4D7D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42" name="梯形 41"/>
                <p:cNvSpPr/>
                <p:nvPr/>
              </p:nvSpPr>
              <p:spPr>
                <a:xfrm rot="10800000" flipV="1">
                  <a:off x="1353918" y="4737993"/>
                  <a:ext cx="2455340" cy="273861"/>
                </a:xfrm>
                <a:prstGeom prst="trapezoid">
                  <a:avLst>
                    <a:gd name="adj" fmla="val 0"/>
                  </a:avLst>
                </a:prstGeom>
                <a:gradFill>
                  <a:gsLst>
                    <a:gs pos="26000">
                      <a:srgbClr val="FBFBFB"/>
                    </a:gs>
                    <a:gs pos="100000">
                      <a:srgbClr val="CACDD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43" name="梯形 42"/>
                <p:cNvSpPr/>
                <p:nvPr/>
              </p:nvSpPr>
              <p:spPr>
                <a:xfrm rot="5400000">
                  <a:off x="-236635" y="3217709"/>
                  <a:ext cx="3383199" cy="203400"/>
                </a:xfrm>
                <a:prstGeom prst="trapezoid">
                  <a:avLst>
                    <a:gd name="adj" fmla="val 133636"/>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44" name="梯形 43"/>
                <p:cNvSpPr/>
                <p:nvPr/>
              </p:nvSpPr>
              <p:spPr>
                <a:xfrm rot="16200000" flipH="1">
                  <a:off x="2019401" y="3216282"/>
                  <a:ext cx="3380345" cy="203398"/>
                </a:xfrm>
                <a:prstGeom prst="trapezoid">
                  <a:avLst>
                    <a:gd name="adj" fmla="val 134949"/>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45" name="任意多边形: 形状 124"/>
                <p:cNvSpPr/>
                <p:nvPr/>
              </p:nvSpPr>
              <p:spPr>
                <a:xfrm>
                  <a:off x="1258833" y="1527132"/>
                  <a:ext cx="2645510" cy="3584575"/>
                </a:xfrm>
                <a:custGeom>
                  <a:avLst/>
                  <a:gdLst>
                    <a:gd name="connsiteX0" fmla="*/ 83487 w 2359322"/>
                    <a:gd name="connsiteY0" fmla="*/ 89804 h 3196799"/>
                    <a:gd name="connsiteX1" fmla="*/ 83487 w 2359322"/>
                    <a:gd name="connsiteY1" fmla="*/ 3106994 h 3196799"/>
                    <a:gd name="connsiteX2" fmla="*/ 2275835 w 2359322"/>
                    <a:gd name="connsiteY2" fmla="*/ 3106994 h 3196799"/>
                    <a:gd name="connsiteX3" fmla="*/ 2275835 w 2359322"/>
                    <a:gd name="connsiteY3" fmla="*/ 89804 h 3196799"/>
                    <a:gd name="connsiteX4" fmla="*/ 0 w 2359322"/>
                    <a:gd name="connsiteY4" fmla="*/ 0 h 3196799"/>
                    <a:gd name="connsiteX5" fmla="*/ 2359322 w 2359322"/>
                    <a:gd name="connsiteY5" fmla="*/ 0 h 3196799"/>
                    <a:gd name="connsiteX6" fmla="*/ 2359322 w 2359322"/>
                    <a:gd name="connsiteY6" fmla="*/ 3196799 h 3196799"/>
                    <a:gd name="connsiteX7" fmla="*/ 0 w 2359322"/>
                    <a:gd name="connsiteY7" fmla="*/ 3196799 h 319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9322" h="3196799">
                      <a:moveTo>
                        <a:pt x="83487" y="89804"/>
                      </a:moveTo>
                      <a:lnTo>
                        <a:pt x="83487" y="3106994"/>
                      </a:lnTo>
                      <a:lnTo>
                        <a:pt x="2275835" y="3106994"/>
                      </a:lnTo>
                      <a:lnTo>
                        <a:pt x="2275835" y="89804"/>
                      </a:lnTo>
                      <a:close/>
                      <a:moveTo>
                        <a:pt x="0" y="0"/>
                      </a:moveTo>
                      <a:lnTo>
                        <a:pt x="2359322" y="0"/>
                      </a:lnTo>
                      <a:lnTo>
                        <a:pt x="2359322" y="3196799"/>
                      </a:lnTo>
                      <a:lnTo>
                        <a:pt x="0" y="3196799"/>
                      </a:lnTo>
                      <a:close/>
                    </a:path>
                  </a:pathLst>
                </a:custGeom>
                <a:gradFill flip="none" rotWithShape="1">
                  <a:gsLst>
                    <a:gs pos="0">
                      <a:schemeClr val="accent1">
                        <a:lumMod val="0"/>
                        <a:lumOff val="100000"/>
                      </a:schemeClr>
                    </a:gs>
                    <a:gs pos="44000">
                      <a:srgbClr val="D4BD80"/>
                    </a:gs>
                    <a:gs pos="75000">
                      <a:srgbClr val="EEE1AC"/>
                    </a:gs>
                    <a:gs pos="100000">
                      <a:srgbClr val="BA9954"/>
                    </a:gs>
                  </a:gsLst>
                  <a:path path="circle">
                    <a:fillToRect l="100000" t="100000"/>
                  </a:path>
                  <a:tileRect r="-100000" b="-100000"/>
                </a:gradFill>
                <a:ln>
                  <a:noFill/>
                </a:ln>
                <a:effectLst>
                  <a:outerShdw blurRad="50800" dir="138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5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grpSp>
        </p:grpSp>
        <p:grpSp>
          <p:nvGrpSpPr>
            <p:cNvPr id="82" name="组合 81"/>
            <p:cNvGrpSpPr/>
            <p:nvPr/>
          </p:nvGrpSpPr>
          <p:grpSpPr>
            <a:xfrm>
              <a:off x="1906549" y="1743907"/>
              <a:ext cx="2227012" cy="2989970"/>
              <a:chOff x="1559225" y="1778000"/>
              <a:chExt cx="2404540" cy="3228318"/>
            </a:xfrm>
          </p:grpSpPr>
          <p:grpSp>
            <p:nvGrpSpPr>
              <p:cNvPr id="17" name="组合 16"/>
              <p:cNvGrpSpPr/>
              <p:nvPr/>
            </p:nvGrpSpPr>
            <p:grpSpPr>
              <a:xfrm>
                <a:off x="1559225" y="1778000"/>
                <a:ext cx="2404540" cy="3228318"/>
                <a:chOff x="1371600" y="1752600"/>
                <a:chExt cx="2743200" cy="3683000"/>
              </a:xfrm>
            </p:grpSpPr>
            <p:sp>
              <p:nvSpPr>
                <p:cNvPr id="27" name="矩形 26"/>
                <p:cNvSpPr/>
                <p:nvPr/>
              </p:nvSpPr>
              <p:spPr>
                <a:xfrm>
                  <a:off x="1371600" y="1752600"/>
                  <a:ext cx="2743200" cy="368300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grpSp>
              <p:nvGrpSpPr>
                <p:cNvPr id="28" name="组合 27"/>
                <p:cNvGrpSpPr/>
                <p:nvPr/>
              </p:nvGrpSpPr>
              <p:grpSpPr>
                <a:xfrm>
                  <a:off x="1371600" y="1752600"/>
                  <a:ext cx="2743200" cy="3683000"/>
                  <a:chOff x="762000" y="1701800"/>
                  <a:chExt cx="2743200" cy="3683000"/>
                </a:xfrm>
              </p:grpSpPr>
              <p:grpSp>
                <p:nvGrpSpPr>
                  <p:cNvPr id="29" name="组合 28"/>
                  <p:cNvGrpSpPr/>
                  <p:nvPr/>
                </p:nvGrpSpPr>
                <p:grpSpPr>
                  <a:xfrm>
                    <a:off x="762000" y="1701800"/>
                    <a:ext cx="215900" cy="3683000"/>
                    <a:chOff x="762000" y="1701800"/>
                    <a:chExt cx="215900" cy="3683000"/>
                  </a:xfrm>
                </p:grpSpPr>
                <p:sp>
                  <p:nvSpPr>
                    <p:cNvPr id="33" name="L 形 32"/>
                    <p:cNvSpPr/>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34" name="L 形 33"/>
                    <p:cNvSpPr/>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grpSp>
              <p:grpSp>
                <p:nvGrpSpPr>
                  <p:cNvPr id="30" name="组合 29"/>
                  <p:cNvGrpSpPr/>
                  <p:nvPr/>
                </p:nvGrpSpPr>
                <p:grpSpPr>
                  <a:xfrm flipH="1">
                    <a:off x="3289300" y="1701800"/>
                    <a:ext cx="215900" cy="3683000"/>
                    <a:chOff x="762000" y="1701800"/>
                    <a:chExt cx="215900" cy="3683000"/>
                  </a:xfrm>
                </p:grpSpPr>
                <p:sp>
                  <p:nvSpPr>
                    <p:cNvPr id="31" name="L 形 30"/>
                    <p:cNvSpPr/>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32" name="L 形 31"/>
                    <p:cNvSpPr/>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grpSp>
            </p:grpSp>
          </p:grpSp>
          <p:grpSp>
            <p:nvGrpSpPr>
              <p:cNvPr id="75" name="组合 74"/>
              <p:cNvGrpSpPr/>
              <p:nvPr/>
            </p:nvGrpSpPr>
            <p:grpSpPr>
              <a:xfrm>
                <a:off x="1708548" y="1962831"/>
                <a:ext cx="2105895" cy="2858657"/>
                <a:chOff x="1258833" y="1520546"/>
                <a:chExt cx="2645510" cy="3591161"/>
              </a:xfrm>
            </p:grpSpPr>
            <p:sp>
              <p:nvSpPr>
                <p:cNvPr id="76" name="圆角矩形 752"/>
                <p:cNvSpPr/>
                <p:nvPr/>
              </p:nvSpPr>
              <p:spPr>
                <a:xfrm>
                  <a:off x="1258833" y="1520546"/>
                  <a:ext cx="2645510" cy="3584575"/>
                </a:xfrm>
                <a:prstGeom prst="roundRect">
                  <a:avLst>
                    <a:gd name="adj" fmla="val 0"/>
                  </a:avLst>
                </a:prstGeom>
                <a:solidFill>
                  <a:schemeClr val="bg1">
                    <a:lumMod val="85000"/>
                  </a:schemeClr>
                </a:solidFill>
                <a:ln>
                  <a:noFill/>
                </a:ln>
                <a:effectLst>
                  <a:outerShdw blurRad="406400" dist="304800" dir="33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2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sp>
              <p:nvSpPr>
                <p:cNvPr id="77" name="梯形 76"/>
                <p:cNvSpPr/>
                <p:nvPr/>
              </p:nvSpPr>
              <p:spPr>
                <a:xfrm rot="10800000">
                  <a:off x="1347606" y="1627827"/>
                  <a:ext cx="2467962" cy="273861"/>
                </a:xfrm>
                <a:prstGeom prst="trapezoid">
                  <a:avLst>
                    <a:gd name="adj" fmla="val 73997"/>
                  </a:avLst>
                </a:prstGeom>
                <a:gradFill>
                  <a:gsLst>
                    <a:gs pos="32000">
                      <a:srgbClr val="F4F6F5"/>
                    </a:gs>
                    <a:gs pos="84000">
                      <a:srgbClr val="D4D7D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78" name="梯形 77"/>
                <p:cNvSpPr/>
                <p:nvPr/>
              </p:nvSpPr>
              <p:spPr>
                <a:xfrm rot="10800000" flipV="1">
                  <a:off x="1353918" y="4737993"/>
                  <a:ext cx="2455340" cy="273861"/>
                </a:xfrm>
                <a:prstGeom prst="trapezoid">
                  <a:avLst>
                    <a:gd name="adj" fmla="val 0"/>
                  </a:avLst>
                </a:prstGeom>
                <a:gradFill>
                  <a:gsLst>
                    <a:gs pos="26000">
                      <a:srgbClr val="FBFBFB"/>
                    </a:gs>
                    <a:gs pos="100000">
                      <a:srgbClr val="CACDD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79" name="梯形 78"/>
                <p:cNvSpPr/>
                <p:nvPr/>
              </p:nvSpPr>
              <p:spPr>
                <a:xfrm rot="5400000">
                  <a:off x="-236635" y="3217709"/>
                  <a:ext cx="3383199" cy="203400"/>
                </a:xfrm>
                <a:prstGeom prst="trapezoid">
                  <a:avLst>
                    <a:gd name="adj" fmla="val 133636"/>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80" name="梯形 79"/>
                <p:cNvSpPr/>
                <p:nvPr/>
              </p:nvSpPr>
              <p:spPr>
                <a:xfrm rot="16200000" flipH="1">
                  <a:off x="2019401" y="3216282"/>
                  <a:ext cx="3380345" cy="203398"/>
                </a:xfrm>
                <a:prstGeom prst="trapezoid">
                  <a:avLst>
                    <a:gd name="adj" fmla="val 134949"/>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81" name="任意多边形: 形状 36"/>
                <p:cNvSpPr/>
                <p:nvPr/>
              </p:nvSpPr>
              <p:spPr>
                <a:xfrm>
                  <a:off x="1258833" y="1527132"/>
                  <a:ext cx="2645510" cy="3584575"/>
                </a:xfrm>
                <a:custGeom>
                  <a:avLst/>
                  <a:gdLst>
                    <a:gd name="connsiteX0" fmla="*/ 83487 w 2359322"/>
                    <a:gd name="connsiteY0" fmla="*/ 89804 h 3196799"/>
                    <a:gd name="connsiteX1" fmla="*/ 83487 w 2359322"/>
                    <a:gd name="connsiteY1" fmla="*/ 3106994 h 3196799"/>
                    <a:gd name="connsiteX2" fmla="*/ 2275835 w 2359322"/>
                    <a:gd name="connsiteY2" fmla="*/ 3106994 h 3196799"/>
                    <a:gd name="connsiteX3" fmla="*/ 2275835 w 2359322"/>
                    <a:gd name="connsiteY3" fmla="*/ 89804 h 3196799"/>
                    <a:gd name="connsiteX4" fmla="*/ 0 w 2359322"/>
                    <a:gd name="connsiteY4" fmla="*/ 0 h 3196799"/>
                    <a:gd name="connsiteX5" fmla="*/ 2359322 w 2359322"/>
                    <a:gd name="connsiteY5" fmla="*/ 0 h 3196799"/>
                    <a:gd name="connsiteX6" fmla="*/ 2359322 w 2359322"/>
                    <a:gd name="connsiteY6" fmla="*/ 3196799 h 3196799"/>
                    <a:gd name="connsiteX7" fmla="*/ 0 w 2359322"/>
                    <a:gd name="connsiteY7" fmla="*/ 3196799 h 319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9322" h="3196799">
                      <a:moveTo>
                        <a:pt x="83487" y="89804"/>
                      </a:moveTo>
                      <a:lnTo>
                        <a:pt x="83487" y="3106994"/>
                      </a:lnTo>
                      <a:lnTo>
                        <a:pt x="2275835" y="3106994"/>
                      </a:lnTo>
                      <a:lnTo>
                        <a:pt x="2275835" y="89804"/>
                      </a:lnTo>
                      <a:close/>
                      <a:moveTo>
                        <a:pt x="0" y="0"/>
                      </a:moveTo>
                      <a:lnTo>
                        <a:pt x="2359322" y="0"/>
                      </a:lnTo>
                      <a:lnTo>
                        <a:pt x="2359322" y="3196799"/>
                      </a:lnTo>
                      <a:lnTo>
                        <a:pt x="0" y="3196799"/>
                      </a:lnTo>
                      <a:close/>
                    </a:path>
                  </a:pathLst>
                </a:custGeom>
                <a:gradFill flip="none" rotWithShape="1">
                  <a:gsLst>
                    <a:gs pos="0">
                      <a:schemeClr val="accent1">
                        <a:lumMod val="0"/>
                        <a:lumOff val="100000"/>
                      </a:schemeClr>
                    </a:gs>
                    <a:gs pos="44000">
                      <a:srgbClr val="D4BD80"/>
                    </a:gs>
                    <a:gs pos="75000">
                      <a:srgbClr val="EEE1AC"/>
                    </a:gs>
                    <a:gs pos="100000">
                      <a:srgbClr val="BA9954"/>
                    </a:gs>
                  </a:gsLst>
                  <a:path path="circle">
                    <a:fillToRect l="100000" t="100000"/>
                  </a:path>
                  <a:tileRect r="-100000" b="-100000"/>
                </a:gradFill>
                <a:ln>
                  <a:noFill/>
                </a:ln>
                <a:effectLst>
                  <a:outerShdw blurRad="50800" dir="138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2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grpSp>
        </p:grpSp>
        <p:grpSp>
          <p:nvGrpSpPr>
            <p:cNvPr id="100" name="组合 99"/>
            <p:cNvGrpSpPr/>
            <p:nvPr/>
          </p:nvGrpSpPr>
          <p:grpSpPr>
            <a:xfrm>
              <a:off x="8091841" y="1741479"/>
              <a:ext cx="2227012" cy="2989970"/>
              <a:chOff x="1559225" y="1778000"/>
              <a:chExt cx="2404540" cy="3228318"/>
            </a:xfrm>
          </p:grpSpPr>
          <p:grpSp>
            <p:nvGrpSpPr>
              <p:cNvPr id="101" name="组合 100"/>
              <p:cNvGrpSpPr/>
              <p:nvPr/>
            </p:nvGrpSpPr>
            <p:grpSpPr>
              <a:xfrm>
                <a:off x="1559225" y="1778000"/>
                <a:ext cx="2404540" cy="3228318"/>
                <a:chOff x="1371600" y="1752600"/>
                <a:chExt cx="2743200" cy="3683000"/>
              </a:xfrm>
            </p:grpSpPr>
            <p:sp>
              <p:nvSpPr>
                <p:cNvPr id="109" name="矩形 108"/>
                <p:cNvSpPr/>
                <p:nvPr/>
              </p:nvSpPr>
              <p:spPr>
                <a:xfrm>
                  <a:off x="1371600" y="1752600"/>
                  <a:ext cx="2743200" cy="368300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grpSp>
              <p:nvGrpSpPr>
                <p:cNvPr id="110" name="组合 109"/>
                <p:cNvGrpSpPr/>
                <p:nvPr/>
              </p:nvGrpSpPr>
              <p:grpSpPr>
                <a:xfrm>
                  <a:off x="1371600" y="1752600"/>
                  <a:ext cx="2743200" cy="3683000"/>
                  <a:chOff x="762000" y="1701800"/>
                  <a:chExt cx="2743200" cy="3683000"/>
                </a:xfrm>
              </p:grpSpPr>
              <p:grpSp>
                <p:nvGrpSpPr>
                  <p:cNvPr id="111" name="组合 110"/>
                  <p:cNvGrpSpPr/>
                  <p:nvPr/>
                </p:nvGrpSpPr>
                <p:grpSpPr>
                  <a:xfrm>
                    <a:off x="762000" y="1701800"/>
                    <a:ext cx="215900" cy="3683000"/>
                    <a:chOff x="762000" y="1701800"/>
                    <a:chExt cx="215900" cy="3683000"/>
                  </a:xfrm>
                </p:grpSpPr>
                <p:sp>
                  <p:nvSpPr>
                    <p:cNvPr id="115" name="L 形 114"/>
                    <p:cNvSpPr/>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116" name="L 形 115"/>
                    <p:cNvSpPr/>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grpSp>
              <p:grpSp>
                <p:nvGrpSpPr>
                  <p:cNvPr id="112" name="组合 111"/>
                  <p:cNvGrpSpPr/>
                  <p:nvPr/>
                </p:nvGrpSpPr>
                <p:grpSpPr>
                  <a:xfrm flipH="1">
                    <a:off x="3289300" y="1701800"/>
                    <a:ext cx="215900" cy="3683000"/>
                    <a:chOff x="762000" y="1701800"/>
                    <a:chExt cx="215900" cy="3683000"/>
                  </a:xfrm>
                </p:grpSpPr>
                <p:sp>
                  <p:nvSpPr>
                    <p:cNvPr id="113" name="L 形 112"/>
                    <p:cNvSpPr/>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114" name="L 形 113"/>
                    <p:cNvSpPr/>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grpSp>
            </p:grpSp>
          </p:grpSp>
          <p:grpSp>
            <p:nvGrpSpPr>
              <p:cNvPr id="102" name="组合 101"/>
              <p:cNvGrpSpPr/>
              <p:nvPr/>
            </p:nvGrpSpPr>
            <p:grpSpPr>
              <a:xfrm>
                <a:off x="1708548" y="1962831"/>
                <a:ext cx="2105895" cy="2858657"/>
                <a:chOff x="1258833" y="1520546"/>
                <a:chExt cx="2645510" cy="3591161"/>
              </a:xfrm>
            </p:grpSpPr>
            <p:sp>
              <p:nvSpPr>
                <p:cNvPr id="103" name="圆角矩形 752"/>
                <p:cNvSpPr/>
                <p:nvPr/>
              </p:nvSpPr>
              <p:spPr>
                <a:xfrm>
                  <a:off x="1258833" y="1520546"/>
                  <a:ext cx="2645510" cy="3584575"/>
                </a:xfrm>
                <a:prstGeom prst="roundRect">
                  <a:avLst>
                    <a:gd name="adj" fmla="val 0"/>
                  </a:avLst>
                </a:prstGeom>
                <a:solidFill>
                  <a:schemeClr val="bg1">
                    <a:lumMod val="85000"/>
                  </a:schemeClr>
                </a:solidFill>
                <a:ln>
                  <a:noFill/>
                </a:ln>
                <a:effectLst>
                  <a:outerShdw blurRad="406400" dist="304800" dir="33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2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sp>
              <p:nvSpPr>
                <p:cNvPr id="104" name="梯形 103"/>
                <p:cNvSpPr/>
                <p:nvPr/>
              </p:nvSpPr>
              <p:spPr>
                <a:xfrm rot="10800000">
                  <a:off x="1347606" y="1627827"/>
                  <a:ext cx="2467962" cy="273861"/>
                </a:xfrm>
                <a:prstGeom prst="trapezoid">
                  <a:avLst>
                    <a:gd name="adj" fmla="val 73997"/>
                  </a:avLst>
                </a:prstGeom>
                <a:gradFill>
                  <a:gsLst>
                    <a:gs pos="32000">
                      <a:srgbClr val="F4F6F5"/>
                    </a:gs>
                    <a:gs pos="84000">
                      <a:srgbClr val="D4D7D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105" name="梯形 104"/>
                <p:cNvSpPr/>
                <p:nvPr/>
              </p:nvSpPr>
              <p:spPr>
                <a:xfrm rot="10800000" flipV="1">
                  <a:off x="1353918" y="4737993"/>
                  <a:ext cx="2455340" cy="273861"/>
                </a:xfrm>
                <a:prstGeom prst="trapezoid">
                  <a:avLst>
                    <a:gd name="adj" fmla="val 0"/>
                  </a:avLst>
                </a:prstGeom>
                <a:gradFill>
                  <a:gsLst>
                    <a:gs pos="26000">
                      <a:srgbClr val="FBFBFB"/>
                    </a:gs>
                    <a:gs pos="100000">
                      <a:srgbClr val="CACDD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106" name="梯形 105"/>
                <p:cNvSpPr/>
                <p:nvPr/>
              </p:nvSpPr>
              <p:spPr>
                <a:xfrm rot="5400000">
                  <a:off x="-236635" y="3217709"/>
                  <a:ext cx="3383199" cy="203400"/>
                </a:xfrm>
                <a:prstGeom prst="trapezoid">
                  <a:avLst>
                    <a:gd name="adj" fmla="val 133636"/>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107" name="梯形 106"/>
                <p:cNvSpPr/>
                <p:nvPr/>
              </p:nvSpPr>
              <p:spPr>
                <a:xfrm rot="16200000" flipH="1">
                  <a:off x="2019401" y="3216282"/>
                  <a:ext cx="3380345" cy="203398"/>
                </a:xfrm>
                <a:prstGeom prst="trapezoid">
                  <a:avLst>
                    <a:gd name="adj" fmla="val 134949"/>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OPPOSans R" panose="00020600040101010101" pitchFamily="18" charset="-122"/>
                  </a:endParaRPr>
                </a:p>
              </p:txBody>
            </p:sp>
            <p:sp>
              <p:nvSpPr>
                <p:cNvPr id="108" name="任意多边形: 形状 36"/>
                <p:cNvSpPr/>
                <p:nvPr/>
              </p:nvSpPr>
              <p:spPr>
                <a:xfrm>
                  <a:off x="1258833" y="1527132"/>
                  <a:ext cx="2645510" cy="3584575"/>
                </a:xfrm>
                <a:custGeom>
                  <a:avLst/>
                  <a:gdLst>
                    <a:gd name="connsiteX0" fmla="*/ 83487 w 2359322"/>
                    <a:gd name="connsiteY0" fmla="*/ 89804 h 3196799"/>
                    <a:gd name="connsiteX1" fmla="*/ 83487 w 2359322"/>
                    <a:gd name="connsiteY1" fmla="*/ 3106994 h 3196799"/>
                    <a:gd name="connsiteX2" fmla="*/ 2275835 w 2359322"/>
                    <a:gd name="connsiteY2" fmla="*/ 3106994 h 3196799"/>
                    <a:gd name="connsiteX3" fmla="*/ 2275835 w 2359322"/>
                    <a:gd name="connsiteY3" fmla="*/ 89804 h 3196799"/>
                    <a:gd name="connsiteX4" fmla="*/ 0 w 2359322"/>
                    <a:gd name="connsiteY4" fmla="*/ 0 h 3196799"/>
                    <a:gd name="connsiteX5" fmla="*/ 2359322 w 2359322"/>
                    <a:gd name="connsiteY5" fmla="*/ 0 h 3196799"/>
                    <a:gd name="connsiteX6" fmla="*/ 2359322 w 2359322"/>
                    <a:gd name="connsiteY6" fmla="*/ 3196799 h 3196799"/>
                    <a:gd name="connsiteX7" fmla="*/ 0 w 2359322"/>
                    <a:gd name="connsiteY7" fmla="*/ 3196799 h 319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9322" h="3196799">
                      <a:moveTo>
                        <a:pt x="83487" y="89804"/>
                      </a:moveTo>
                      <a:lnTo>
                        <a:pt x="83487" y="3106994"/>
                      </a:lnTo>
                      <a:lnTo>
                        <a:pt x="2275835" y="3106994"/>
                      </a:lnTo>
                      <a:lnTo>
                        <a:pt x="2275835" y="89804"/>
                      </a:lnTo>
                      <a:close/>
                      <a:moveTo>
                        <a:pt x="0" y="0"/>
                      </a:moveTo>
                      <a:lnTo>
                        <a:pt x="2359322" y="0"/>
                      </a:lnTo>
                      <a:lnTo>
                        <a:pt x="2359322" y="3196799"/>
                      </a:lnTo>
                      <a:lnTo>
                        <a:pt x="0" y="3196799"/>
                      </a:lnTo>
                      <a:close/>
                    </a:path>
                  </a:pathLst>
                </a:custGeom>
                <a:gradFill flip="none" rotWithShape="1">
                  <a:gsLst>
                    <a:gs pos="0">
                      <a:schemeClr val="accent1">
                        <a:lumMod val="0"/>
                        <a:lumOff val="100000"/>
                      </a:schemeClr>
                    </a:gs>
                    <a:gs pos="44000">
                      <a:srgbClr val="D4BD80"/>
                    </a:gs>
                    <a:gs pos="75000">
                      <a:srgbClr val="EEE1AC"/>
                    </a:gs>
                    <a:gs pos="100000">
                      <a:srgbClr val="BA9954"/>
                    </a:gs>
                  </a:gsLst>
                  <a:path path="circle">
                    <a:fillToRect l="100000" t="100000"/>
                  </a:path>
                  <a:tileRect r="-100000" b="-100000"/>
                </a:gradFill>
                <a:ln>
                  <a:noFill/>
                </a:ln>
                <a:effectLst>
                  <a:outerShdw blurRad="50800" dir="138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2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grpSp>
        </p:grpSp>
        <p:pic>
          <p:nvPicPr>
            <p:cNvPr id="118" name="图片 8" descr="C:\Users\86156\Desktop\新建文件夹 (3)\顶02.jpg顶02"/>
            <p:cNvPicPr/>
            <p:nvPr/>
          </p:nvPicPr>
          <p:blipFill rotWithShape="1">
            <a:blip r:embed="rId3"/>
            <a:srcRect b="2568"/>
            <a:stretch>
              <a:fillRect/>
            </a:stretch>
          </p:blipFill>
          <p:spPr>
            <a:xfrm>
              <a:off x="5150536" y="1889410"/>
              <a:ext cx="1923522" cy="2650840"/>
            </a:xfrm>
            <a:prstGeom prst="rect">
              <a:avLst/>
            </a:prstGeom>
            <a:noFill/>
            <a:ln w="9525">
              <a:noFill/>
            </a:ln>
            <a:effectLst/>
          </p:spPr>
        </p:pic>
        <p:pic>
          <p:nvPicPr>
            <p:cNvPr id="119" name="图片 5" descr="C:\Users\86156\Desktop\新建文件夹 (3)\定01.jpg定01"/>
            <p:cNvPicPr/>
            <p:nvPr/>
          </p:nvPicPr>
          <p:blipFill rotWithShape="1">
            <a:blip r:embed="rId4"/>
            <a:srcRect b="2737"/>
            <a:stretch>
              <a:fillRect/>
            </a:stretch>
          </p:blipFill>
          <p:spPr>
            <a:xfrm>
              <a:off x="2264425" y="2196901"/>
              <a:ext cx="1511427" cy="2085414"/>
            </a:xfrm>
            <a:prstGeom prst="rect">
              <a:avLst/>
            </a:prstGeom>
            <a:noFill/>
            <a:ln w="9525">
              <a:noFill/>
            </a:ln>
            <a:effectLst/>
          </p:spPr>
        </p:pic>
        <p:pic>
          <p:nvPicPr>
            <p:cNvPr id="120" name="图片 5" descr="C:\Users\86156\Desktop\船舶203\机械臂测试鉴定报告_00.jpg机械臂测试鉴定报告_00"/>
            <p:cNvPicPr/>
            <p:nvPr/>
          </p:nvPicPr>
          <p:blipFill>
            <a:blip r:embed="rId5"/>
            <a:srcRect/>
            <a:stretch>
              <a:fillRect/>
            </a:stretch>
          </p:blipFill>
          <p:spPr>
            <a:xfrm>
              <a:off x="8449718" y="2188376"/>
              <a:ext cx="1512264" cy="2098795"/>
            </a:xfrm>
            <a:prstGeom prst="rect">
              <a:avLst/>
            </a:prstGeom>
            <a:noFill/>
            <a:ln w="9525">
              <a:noFill/>
            </a:ln>
            <a:effectLst/>
          </p:spPr>
        </p:pic>
      </p:grpSp>
      <p:sp>
        <p:nvSpPr>
          <p:cNvPr id="126" name="任意多边形 125"/>
          <p:cNvSpPr/>
          <p:nvPr/>
        </p:nvSpPr>
        <p:spPr>
          <a:xfrm>
            <a:off x="4118372" y="1928813"/>
            <a:ext cx="726519" cy="471488"/>
          </a:xfrm>
          <a:custGeom>
            <a:avLst/>
            <a:gdLst>
              <a:gd name="connsiteX0" fmla="*/ 0 w 938212"/>
              <a:gd name="connsiteY0" fmla="*/ 0 h 576263"/>
              <a:gd name="connsiteX1" fmla="*/ 938212 w 938212"/>
              <a:gd name="connsiteY1" fmla="*/ 576263 h 576263"/>
              <a:gd name="connsiteX2" fmla="*/ 728662 w 938212"/>
              <a:gd name="connsiteY2" fmla="*/ 0 h 576263"/>
              <a:gd name="connsiteX0-1" fmla="*/ 0 w 968692"/>
              <a:gd name="connsiteY0-2" fmla="*/ 0 h 576263"/>
              <a:gd name="connsiteX1-3" fmla="*/ 968692 w 968692"/>
              <a:gd name="connsiteY1-4" fmla="*/ 576263 h 576263"/>
              <a:gd name="connsiteX2-5" fmla="*/ 728662 w 968692"/>
              <a:gd name="connsiteY2-6" fmla="*/ 0 h 576263"/>
              <a:gd name="connsiteX0-7" fmla="*/ 0 w 968692"/>
              <a:gd name="connsiteY0-8" fmla="*/ 0 h 628650"/>
              <a:gd name="connsiteX1-9" fmla="*/ 726757 w 968692"/>
              <a:gd name="connsiteY1-10" fmla="*/ 628650 h 628650"/>
              <a:gd name="connsiteX2-11" fmla="*/ 968692 w 968692"/>
              <a:gd name="connsiteY2-12" fmla="*/ 576263 h 628650"/>
              <a:gd name="connsiteX3" fmla="*/ 728662 w 968692"/>
              <a:gd name="connsiteY3" fmla="*/ 0 h 628650"/>
            </a:gdLst>
            <a:ahLst/>
            <a:cxnLst>
              <a:cxn ang="0">
                <a:pos x="connsiteX0-1" y="connsiteY0-2"/>
              </a:cxn>
              <a:cxn ang="0">
                <a:pos x="connsiteX1-3" y="connsiteY1-4"/>
              </a:cxn>
              <a:cxn ang="0">
                <a:pos x="connsiteX2-5" y="connsiteY2-6"/>
              </a:cxn>
              <a:cxn ang="0">
                <a:pos x="connsiteX3" y="connsiteY3"/>
              </a:cxn>
            </a:cxnLst>
            <a:rect l="l" t="t" r="r" b="b"/>
            <a:pathLst>
              <a:path w="968692" h="628650">
                <a:moveTo>
                  <a:pt x="0" y="0"/>
                </a:moveTo>
                <a:cubicBezTo>
                  <a:pt x="276119" y="158750"/>
                  <a:pt x="450638" y="469900"/>
                  <a:pt x="726757" y="628650"/>
                </a:cubicBezTo>
                <a:lnTo>
                  <a:pt x="968692" y="576263"/>
                </a:lnTo>
                <a:lnTo>
                  <a:pt x="728662" y="0"/>
                </a:lnTo>
              </a:path>
            </a:pathLst>
          </a:custGeom>
          <a:gradFill flip="none" rotWithShape="1">
            <a:gsLst>
              <a:gs pos="98000">
                <a:srgbClr val="00B0F0"/>
              </a:gs>
              <a:gs pos="0">
                <a:srgbClr val="00B0F0">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22" name="图片 121" descr="C:\Users\86156\Desktop\2022-11-07_003816.jpg2022-11-07_003816"/>
          <p:cNvPicPr/>
          <p:nvPr/>
        </p:nvPicPr>
        <p:blipFill>
          <a:blip r:embed="rId6"/>
          <a:srcRect/>
          <a:stretch>
            <a:fillRect/>
          </a:stretch>
        </p:blipFill>
        <p:spPr>
          <a:xfrm>
            <a:off x="4415810" y="2005013"/>
            <a:ext cx="655155" cy="648281"/>
          </a:xfrm>
          <a:prstGeom prst="ellipse">
            <a:avLst/>
          </a:prstGeom>
          <a:ln w="25400">
            <a:solidFill>
              <a:srgbClr val="00B0F0"/>
            </a:solidFill>
          </a:ln>
          <a:effectLst>
            <a:outerShdw blurRad="101600" algn="ctr" rotWithShape="0">
              <a:prstClr val="black">
                <a:alpha val="40000"/>
              </a:prstClr>
            </a:outerShdw>
          </a:effectLst>
        </p:spPr>
      </p:pic>
      <p:sp>
        <p:nvSpPr>
          <p:cNvPr id="129" name="文本框 128"/>
          <p:cNvSpPr txBox="1"/>
          <p:nvPr/>
        </p:nvSpPr>
        <p:spPr>
          <a:xfrm>
            <a:off x="1957659" y="4280284"/>
            <a:ext cx="2581538" cy="570865"/>
          </a:xfrm>
          <a:prstGeom prst="rect">
            <a:avLst/>
          </a:prstGeom>
          <a:noFill/>
        </p:spPr>
        <p:txBody>
          <a:bodyPr wrap="square" rtlCol="0">
            <a:spAutoFit/>
          </a:bodyPr>
          <a:lstStyle/>
          <a:p>
            <a:pPr algn="just" fontAlgn="auto">
              <a:lnSpc>
                <a:spcPct val="130000"/>
              </a:lnSpc>
            </a:pPr>
            <a:r>
              <a:rPr lang="zh-CN" altLang="en-US" sz="1050" noProof="1">
                <a:solidFill>
                  <a:schemeClr val="bg1"/>
                </a:solidFill>
                <a:latin typeface="+mn-ea"/>
                <a:cs typeface="微软雅黑" panose="020B0503020204020204" pitchFamily="34" charset="-122"/>
              </a:rPr>
              <a:t>技术经过</a:t>
            </a:r>
            <a:r>
              <a:rPr lang="en-US" altLang="zh-CN" sz="1200" b="1" noProof="1" smtClean="0">
                <a:gradFill>
                  <a:gsLst>
                    <a:gs pos="98000">
                      <a:srgbClr val="BA9954"/>
                    </a:gs>
                    <a:gs pos="69000">
                      <a:srgbClr val="EEE1AC"/>
                    </a:gs>
                    <a:gs pos="36000">
                      <a:srgbClr val="F1EBDD"/>
                    </a:gs>
                  </a:gsLst>
                  <a:lin ang="5400000" scaled="1"/>
                </a:gradFill>
                <a:latin typeface="+mn-ea"/>
                <a:cs typeface="微软雅黑" panose="020B0503020204020204" pitchFamily="34" charset="-122"/>
              </a:rPr>
              <a:t>上海科学技术情报研究所查新</a:t>
            </a:r>
            <a:r>
              <a:rPr lang="zh-CN" altLang="en-US" sz="1200" noProof="1">
                <a:solidFill>
                  <a:schemeClr val="bg1"/>
                </a:solidFill>
                <a:latin typeface="+mn-ea"/>
                <a:cs typeface="微软雅黑" panose="020B0503020204020204" pitchFamily="34" charset="-122"/>
              </a:rPr>
              <a:t>，</a:t>
            </a:r>
            <a:r>
              <a:rPr lang="zh-CN" altLang="en-US" sz="1050" noProof="1">
                <a:solidFill>
                  <a:schemeClr val="bg1"/>
                </a:solidFill>
                <a:latin typeface="+mn-ea"/>
                <a:cs typeface="微软雅黑" panose="020B0503020204020204" pitchFamily="34" charset="-122"/>
              </a:rPr>
              <a:t>未见</a:t>
            </a:r>
            <a:r>
              <a:rPr lang="zh-CN" altLang="en-US" sz="1050" noProof="1" smtClean="0">
                <a:solidFill>
                  <a:schemeClr val="bg1"/>
                </a:solidFill>
                <a:latin typeface="+mn-ea"/>
                <a:cs typeface="微软雅黑" panose="020B0503020204020204" pitchFamily="34" charset="-122"/>
              </a:rPr>
              <a:t>国内外</a:t>
            </a:r>
            <a:r>
              <a:rPr lang="zh-CN" altLang="en-US" sz="1050" noProof="1">
                <a:solidFill>
                  <a:schemeClr val="bg1"/>
                </a:solidFill>
                <a:latin typeface="+mn-ea"/>
                <a:cs typeface="微软雅黑" panose="020B0503020204020204" pitchFamily="34" charset="-122"/>
              </a:rPr>
              <a:t>文献报道，具有</a:t>
            </a:r>
            <a:r>
              <a:rPr lang="zh-CN" altLang="en-US" sz="1200" b="1" noProof="1">
                <a:gradFill>
                  <a:gsLst>
                    <a:gs pos="98000">
                      <a:srgbClr val="BA9954"/>
                    </a:gs>
                    <a:gs pos="69000">
                      <a:srgbClr val="EEE1AC"/>
                    </a:gs>
                    <a:gs pos="36000">
                      <a:srgbClr val="F1EBDD"/>
                    </a:gs>
                  </a:gsLst>
                  <a:lin ang="5400000" scaled="1"/>
                </a:gradFill>
                <a:latin typeface="+mn-ea"/>
                <a:cs typeface="微软雅黑" panose="020B0503020204020204" pitchFamily="34" charset="-122"/>
              </a:rPr>
              <a:t>新颖性</a:t>
            </a:r>
            <a:r>
              <a:rPr lang="zh-CN" altLang="en-US" sz="1050" noProof="1">
                <a:solidFill>
                  <a:schemeClr val="bg1"/>
                </a:solidFill>
                <a:latin typeface="+mn-ea"/>
                <a:cs typeface="微软雅黑" panose="020B0503020204020204" pitchFamily="34" charset="-122"/>
              </a:rPr>
              <a:t>。</a:t>
            </a:r>
            <a:endParaRPr lang="zh-CN" altLang="en-US" sz="1050" noProof="1">
              <a:solidFill>
                <a:schemeClr val="bg1"/>
              </a:solidFill>
              <a:latin typeface="+mn-ea"/>
              <a:cs typeface="微软雅黑" panose="020B0503020204020204" pitchFamily="34" charset="-122"/>
            </a:endParaRPr>
          </a:p>
        </p:txBody>
      </p:sp>
      <p:sp>
        <p:nvSpPr>
          <p:cNvPr id="130" name="文本框 129"/>
          <p:cNvSpPr txBox="1"/>
          <p:nvPr/>
        </p:nvSpPr>
        <p:spPr>
          <a:xfrm>
            <a:off x="5841429" y="4280041"/>
            <a:ext cx="2582419" cy="570865"/>
          </a:xfrm>
          <a:prstGeom prst="rect">
            <a:avLst/>
          </a:prstGeom>
          <a:noFill/>
        </p:spPr>
        <p:txBody>
          <a:bodyPr wrap="square" rtlCol="0">
            <a:spAutoFit/>
          </a:bodyPr>
          <a:lstStyle/>
          <a:p>
            <a:pPr algn="just" fontAlgn="auto">
              <a:lnSpc>
                <a:spcPct val="130000"/>
              </a:lnSpc>
            </a:pPr>
            <a:r>
              <a:rPr lang="zh-CN" altLang="en-US" sz="1050" noProof="1">
                <a:solidFill>
                  <a:schemeClr val="bg1"/>
                </a:solidFill>
                <a:latin typeface="+mn-ea"/>
                <a:cs typeface="微软雅黑" panose="020B0503020204020204" pitchFamily="34" charset="-122"/>
              </a:rPr>
              <a:t>设备经过</a:t>
            </a:r>
            <a:r>
              <a:rPr lang="en-US" altLang="zh-CN" sz="1200" b="1" noProof="1">
                <a:gradFill>
                  <a:gsLst>
                    <a:gs pos="98000">
                      <a:srgbClr val="BA9954"/>
                    </a:gs>
                    <a:gs pos="69000">
                      <a:srgbClr val="EEE1AC"/>
                    </a:gs>
                    <a:gs pos="36000">
                      <a:srgbClr val="F1EBDD"/>
                    </a:gs>
                  </a:gsLst>
                  <a:lin ang="5400000" scaled="1"/>
                </a:gradFill>
                <a:latin typeface="+mn-ea"/>
                <a:cs typeface="微软雅黑" panose="020B0503020204020204" pitchFamily="34" charset="-122"/>
              </a:rPr>
              <a:t>杭州鳌海海洋</a:t>
            </a:r>
            <a:r>
              <a:rPr lang="zh-CN" altLang="en-US" sz="1200" b="1" noProof="1">
                <a:gradFill>
                  <a:gsLst>
                    <a:gs pos="98000">
                      <a:srgbClr val="BA9954"/>
                    </a:gs>
                    <a:gs pos="69000">
                      <a:srgbClr val="EEE1AC"/>
                    </a:gs>
                    <a:gs pos="36000">
                      <a:srgbClr val="F1EBDD"/>
                    </a:gs>
                  </a:gsLst>
                  <a:lin ang="5400000" scaled="1"/>
                </a:gradFill>
                <a:latin typeface="+mn-ea"/>
                <a:cs typeface="微软雅黑" panose="020B0503020204020204" pitchFamily="34" charset="-122"/>
              </a:rPr>
              <a:t>工程技术有限公司</a:t>
            </a:r>
            <a:r>
              <a:rPr lang="zh-CN" altLang="en-US" sz="1050" noProof="1">
                <a:solidFill>
                  <a:schemeClr val="bg1"/>
                </a:solidFill>
                <a:latin typeface="+mn-ea"/>
                <a:cs typeface="微软雅黑" panose="020B0503020204020204" pitchFamily="34" charset="-122"/>
              </a:rPr>
              <a:t>鉴定，符合行业标准，具有</a:t>
            </a:r>
            <a:r>
              <a:rPr lang="zh-CN" altLang="en-US" sz="1200" b="1" noProof="1">
                <a:gradFill>
                  <a:gsLst>
                    <a:gs pos="98000">
                      <a:srgbClr val="BA9954"/>
                    </a:gs>
                    <a:gs pos="69000">
                      <a:srgbClr val="EEE1AC"/>
                    </a:gs>
                    <a:gs pos="36000">
                      <a:srgbClr val="F1EBDD"/>
                    </a:gs>
                  </a:gsLst>
                  <a:lin ang="5400000" scaled="1"/>
                </a:gradFill>
                <a:latin typeface="+mn-ea"/>
                <a:cs typeface="微软雅黑" panose="020B0503020204020204" pitchFamily="34" charset="-122"/>
              </a:rPr>
              <a:t>可行性</a:t>
            </a:r>
            <a:r>
              <a:rPr lang="zh-CN" altLang="en-US" sz="1050" b="1" noProof="1">
                <a:solidFill>
                  <a:schemeClr val="bg1"/>
                </a:solidFill>
                <a:latin typeface="+mn-ea"/>
                <a:cs typeface="微软雅黑" panose="020B0503020204020204" pitchFamily="34" charset="-122"/>
              </a:rPr>
              <a:t>。</a:t>
            </a:r>
            <a:endParaRPr lang="zh-CN" altLang="en-US" sz="1050" b="1" noProof="1">
              <a:solidFill>
                <a:schemeClr val="bg1"/>
              </a:solidFill>
              <a:latin typeface="+mn-ea"/>
              <a:cs typeface="微软雅黑" panose="020B0503020204020204" pitchFamily="34" charset="-122"/>
            </a:endParaRPr>
          </a:p>
        </p:txBody>
      </p:sp>
      <p:sp>
        <p:nvSpPr>
          <p:cNvPr id="131" name="矩形 1"/>
          <p:cNvSpPr/>
          <p:nvPr/>
        </p:nvSpPr>
        <p:spPr>
          <a:xfrm>
            <a:off x="780034" y="4559569"/>
            <a:ext cx="1039172" cy="299085"/>
          </a:xfrm>
          <a:prstGeom prst="rect">
            <a:avLst/>
          </a:prstGeom>
          <a:noFill/>
          <a:ln w="9525">
            <a:noFill/>
          </a:ln>
        </p:spPr>
        <p:txBody>
          <a:bodyPr wrap="square">
            <a:spAutoFit/>
          </a:bodyPr>
          <a:lstStyle/>
          <a:p>
            <a:pPr algn="ctr" eaLnBrk="1" fontAlgn="auto" hangingPunct="1"/>
            <a:r>
              <a:rPr lang="zh-CN" sz="1350" b="1" strike="noStrike" noProof="1">
                <a:gradFill>
                  <a:gsLst>
                    <a:gs pos="100000">
                      <a:srgbClr val="00B0F0"/>
                    </a:gs>
                    <a:gs pos="53000">
                      <a:schemeClr val="bg1"/>
                    </a:gs>
                  </a:gsLst>
                  <a:lin ang="5400000" scaled="1"/>
                </a:gradFill>
                <a:effectLst>
                  <a:outerShdw blurRad="38100" dist="38100" dir="2700000" algn="tl">
                    <a:srgbClr val="000000">
                      <a:alpha val="43137"/>
                    </a:srgbClr>
                  </a:outerShdw>
                </a:effectLst>
                <a:latin typeface="+mn-ea"/>
                <a:cs typeface="微软雅黑" panose="020B0503020204020204" pitchFamily="34" charset="-122"/>
                <a:sym typeface="+mn-ea"/>
              </a:rPr>
              <a:t>查新报告</a:t>
            </a:r>
            <a:endParaRPr lang="zh-CN" sz="1350" b="1" strike="noStrike" noProof="1">
              <a:ln w="3175">
                <a:noFill/>
                <a:prstDash val="dash"/>
              </a:ln>
              <a:gradFill>
                <a:gsLst>
                  <a:gs pos="100000">
                    <a:srgbClr val="00B0F0"/>
                  </a:gs>
                  <a:gs pos="53000">
                    <a:schemeClr val="bg1"/>
                  </a:gs>
                </a:gsLst>
                <a:lin ang="5400000" scaled="1"/>
              </a:gradFill>
              <a:effectLst>
                <a:outerShdw blurRad="38100" dist="38100" dir="2700000" algn="tl">
                  <a:srgbClr val="000000">
                    <a:alpha val="43137"/>
                  </a:srgbClr>
                </a:outerShdw>
              </a:effectLst>
              <a:latin typeface="+mn-ea"/>
              <a:cs typeface="微软雅黑" panose="020B0503020204020204" pitchFamily="34" charset="-122"/>
              <a:sym typeface="+mn-ea"/>
            </a:endParaRPr>
          </a:p>
        </p:txBody>
      </p:sp>
      <p:sp>
        <p:nvSpPr>
          <p:cNvPr id="132" name="矩形 1"/>
          <p:cNvSpPr/>
          <p:nvPr/>
        </p:nvSpPr>
        <p:spPr>
          <a:xfrm>
            <a:off x="4727098" y="4560068"/>
            <a:ext cx="1091824" cy="299085"/>
          </a:xfrm>
          <a:prstGeom prst="rect">
            <a:avLst/>
          </a:prstGeom>
          <a:noFill/>
          <a:ln w="9525">
            <a:noFill/>
          </a:ln>
        </p:spPr>
        <p:txBody>
          <a:bodyPr wrap="square">
            <a:spAutoFit/>
          </a:bodyPr>
          <a:lstStyle/>
          <a:p>
            <a:pPr algn="ctr" eaLnBrk="1" fontAlgn="auto" hangingPunct="1"/>
            <a:r>
              <a:rPr lang="zh-CN" sz="1350" b="1" strike="noStrike" noProof="1">
                <a:ln w="3175">
                  <a:noFill/>
                  <a:prstDash val="dash"/>
                </a:ln>
                <a:gradFill>
                  <a:gsLst>
                    <a:gs pos="100000">
                      <a:srgbClr val="00B0F0"/>
                    </a:gs>
                    <a:gs pos="53000">
                      <a:schemeClr val="bg1"/>
                    </a:gs>
                  </a:gsLst>
                  <a:lin ang="5400000" scaled="1"/>
                </a:gradFill>
                <a:effectLst>
                  <a:outerShdw blurRad="38100" dist="38100" dir="2700000" algn="tl">
                    <a:srgbClr val="000000">
                      <a:alpha val="43137"/>
                    </a:srgbClr>
                  </a:outerShdw>
                </a:effectLst>
                <a:latin typeface="+mn-ea"/>
                <a:cs typeface="微软雅黑" panose="020B0503020204020204" pitchFamily="34" charset="-122"/>
                <a:sym typeface="+mn-ea"/>
              </a:rPr>
              <a:t>鉴定报告</a:t>
            </a:r>
            <a:endParaRPr lang="zh-CN" sz="1350" b="1" strike="noStrike" noProof="1">
              <a:ln w="3175">
                <a:noFill/>
                <a:prstDash val="dash"/>
              </a:ln>
              <a:gradFill>
                <a:gsLst>
                  <a:gs pos="100000">
                    <a:srgbClr val="00B0F0"/>
                  </a:gs>
                  <a:gs pos="53000">
                    <a:schemeClr val="bg1"/>
                  </a:gs>
                </a:gsLst>
                <a:lin ang="5400000" scaled="1"/>
              </a:gradFill>
              <a:effectLst>
                <a:outerShdw blurRad="38100" dist="38100" dir="2700000" algn="tl">
                  <a:srgbClr val="000000">
                    <a:alpha val="43137"/>
                  </a:srgbClr>
                </a:outerShdw>
              </a:effectLst>
              <a:latin typeface="+mn-ea"/>
              <a:cs typeface="微软雅黑" panose="020B0503020204020204" pitchFamily="34" charset="-122"/>
              <a:sym typeface="+mn-ea"/>
            </a:endParaRPr>
          </a:p>
        </p:txBody>
      </p:sp>
      <p:cxnSp>
        <p:nvCxnSpPr>
          <p:cNvPr id="140" name="直接连接符 139"/>
          <p:cNvCxnSpPr/>
          <p:nvPr/>
        </p:nvCxnSpPr>
        <p:spPr>
          <a:xfrm>
            <a:off x="5755565" y="4412624"/>
            <a:ext cx="0" cy="358140"/>
          </a:xfrm>
          <a:prstGeom prst="line">
            <a:avLst/>
          </a:prstGeom>
          <a:ln w="3175">
            <a:gradFill flip="none" rotWithShape="1">
              <a:gsLst>
                <a:gs pos="0">
                  <a:schemeClr val="bg1"/>
                </a:gs>
                <a:gs pos="100000">
                  <a:srgbClr val="00B0F0"/>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1802060" y="4412624"/>
            <a:ext cx="0" cy="358140"/>
          </a:xfrm>
          <a:prstGeom prst="line">
            <a:avLst/>
          </a:prstGeom>
          <a:ln w="3175">
            <a:gradFill flip="none" rotWithShape="1">
              <a:gsLst>
                <a:gs pos="0">
                  <a:schemeClr val="bg1"/>
                </a:gs>
                <a:gs pos="100000">
                  <a:srgbClr val="00B0F0"/>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142" name="iconfont-11242-5315154"/>
          <p:cNvSpPr/>
          <p:nvPr/>
        </p:nvSpPr>
        <p:spPr>
          <a:xfrm>
            <a:off x="1205389" y="4423639"/>
            <a:ext cx="188461" cy="134801"/>
          </a:xfrm>
          <a:custGeom>
            <a:avLst/>
            <a:gdLst>
              <a:gd name="T0" fmla="*/ 3165 w 3165"/>
              <a:gd name="T1" fmla="*/ 422 h 2267"/>
              <a:gd name="T2" fmla="*/ 2799 w 3165"/>
              <a:gd name="T3" fmla="*/ 422 h 2267"/>
              <a:gd name="T4" fmla="*/ 2799 w 3165"/>
              <a:gd name="T5" fmla="*/ 1772 h 2267"/>
              <a:gd name="T6" fmla="*/ 2598 w 3165"/>
              <a:gd name="T7" fmla="*/ 1772 h 2267"/>
              <a:gd name="T8" fmla="*/ 2598 w 3165"/>
              <a:gd name="T9" fmla="*/ 0 h 2267"/>
              <a:gd name="T10" fmla="*/ 0 w 3165"/>
              <a:gd name="T11" fmla="*/ 0 h 2267"/>
              <a:gd name="T12" fmla="*/ 0 w 3165"/>
              <a:gd name="T13" fmla="*/ 2267 h 2267"/>
              <a:gd name="T14" fmla="*/ 3165 w 3165"/>
              <a:gd name="T15" fmla="*/ 2267 h 2267"/>
              <a:gd name="T16" fmla="*/ 3165 w 3165"/>
              <a:gd name="T17" fmla="*/ 422 h 2267"/>
              <a:gd name="T18" fmla="*/ 363 w 3165"/>
              <a:gd name="T19" fmla="*/ 498 h 2267"/>
              <a:gd name="T20" fmla="*/ 1178 w 3165"/>
              <a:gd name="T21" fmla="*/ 498 h 2267"/>
              <a:gd name="T22" fmla="*/ 1178 w 3165"/>
              <a:gd name="T23" fmla="*/ 774 h 2267"/>
              <a:gd name="T24" fmla="*/ 363 w 3165"/>
              <a:gd name="T25" fmla="*/ 774 h 2267"/>
              <a:gd name="T26" fmla="*/ 363 w 3165"/>
              <a:gd name="T27" fmla="*/ 498 h 2267"/>
              <a:gd name="T28" fmla="*/ 363 w 3165"/>
              <a:gd name="T29" fmla="*/ 1051 h 2267"/>
              <a:gd name="T30" fmla="*/ 1178 w 3165"/>
              <a:gd name="T31" fmla="*/ 1051 h 2267"/>
              <a:gd name="T32" fmla="*/ 1178 w 3165"/>
              <a:gd name="T33" fmla="*/ 1327 h 2267"/>
              <a:gd name="T34" fmla="*/ 363 w 3165"/>
              <a:gd name="T35" fmla="*/ 1327 h 2267"/>
              <a:gd name="T36" fmla="*/ 363 w 3165"/>
              <a:gd name="T37" fmla="*/ 1051 h 2267"/>
              <a:gd name="T38" fmla="*/ 2236 w 3165"/>
              <a:gd name="T39" fmla="*/ 1880 h 2267"/>
              <a:gd name="T40" fmla="*/ 363 w 3165"/>
              <a:gd name="T41" fmla="*/ 1880 h 2267"/>
              <a:gd name="T42" fmla="*/ 363 w 3165"/>
              <a:gd name="T43" fmla="*/ 1603 h 2267"/>
              <a:gd name="T44" fmla="*/ 2236 w 3165"/>
              <a:gd name="T45" fmla="*/ 1603 h 2267"/>
              <a:gd name="T46" fmla="*/ 2236 w 3165"/>
              <a:gd name="T47" fmla="*/ 1880 h 2267"/>
              <a:gd name="T48" fmla="*/ 2236 w 3165"/>
              <a:gd name="T49" fmla="*/ 1327 h 2267"/>
              <a:gd name="T50" fmla="*/ 1551 w 3165"/>
              <a:gd name="T51" fmla="*/ 1327 h 2267"/>
              <a:gd name="T52" fmla="*/ 1551 w 3165"/>
              <a:gd name="T53" fmla="*/ 498 h 2267"/>
              <a:gd name="T54" fmla="*/ 2236 w 3165"/>
              <a:gd name="T55" fmla="*/ 498 h 2267"/>
              <a:gd name="T56" fmla="*/ 2236 w 3165"/>
              <a:gd name="T57" fmla="*/ 1327 h 2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65" h="2267">
                <a:moveTo>
                  <a:pt x="3165" y="422"/>
                </a:moveTo>
                <a:lnTo>
                  <a:pt x="2799" y="422"/>
                </a:lnTo>
                <a:lnTo>
                  <a:pt x="2799" y="1772"/>
                </a:lnTo>
                <a:lnTo>
                  <a:pt x="2598" y="1772"/>
                </a:lnTo>
                <a:lnTo>
                  <a:pt x="2598" y="0"/>
                </a:lnTo>
                <a:lnTo>
                  <a:pt x="0" y="0"/>
                </a:lnTo>
                <a:lnTo>
                  <a:pt x="0" y="2267"/>
                </a:lnTo>
                <a:lnTo>
                  <a:pt x="3165" y="2267"/>
                </a:lnTo>
                <a:lnTo>
                  <a:pt x="3165" y="422"/>
                </a:lnTo>
                <a:close/>
                <a:moveTo>
                  <a:pt x="363" y="498"/>
                </a:moveTo>
                <a:lnTo>
                  <a:pt x="1178" y="498"/>
                </a:lnTo>
                <a:lnTo>
                  <a:pt x="1178" y="774"/>
                </a:lnTo>
                <a:lnTo>
                  <a:pt x="363" y="774"/>
                </a:lnTo>
                <a:lnTo>
                  <a:pt x="363" y="498"/>
                </a:lnTo>
                <a:close/>
                <a:moveTo>
                  <a:pt x="363" y="1051"/>
                </a:moveTo>
                <a:lnTo>
                  <a:pt x="1178" y="1051"/>
                </a:lnTo>
                <a:lnTo>
                  <a:pt x="1178" y="1327"/>
                </a:lnTo>
                <a:lnTo>
                  <a:pt x="363" y="1327"/>
                </a:lnTo>
                <a:lnTo>
                  <a:pt x="363" y="1051"/>
                </a:lnTo>
                <a:close/>
                <a:moveTo>
                  <a:pt x="2236" y="1880"/>
                </a:moveTo>
                <a:lnTo>
                  <a:pt x="363" y="1880"/>
                </a:lnTo>
                <a:lnTo>
                  <a:pt x="363" y="1603"/>
                </a:lnTo>
                <a:lnTo>
                  <a:pt x="2236" y="1603"/>
                </a:lnTo>
                <a:lnTo>
                  <a:pt x="2236" y="1880"/>
                </a:lnTo>
                <a:close/>
                <a:moveTo>
                  <a:pt x="2236" y="1327"/>
                </a:moveTo>
                <a:lnTo>
                  <a:pt x="1551" y="1327"/>
                </a:lnTo>
                <a:lnTo>
                  <a:pt x="1551" y="498"/>
                </a:lnTo>
                <a:lnTo>
                  <a:pt x="2236" y="498"/>
                </a:lnTo>
                <a:lnTo>
                  <a:pt x="2236" y="1327"/>
                </a:lnTo>
                <a:close/>
              </a:path>
            </a:pathLst>
          </a:custGeom>
          <a:gradFill>
            <a:gsLst>
              <a:gs pos="0">
                <a:schemeClr val="bg1"/>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9pPr>
          </a:lstStyle>
          <a:p>
            <a:pPr algn="ctr"/>
            <a:endParaRPr lang="en-US" sz="1350" dirty="0">
              <a:latin typeface="微软雅黑" panose="020B0503020204020204" pitchFamily="34" charset="-122"/>
              <a:ea typeface="056-上首新艺体" panose="02010609000101010101" pitchFamily="49" charset="-122"/>
            </a:endParaRPr>
          </a:p>
        </p:txBody>
      </p:sp>
      <p:sp>
        <p:nvSpPr>
          <p:cNvPr id="143" name="iconfont-11242-5315154"/>
          <p:cNvSpPr/>
          <p:nvPr/>
        </p:nvSpPr>
        <p:spPr>
          <a:xfrm>
            <a:off x="5178779" y="4423639"/>
            <a:ext cx="188461" cy="134801"/>
          </a:xfrm>
          <a:custGeom>
            <a:avLst/>
            <a:gdLst>
              <a:gd name="T0" fmla="*/ 3165 w 3165"/>
              <a:gd name="T1" fmla="*/ 422 h 2267"/>
              <a:gd name="T2" fmla="*/ 2799 w 3165"/>
              <a:gd name="T3" fmla="*/ 422 h 2267"/>
              <a:gd name="T4" fmla="*/ 2799 w 3165"/>
              <a:gd name="T5" fmla="*/ 1772 h 2267"/>
              <a:gd name="T6" fmla="*/ 2598 w 3165"/>
              <a:gd name="T7" fmla="*/ 1772 h 2267"/>
              <a:gd name="T8" fmla="*/ 2598 w 3165"/>
              <a:gd name="T9" fmla="*/ 0 h 2267"/>
              <a:gd name="T10" fmla="*/ 0 w 3165"/>
              <a:gd name="T11" fmla="*/ 0 h 2267"/>
              <a:gd name="T12" fmla="*/ 0 w 3165"/>
              <a:gd name="T13" fmla="*/ 2267 h 2267"/>
              <a:gd name="T14" fmla="*/ 3165 w 3165"/>
              <a:gd name="T15" fmla="*/ 2267 h 2267"/>
              <a:gd name="T16" fmla="*/ 3165 w 3165"/>
              <a:gd name="T17" fmla="*/ 422 h 2267"/>
              <a:gd name="T18" fmla="*/ 363 w 3165"/>
              <a:gd name="T19" fmla="*/ 498 h 2267"/>
              <a:gd name="T20" fmla="*/ 1178 w 3165"/>
              <a:gd name="T21" fmla="*/ 498 h 2267"/>
              <a:gd name="T22" fmla="*/ 1178 w 3165"/>
              <a:gd name="T23" fmla="*/ 774 h 2267"/>
              <a:gd name="T24" fmla="*/ 363 w 3165"/>
              <a:gd name="T25" fmla="*/ 774 h 2267"/>
              <a:gd name="T26" fmla="*/ 363 w 3165"/>
              <a:gd name="T27" fmla="*/ 498 h 2267"/>
              <a:gd name="T28" fmla="*/ 363 w 3165"/>
              <a:gd name="T29" fmla="*/ 1051 h 2267"/>
              <a:gd name="T30" fmla="*/ 1178 w 3165"/>
              <a:gd name="T31" fmla="*/ 1051 h 2267"/>
              <a:gd name="T32" fmla="*/ 1178 w 3165"/>
              <a:gd name="T33" fmla="*/ 1327 h 2267"/>
              <a:gd name="T34" fmla="*/ 363 w 3165"/>
              <a:gd name="T35" fmla="*/ 1327 h 2267"/>
              <a:gd name="T36" fmla="*/ 363 w 3165"/>
              <a:gd name="T37" fmla="*/ 1051 h 2267"/>
              <a:gd name="T38" fmla="*/ 2236 w 3165"/>
              <a:gd name="T39" fmla="*/ 1880 h 2267"/>
              <a:gd name="T40" fmla="*/ 363 w 3165"/>
              <a:gd name="T41" fmla="*/ 1880 h 2267"/>
              <a:gd name="T42" fmla="*/ 363 w 3165"/>
              <a:gd name="T43" fmla="*/ 1603 h 2267"/>
              <a:gd name="T44" fmla="*/ 2236 w 3165"/>
              <a:gd name="T45" fmla="*/ 1603 h 2267"/>
              <a:gd name="T46" fmla="*/ 2236 w 3165"/>
              <a:gd name="T47" fmla="*/ 1880 h 2267"/>
              <a:gd name="T48" fmla="*/ 2236 w 3165"/>
              <a:gd name="T49" fmla="*/ 1327 h 2267"/>
              <a:gd name="T50" fmla="*/ 1551 w 3165"/>
              <a:gd name="T51" fmla="*/ 1327 h 2267"/>
              <a:gd name="T52" fmla="*/ 1551 w 3165"/>
              <a:gd name="T53" fmla="*/ 498 h 2267"/>
              <a:gd name="T54" fmla="*/ 2236 w 3165"/>
              <a:gd name="T55" fmla="*/ 498 h 2267"/>
              <a:gd name="T56" fmla="*/ 2236 w 3165"/>
              <a:gd name="T57" fmla="*/ 1327 h 2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65" h="2267">
                <a:moveTo>
                  <a:pt x="3165" y="422"/>
                </a:moveTo>
                <a:lnTo>
                  <a:pt x="2799" y="422"/>
                </a:lnTo>
                <a:lnTo>
                  <a:pt x="2799" y="1772"/>
                </a:lnTo>
                <a:lnTo>
                  <a:pt x="2598" y="1772"/>
                </a:lnTo>
                <a:lnTo>
                  <a:pt x="2598" y="0"/>
                </a:lnTo>
                <a:lnTo>
                  <a:pt x="0" y="0"/>
                </a:lnTo>
                <a:lnTo>
                  <a:pt x="0" y="2267"/>
                </a:lnTo>
                <a:lnTo>
                  <a:pt x="3165" y="2267"/>
                </a:lnTo>
                <a:lnTo>
                  <a:pt x="3165" y="422"/>
                </a:lnTo>
                <a:close/>
                <a:moveTo>
                  <a:pt x="363" y="498"/>
                </a:moveTo>
                <a:lnTo>
                  <a:pt x="1178" y="498"/>
                </a:lnTo>
                <a:lnTo>
                  <a:pt x="1178" y="774"/>
                </a:lnTo>
                <a:lnTo>
                  <a:pt x="363" y="774"/>
                </a:lnTo>
                <a:lnTo>
                  <a:pt x="363" y="498"/>
                </a:lnTo>
                <a:close/>
                <a:moveTo>
                  <a:pt x="363" y="1051"/>
                </a:moveTo>
                <a:lnTo>
                  <a:pt x="1178" y="1051"/>
                </a:lnTo>
                <a:lnTo>
                  <a:pt x="1178" y="1327"/>
                </a:lnTo>
                <a:lnTo>
                  <a:pt x="363" y="1327"/>
                </a:lnTo>
                <a:lnTo>
                  <a:pt x="363" y="1051"/>
                </a:lnTo>
                <a:close/>
                <a:moveTo>
                  <a:pt x="2236" y="1880"/>
                </a:moveTo>
                <a:lnTo>
                  <a:pt x="363" y="1880"/>
                </a:lnTo>
                <a:lnTo>
                  <a:pt x="363" y="1603"/>
                </a:lnTo>
                <a:lnTo>
                  <a:pt x="2236" y="1603"/>
                </a:lnTo>
                <a:lnTo>
                  <a:pt x="2236" y="1880"/>
                </a:lnTo>
                <a:close/>
                <a:moveTo>
                  <a:pt x="2236" y="1327"/>
                </a:moveTo>
                <a:lnTo>
                  <a:pt x="1551" y="1327"/>
                </a:lnTo>
                <a:lnTo>
                  <a:pt x="1551" y="498"/>
                </a:lnTo>
                <a:lnTo>
                  <a:pt x="2236" y="498"/>
                </a:lnTo>
                <a:lnTo>
                  <a:pt x="2236" y="1327"/>
                </a:lnTo>
                <a:close/>
              </a:path>
            </a:pathLst>
          </a:custGeom>
          <a:gradFill>
            <a:gsLst>
              <a:gs pos="0">
                <a:schemeClr val="bg1"/>
              </a:gs>
              <a:gs pos="100000">
                <a:srgbClr val="00B0F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lt1"/>
                </a:solidFill>
                <a:latin typeface="+mn-lt"/>
                <a:ea typeface="+mn-ea"/>
                <a:cs typeface="+mn-cs"/>
              </a:defRPr>
            </a:lvl9pPr>
          </a:lstStyle>
          <a:p>
            <a:pPr algn="ctr"/>
            <a:endParaRPr lang="en-US" sz="1350" dirty="0">
              <a:latin typeface="微软雅黑" panose="020B0503020204020204" pitchFamily="34" charset="-122"/>
              <a:ea typeface="056-上首新艺体"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6" name="矩形 15"/>
          <p:cNvSpPr/>
          <p:nvPr>
            <p:custDataLst>
              <p:tags r:id="rId2"/>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7" name="矩形 136"/>
          <p:cNvSpPr/>
          <p:nvPr/>
        </p:nvSpPr>
        <p:spPr>
          <a:xfrm rot="5400000">
            <a:off x="2340025" y="2686706"/>
            <a:ext cx="664409" cy="3799544"/>
          </a:xfrm>
          <a:prstGeom prst="rect">
            <a:avLst/>
          </a:prstGeom>
          <a:gradFill>
            <a:gsLst>
              <a:gs pos="100000">
                <a:srgbClr val="00B0F0">
                  <a:alpha val="0"/>
                </a:srgbClr>
              </a:gs>
              <a:gs pos="0">
                <a:srgbClr val="00B0F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8" name="矩形 137"/>
          <p:cNvSpPr/>
          <p:nvPr/>
        </p:nvSpPr>
        <p:spPr>
          <a:xfrm rot="5400000">
            <a:off x="6365558" y="3040380"/>
            <a:ext cx="664369" cy="3092291"/>
          </a:xfrm>
          <a:prstGeom prst="rect">
            <a:avLst/>
          </a:prstGeom>
          <a:gradFill>
            <a:gsLst>
              <a:gs pos="100000">
                <a:srgbClr val="00B0F0">
                  <a:alpha val="0"/>
                </a:srgbClr>
              </a:gs>
              <a:gs pos="0">
                <a:srgbClr val="00B0F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p:cNvGrpSpPr/>
          <p:nvPr/>
        </p:nvGrpSpPr>
        <p:grpSpPr>
          <a:xfrm>
            <a:off x="274671" y="691073"/>
            <a:ext cx="2506629" cy="83937"/>
            <a:chOff x="723899" y="1042988"/>
            <a:chExt cx="2309814" cy="111916"/>
          </a:xfrm>
        </p:grpSpPr>
        <p:cxnSp>
          <p:nvCxnSpPr>
            <p:cNvPr id="3" name="直接连接符 2"/>
            <p:cNvCxnSpPr/>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46496" y="197128"/>
            <a:ext cx="2785110" cy="460375"/>
          </a:xfrm>
          <a:prstGeom prst="rect">
            <a:avLst/>
          </a:prstGeom>
        </p:spPr>
        <p:txBody>
          <a:bodyPr wrap="none">
            <a:spAutoFit/>
          </a:bodyPr>
          <a:lstStyle/>
          <a:p>
            <a:pPr algn="ctr">
              <a:defRPr/>
            </a:pPr>
            <a:r>
              <a:rPr lang="zh-CN" altLang="en-US" sz="24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产品研发</a:t>
            </a:r>
            <a:r>
              <a:rPr lang="en-US" altLang="zh-CN" sz="2400" b="1" dirty="0" smtClean="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专家推荐</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grpSp>
        <p:nvGrpSpPr>
          <p:cNvPr id="121" name="组合 120"/>
          <p:cNvGrpSpPr/>
          <p:nvPr/>
        </p:nvGrpSpPr>
        <p:grpSpPr>
          <a:xfrm>
            <a:off x="1361287" y="901441"/>
            <a:ext cx="6425937" cy="3099059"/>
            <a:chOff x="3998234" y="1316221"/>
            <a:chExt cx="7858804" cy="3790093"/>
          </a:xfrm>
        </p:grpSpPr>
        <p:grpSp>
          <p:nvGrpSpPr>
            <p:cNvPr id="74" name="组合 73"/>
            <p:cNvGrpSpPr/>
            <p:nvPr/>
          </p:nvGrpSpPr>
          <p:grpSpPr>
            <a:xfrm>
              <a:off x="3998234" y="1990916"/>
              <a:ext cx="7858804" cy="2315969"/>
              <a:chOff x="3817650" y="2044700"/>
              <a:chExt cx="8485273" cy="2500588"/>
            </a:xfrm>
          </p:grpSpPr>
          <p:sp>
            <p:nvSpPr>
              <p:cNvPr id="73" name="矩形 72"/>
              <p:cNvSpPr/>
              <p:nvPr/>
            </p:nvSpPr>
            <p:spPr>
              <a:xfrm>
                <a:off x="7635300" y="2329794"/>
                <a:ext cx="4667623" cy="1930400"/>
              </a:xfrm>
              <a:prstGeom prst="rect">
                <a:avLst/>
              </a:prstGeom>
              <a:gradFill flip="none" rotWithShape="1">
                <a:gsLst>
                  <a:gs pos="49000">
                    <a:srgbClr val="00B0F0">
                      <a:alpha val="20000"/>
                    </a:srgbClr>
                  </a:gs>
                  <a:gs pos="98000">
                    <a:srgbClr val="00B0F0">
                      <a:alpha val="0"/>
                    </a:srgbClr>
                  </a:gs>
                  <a:gs pos="0">
                    <a:srgbClr val="00B0F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OPPOSans R" panose="00020600040101010101" pitchFamily="18" charset="-122"/>
                </a:endParaRPr>
              </a:p>
            </p:txBody>
          </p:sp>
          <p:sp>
            <p:nvSpPr>
              <p:cNvPr id="14" name="矩形 13"/>
              <p:cNvSpPr/>
              <p:nvPr/>
            </p:nvSpPr>
            <p:spPr>
              <a:xfrm>
                <a:off x="3817650" y="2044700"/>
                <a:ext cx="4556700" cy="2500588"/>
              </a:xfrm>
              <a:prstGeom prst="rect">
                <a:avLst/>
              </a:prstGeom>
              <a:gradFill flip="none" rotWithShape="1">
                <a:gsLst>
                  <a:gs pos="49000">
                    <a:srgbClr val="00B0F0">
                      <a:alpha val="50000"/>
                    </a:srgbClr>
                  </a:gs>
                  <a:gs pos="100000">
                    <a:srgbClr val="00B0F0">
                      <a:alpha val="0"/>
                    </a:srgbClr>
                  </a:gs>
                  <a:gs pos="0">
                    <a:srgbClr val="00B0F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OPPOSans R" panose="00020600040101010101" pitchFamily="18" charset="-122"/>
                </a:endParaRPr>
              </a:p>
            </p:txBody>
          </p:sp>
        </p:grpSp>
        <p:grpSp>
          <p:nvGrpSpPr>
            <p:cNvPr id="35" name="组合 34"/>
            <p:cNvGrpSpPr/>
            <p:nvPr/>
          </p:nvGrpSpPr>
          <p:grpSpPr>
            <a:xfrm>
              <a:off x="4696890" y="1316221"/>
              <a:ext cx="2822966" cy="3790093"/>
              <a:chOff x="1371600" y="1752600"/>
              <a:chExt cx="2743200" cy="3683000"/>
            </a:xfrm>
          </p:grpSpPr>
          <p:grpSp>
            <p:nvGrpSpPr>
              <p:cNvPr id="36" name="组合 35"/>
              <p:cNvGrpSpPr/>
              <p:nvPr/>
            </p:nvGrpSpPr>
            <p:grpSpPr>
              <a:xfrm>
                <a:off x="1371600" y="1752600"/>
                <a:ext cx="2743200" cy="3683000"/>
                <a:chOff x="1371600" y="1752600"/>
                <a:chExt cx="2743200" cy="3683000"/>
              </a:xfrm>
            </p:grpSpPr>
            <p:sp>
              <p:nvSpPr>
                <p:cNvPr id="46" name="矩形 45"/>
                <p:cNvSpPr/>
                <p:nvPr/>
              </p:nvSpPr>
              <p:spPr>
                <a:xfrm>
                  <a:off x="1371600" y="1752600"/>
                  <a:ext cx="2743200" cy="368300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grpSp>
              <p:nvGrpSpPr>
                <p:cNvPr id="47" name="组合 46"/>
                <p:cNvGrpSpPr/>
                <p:nvPr/>
              </p:nvGrpSpPr>
              <p:grpSpPr>
                <a:xfrm>
                  <a:off x="1371600" y="1752600"/>
                  <a:ext cx="2743200" cy="3683000"/>
                  <a:chOff x="762000" y="1701800"/>
                  <a:chExt cx="2743200" cy="3683000"/>
                </a:xfrm>
              </p:grpSpPr>
              <p:grpSp>
                <p:nvGrpSpPr>
                  <p:cNvPr id="48" name="组合 47"/>
                  <p:cNvGrpSpPr/>
                  <p:nvPr/>
                </p:nvGrpSpPr>
                <p:grpSpPr>
                  <a:xfrm>
                    <a:off x="762000" y="1701800"/>
                    <a:ext cx="215900" cy="3683000"/>
                    <a:chOff x="762000" y="1701800"/>
                    <a:chExt cx="215900" cy="3683000"/>
                  </a:xfrm>
                </p:grpSpPr>
                <p:sp>
                  <p:nvSpPr>
                    <p:cNvPr id="52" name="L 形 51"/>
                    <p:cNvSpPr/>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53" name="L 形 52"/>
                    <p:cNvSpPr/>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grpSp>
              <p:grpSp>
                <p:nvGrpSpPr>
                  <p:cNvPr id="49" name="组合 48"/>
                  <p:cNvGrpSpPr/>
                  <p:nvPr/>
                </p:nvGrpSpPr>
                <p:grpSpPr>
                  <a:xfrm flipH="1">
                    <a:off x="3289300" y="1701800"/>
                    <a:ext cx="215900" cy="3683000"/>
                    <a:chOff x="762000" y="1701800"/>
                    <a:chExt cx="215900" cy="3683000"/>
                  </a:xfrm>
                </p:grpSpPr>
                <p:sp>
                  <p:nvSpPr>
                    <p:cNvPr id="50" name="L 形 49"/>
                    <p:cNvSpPr/>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51" name="L 形 50"/>
                    <p:cNvSpPr/>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grpSp>
            </p:grpSp>
          </p:grpSp>
          <p:grpSp>
            <p:nvGrpSpPr>
              <p:cNvPr id="38" name="组合 37"/>
              <p:cNvGrpSpPr/>
              <p:nvPr/>
            </p:nvGrpSpPr>
            <p:grpSpPr>
              <a:xfrm>
                <a:off x="1541954" y="1963463"/>
                <a:ext cx="2402493" cy="3261275"/>
                <a:chOff x="1258833" y="1520546"/>
                <a:chExt cx="2645510" cy="3591161"/>
              </a:xfrm>
            </p:grpSpPr>
            <p:sp>
              <p:nvSpPr>
                <p:cNvPr id="40" name="圆角矩形 752"/>
                <p:cNvSpPr/>
                <p:nvPr/>
              </p:nvSpPr>
              <p:spPr>
                <a:xfrm>
                  <a:off x="1258833" y="1520546"/>
                  <a:ext cx="2645510" cy="3584575"/>
                </a:xfrm>
                <a:prstGeom prst="roundRect">
                  <a:avLst>
                    <a:gd name="adj" fmla="val 0"/>
                  </a:avLst>
                </a:prstGeom>
                <a:solidFill>
                  <a:schemeClr val="bg1">
                    <a:lumMod val="85000"/>
                  </a:schemeClr>
                </a:solidFill>
                <a:ln>
                  <a:noFill/>
                </a:ln>
                <a:effectLst>
                  <a:outerShdw blurRad="406400" dist="304800" dir="33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5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sp>
              <p:nvSpPr>
                <p:cNvPr id="41" name="梯形 40"/>
                <p:cNvSpPr/>
                <p:nvPr/>
              </p:nvSpPr>
              <p:spPr>
                <a:xfrm rot="10800000">
                  <a:off x="1347606" y="1627827"/>
                  <a:ext cx="2467962" cy="273861"/>
                </a:xfrm>
                <a:prstGeom prst="trapezoid">
                  <a:avLst>
                    <a:gd name="adj" fmla="val 73997"/>
                  </a:avLst>
                </a:prstGeom>
                <a:gradFill>
                  <a:gsLst>
                    <a:gs pos="32000">
                      <a:srgbClr val="F4F6F5"/>
                    </a:gs>
                    <a:gs pos="84000">
                      <a:srgbClr val="D4D7D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42" name="梯形 41"/>
                <p:cNvSpPr/>
                <p:nvPr/>
              </p:nvSpPr>
              <p:spPr>
                <a:xfrm rot="10800000" flipV="1">
                  <a:off x="1353918" y="4737993"/>
                  <a:ext cx="2455340" cy="273861"/>
                </a:xfrm>
                <a:prstGeom prst="trapezoid">
                  <a:avLst>
                    <a:gd name="adj" fmla="val 0"/>
                  </a:avLst>
                </a:prstGeom>
                <a:gradFill>
                  <a:gsLst>
                    <a:gs pos="26000">
                      <a:srgbClr val="FBFBFB"/>
                    </a:gs>
                    <a:gs pos="100000">
                      <a:srgbClr val="CACDD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43" name="梯形 42"/>
                <p:cNvSpPr/>
                <p:nvPr/>
              </p:nvSpPr>
              <p:spPr>
                <a:xfrm rot="5400000">
                  <a:off x="-236635" y="3217709"/>
                  <a:ext cx="3383199" cy="203400"/>
                </a:xfrm>
                <a:prstGeom prst="trapezoid">
                  <a:avLst>
                    <a:gd name="adj" fmla="val 133636"/>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44" name="梯形 43"/>
                <p:cNvSpPr/>
                <p:nvPr/>
              </p:nvSpPr>
              <p:spPr>
                <a:xfrm rot="16200000" flipH="1">
                  <a:off x="2019401" y="3216282"/>
                  <a:ext cx="3380345" cy="203398"/>
                </a:xfrm>
                <a:prstGeom prst="trapezoid">
                  <a:avLst>
                    <a:gd name="adj" fmla="val 134949"/>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latin typeface="OPPOSans R" panose="00020600040101010101" pitchFamily="18" charset="-122"/>
                  </a:endParaRPr>
                </a:p>
              </p:txBody>
            </p:sp>
            <p:sp>
              <p:nvSpPr>
                <p:cNvPr id="45" name="任意多边形: 形状 124"/>
                <p:cNvSpPr/>
                <p:nvPr/>
              </p:nvSpPr>
              <p:spPr>
                <a:xfrm>
                  <a:off x="1258833" y="1527132"/>
                  <a:ext cx="2645510" cy="3584575"/>
                </a:xfrm>
                <a:custGeom>
                  <a:avLst/>
                  <a:gdLst>
                    <a:gd name="connsiteX0" fmla="*/ 83487 w 2359322"/>
                    <a:gd name="connsiteY0" fmla="*/ 89804 h 3196799"/>
                    <a:gd name="connsiteX1" fmla="*/ 83487 w 2359322"/>
                    <a:gd name="connsiteY1" fmla="*/ 3106994 h 3196799"/>
                    <a:gd name="connsiteX2" fmla="*/ 2275835 w 2359322"/>
                    <a:gd name="connsiteY2" fmla="*/ 3106994 h 3196799"/>
                    <a:gd name="connsiteX3" fmla="*/ 2275835 w 2359322"/>
                    <a:gd name="connsiteY3" fmla="*/ 89804 h 3196799"/>
                    <a:gd name="connsiteX4" fmla="*/ 0 w 2359322"/>
                    <a:gd name="connsiteY4" fmla="*/ 0 h 3196799"/>
                    <a:gd name="connsiteX5" fmla="*/ 2359322 w 2359322"/>
                    <a:gd name="connsiteY5" fmla="*/ 0 h 3196799"/>
                    <a:gd name="connsiteX6" fmla="*/ 2359322 w 2359322"/>
                    <a:gd name="connsiteY6" fmla="*/ 3196799 h 3196799"/>
                    <a:gd name="connsiteX7" fmla="*/ 0 w 2359322"/>
                    <a:gd name="connsiteY7" fmla="*/ 3196799 h 319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9322" h="3196799">
                      <a:moveTo>
                        <a:pt x="83487" y="89804"/>
                      </a:moveTo>
                      <a:lnTo>
                        <a:pt x="83487" y="3106994"/>
                      </a:lnTo>
                      <a:lnTo>
                        <a:pt x="2275835" y="3106994"/>
                      </a:lnTo>
                      <a:lnTo>
                        <a:pt x="2275835" y="89804"/>
                      </a:lnTo>
                      <a:close/>
                      <a:moveTo>
                        <a:pt x="0" y="0"/>
                      </a:moveTo>
                      <a:lnTo>
                        <a:pt x="2359322" y="0"/>
                      </a:lnTo>
                      <a:lnTo>
                        <a:pt x="2359322" y="3196799"/>
                      </a:lnTo>
                      <a:lnTo>
                        <a:pt x="0" y="3196799"/>
                      </a:lnTo>
                      <a:close/>
                    </a:path>
                  </a:pathLst>
                </a:custGeom>
                <a:gradFill flip="none" rotWithShape="1">
                  <a:gsLst>
                    <a:gs pos="0">
                      <a:schemeClr val="accent1">
                        <a:lumMod val="0"/>
                        <a:lumOff val="100000"/>
                      </a:schemeClr>
                    </a:gs>
                    <a:gs pos="44000">
                      <a:srgbClr val="D4BD80"/>
                    </a:gs>
                    <a:gs pos="75000">
                      <a:srgbClr val="EEE1AC"/>
                    </a:gs>
                    <a:gs pos="100000">
                      <a:srgbClr val="BA9954"/>
                    </a:gs>
                  </a:gsLst>
                  <a:path path="circle">
                    <a:fillToRect l="100000" t="100000"/>
                  </a:path>
                  <a:tileRect r="-100000" b="-100000"/>
                </a:gradFill>
                <a:ln>
                  <a:noFill/>
                </a:ln>
                <a:effectLst>
                  <a:outerShdw blurRad="50800" dir="138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5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grpSp>
        </p:grpSp>
        <p:pic>
          <p:nvPicPr>
            <p:cNvPr id="118" name="图片 8" descr="C:\Users\zhuang\Desktop\探海神器——商用无人遥控水下机器人引领者\所用材料\专家推荐信\推荐信-崔维成.png推荐信-崔维成"/>
            <p:cNvPicPr/>
            <p:nvPr/>
          </p:nvPicPr>
          <p:blipFill rotWithShape="1">
            <a:blip r:embed="rId3"/>
            <a:srcRect/>
            <a:stretch>
              <a:fillRect/>
            </a:stretch>
          </p:blipFill>
          <p:spPr>
            <a:xfrm>
              <a:off x="5150311" y="1888765"/>
              <a:ext cx="1923234" cy="2646048"/>
            </a:xfrm>
            <a:prstGeom prst="rect">
              <a:avLst/>
            </a:prstGeom>
            <a:noFill/>
            <a:ln w="9525">
              <a:noFill/>
            </a:ln>
            <a:effectLst/>
          </p:spPr>
        </p:pic>
      </p:grpSp>
      <p:sp>
        <p:nvSpPr>
          <p:cNvPr id="129" name="文本框 128"/>
          <p:cNvSpPr txBox="1"/>
          <p:nvPr/>
        </p:nvSpPr>
        <p:spPr>
          <a:xfrm>
            <a:off x="1757634" y="4244882"/>
            <a:ext cx="2581538" cy="645160"/>
          </a:xfrm>
          <a:prstGeom prst="rect">
            <a:avLst/>
          </a:prstGeom>
          <a:noFill/>
        </p:spPr>
        <p:txBody>
          <a:bodyPr wrap="square" rtlCol="0">
            <a:spAutoFit/>
          </a:bodyPr>
          <a:lstStyle/>
          <a:p>
            <a:pPr algn="ctr">
              <a:lnSpc>
                <a:spcPct val="120000"/>
              </a:lnSpc>
            </a:pPr>
            <a:r>
              <a:rPr lang="en-US" altLang="zh-CN" sz="1500" b="1">
                <a:gradFill>
                  <a:gsLst>
                    <a:gs pos="98000">
                      <a:srgbClr val="BA9954"/>
                    </a:gs>
                    <a:gs pos="69000">
                      <a:srgbClr val="EEE1AC"/>
                    </a:gs>
                    <a:gs pos="36000">
                      <a:srgbClr val="F1EBDD"/>
                    </a:gs>
                  </a:gsLst>
                  <a:lin ang="5400000" scaled="1"/>
                </a:gradFill>
                <a:latin typeface="+mn-ea"/>
                <a:cs typeface="微软雅黑" panose="020B0503020204020204" pitchFamily="34" charset="-122"/>
                <a:sym typeface="+mn-ea"/>
              </a:rPr>
              <a:t>具有广阔的应用场景</a:t>
            </a:r>
            <a:endParaRPr lang="en-US" altLang="zh-CN" sz="1500" b="1">
              <a:solidFill>
                <a:schemeClr val="bg1"/>
              </a:solidFill>
              <a:latin typeface="+mn-ea"/>
              <a:cs typeface="微软雅黑" panose="020B0503020204020204" pitchFamily="34" charset="-122"/>
              <a:sym typeface="+mn-ea"/>
            </a:endParaRPr>
          </a:p>
          <a:p>
            <a:pPr algn="ctr">
              <a:lnSpc>
                <a:spcPct val="120000"/>
              </a:lnSpc>
            </a:pPr>
            <a:r>
              <a:rPr lang="en-US" altLang="zh-CN" sz="1500" b="1">
                <a:gradFill>
                  <a:gsLst>
                    <a:gs pos="98000">
                      <a:srgbClr val="BA9954"/>
                    </a:gs>
                    <a:gs pos="69000">
                      <a:srgbClr val="EEE1AC"/>
                    </a:gs>
                    <a:gs pos="36000">
                      <a:srgbClr val="F1EBDD"/>
                    </a:gs>
                  </a:gsLst>
                  <a:lin ang="5400000" scaled="1"/>
                </a:gradFill>
                <a:latin typeface="+mn-ea"/>
                <a:cs typeface="微软雅黑" panose="020B0503020204020204" pitchFamily="34" charset="-122"/>
                <a:sym typeface="+mn-ea"/>
              </a:rPr>
              <a:t>市场需求巨大</a:t>
            </a:r>
            <a:endParaRPr lang="en-US" altLang="zh-CN" sz="1500" b="1" noProof="1">
              <a:gradFill>
                <a:gsLst>
                  <a:gs pos="98000">
                    <a:srgbClr val="BA9954"/>
                  </a:gs>
                  <a:gs pos="69000">
                    <a:srgbClr val="EEE1AC"/>
                  </a:gs>
                  <a:gs pos="36000">
                    <a:srgbClr val="F1EBDD"/>
                  </a:gs>
                </a:gsLst>
                <a:lin ang="5400000" scaled="1"/>
              </a:gradFill>
              <a:latin typeface="+mn-ea"/>
              <a:cs typeface="微软雅黑" panose="020B0503020204020204" pitchFamily="34" charset="-122"/>
              <a:sym typeface="+mn-ea"/>
            </a:endParaRPr>
          </a:p>
        </p:txBody>
      </p:sp>
      <p:sp>
        <p:nvSpPr>
          <p:cNvPr id="130" name="文本框 129"/>
          <p:cNvSpPr txBox="1"/>
          <p:nvPr/>
        </p:nvSpPr>
        <p:spPr>
          <a:xfrm>
            <a:off x="6397466" y="4230529"/>
            <a:ext cx="1846421" cy="645160"/>
          </a:xfrm>
          <a:prstGeom prst="rect">
            <a:avLst/>
          </a:prstGeom>
          <a:noFill/>
        </p:spPr>
        <p:txBody>
          <a:bodyPr wrap="square" rtlCol="0">
            <a:spAutoFit/>
          </a:bodyPr>
          <a:lstStyle/>
          <a:p>
            <a:pPr algn="ctr">
              <a:lnSpc>
                <a:spcPct val="120000"/>
              </a:lnSpc>
            </a:pPr>
            <a:r>
              <a:rPr lang="en-US" altLang="zh-CN" sz="1500" b="1">
                <a:gradFill>
                  <a:gsLst>
                    <a:gs pos="98000">
                      <a:srgbClr val="BA9954"/>
                    </a:gs>
                    <a:gs pos="69000">
                      <a:srgbClr val="EEE1AC"/>
                    </a:gs>
                    <a:gs pos="36000">
                      <a:srgbClr val="F1EBDD"/>
                    </a:gs>
                  </a:gsLst>
                  <a:lin ang="5400000" scaled="1"/>
                </a:gradFill>
                <a:latin typeface="+mn-ea"/>
                <a:cs typeface="微软雅黑" panose="020B0503020204020204" pitchFamily="34" charset="-122"/>
                <a:sym typeface="+mn-ea"/>
              </a:rPr>
              <a:t>研究技术先进</a:t>
            </a:r>
            <a:endParaRPr lang="en-US" altLang="zh-CN" sz="1500" b="1">
              <a:gradFill>
                <a:gsLst>
                  <a:gs pos="98000">
                    <a:srgbClr val="BA9954"/>
                  </a:gs>
                  <a:gs pos="69000">
                    <a:srgbClr val="EEE1AC"/>
                  </a:gs>
                  <a:gs pos="36000">
                    <a:srgbClr val="F1EBDD"/>
                  </a:gs>
                </a:gsLst>
                <a:lin ang="5400000" scaled="1"/>
              </a:gradFill>
              <a:latin typeface="+mn-ea"/>
              <a:cs typeface="微软雅黑" panose="020B0503020204020204" pitchFamily="34" charset="-122"/>
              <a:sym typeface="+mn-ea"/>
            </a:endParaRPr>
          </a:p>
          <a:p>
            <a:pPr algn="ctr">
              <a:lnSpc>
                <a:spcPct val="120000"/>
              </a:lnSpc>
            </a:pPr>
            <a:r>
              <a:rPr lang="en-US" altLang="zh-CN" sz="1500" b="1">
                <a:gradFill>
                  <a:gsLst>
                    <a:gs pos="98000">
                      <a:srgbClr val="BA9954"/>
                    </a:gs>
                    <a:gs pos="69000">
                      <a:srgbClr val="EEE1AC"/>
                    </a:gs>
                    <a:gs pos="36000">
                      <a:srgbClr val="F1EBDD"/>
                    </a:gs>
                  </a:gsLst>
                  <a:lin ang="5400000" scaled="1"/>
                </a:gradFill>
                <a:latin typeface="+mn-ea"/>
                <a:cs typeface="微软雅黑" panose="020B0503020204020204" pitchFamily="34" charset="-122"/>
                <a:sym typeface="+mn-ea"/>
              </a:rPr>
              <a:t>属于行业领先水平</a:t>
            </a:r>
            <a:endParaRPr lang="en-US" altLang="zh-CN" sz="1500" b="1" noProof="1">
              <a:gradFill>
                <a:gsLst>
                  <a:gs pos="98000">
                    <a:srgbClr val="BA9954"/>
                  </a:gs>
                  <a:gs pos="69000">
                    <a:srgbClr val="EEE1AC"/>
                  </a:gs>
                  <a:gs pos="36000">
                    <a:srgbClr val="F1EBDD"/>
                  </a:gs>
                </a:gsLst>
                <a:lin ang="5400000" scaled="1"/>
              </a:gradFill>
              <a:latin typeface="+mn-ea"/>
              <a:cs typeface="微软雅黑" panose="020B0503020204020204" pitchFamily="34" charset="-122"/>
            </a:endParaRPr>
          </a:p>
        </p:txBody>
      </p:sp>
      <p:sp>
        <p:nvSpPr>
          <p:cNvPr id="131" name="矩形 1"/>
          <p:cNvSpPr/>
          <p:nvPr/>
        </p:nvSpPr>
        <p:spPr>
          <a:xfrm>
            <a:off x="780034" y="4359544"/>
            <a:ext cx="1039172" cy="506730"/>
          </a:xfrm>
          <a:prstGeom prst="rect">
            <a:avLst/>
          </a:prstGeom>
          <a:noFill/>
          <a:ln w="9525">
            <a:noFill/>
          </a:ln>
        </p:spPr>
        <p:txBody>
          <a:bodyPr wrap="square">
            <a:spAutoFit/>
          </a:bodyPr>
          <a:lstStyle/>
          <a:p>
            <a:pPr algn="ctr" eaLnBrk="1" fontAlgn="auto" hangingPunct="1"/>
            <a:r>
              <a:rPr lang="zh-CN" sz="1350" b="1" strike="noStrike" noProof="1">
                <a:ln w="3175">
                  <a:noFill/>
                  <a:prstDash val="dash"/>
                </a:ln>
                <a:gradFill>
                  <a:gsLst>
                    <a:gs pos="100000">
                      <a:srgbClr val="00B0F0"/>
                    </a:gs>
                    <a:gs pos="53000">
                      <a:schemeClr val="bg1"/>
                    </a:gs>
                  </a:gsLst>
                  <a:lin ang="5400000" scaled="1"/>
                </a:gradFill>
                <a:effectLst>
                  <a:outerShdw blurRad="38100" dist="38100" dir="2700000" algn="tl">
                    <a:srgbClr val="000000">
                      <a:alpha val="43137"/>
                    </a:srgbClr>
                  </a:outerShdw>
                </a:effectLst>
                <a:latin typeface="+mn-ea"/>
                <a:cs typeface="微软雅黑" panose="020B0503020204020204" pitchFamily="34" charset="-122"/>
                <a:sym typeface="+mn-ea"/>
              </a:rPr>
              <a:t>蛟龙号之父崔维成</a:t>
            </a:r>
            <a:endParaRPr lang="zh-CN" sz="1350" b="1" strike="noStrike" noProof="1">
              <a:ln w="3175">
                <a:noFill/>
                <a:prstDash val="dash"/>
              </a:ln>
              <a:gradFill>
                <a:gsLst>
                  <a:gs pos="100000">
                    <a:srgbClr val="00B0F0"/>
                  </a:gs>
                  <a:gs pos="53000">
                    <a:schemeClr val="bg1"/>
                  </a:gs>
                </a:gsLst>
                <a:lin ang="5400000" scaled="1"/>
              </a:gradFill>
              <a:effectLst>
                <a:outerShdw blurRad="38100" dist="38100" dir="2700000" algn="tl">
                  <a:srgbClr val="000000">
                    <a:alpha val="43137"/>
                  </a:srgbClr>
                </a:outerShdw>
              </a:effectLst>
              <a:latin typeface="+mn-ea"/>
              <a:cs typeface="微软雅黑" panose="020B0503020204020204" pitchFamily="34" charset="-122"/>
              <a:sym typeface="+mn-ea"/>
            </a:endParaRPr>
          </a:p>
        </p:txBody>
      </p:sp>
      <p:sp>
        <p:nvSpPr>
          <p:cNvPr id="132" name="矩形 1"/>
          <p:cNvSpPr/>
          <p:nvPr/>
        </p:nvSpPr>
        <p:spPr>
          <a:xfrm>
            <a:off x="5151596" y="4331494"/>
            <a:ext cx="1232059" cy="506730"/>
          </a:xfrm>
          <a:prstGeom prst="rect">
            <a:avLst/>
          </a:prstGeom>
          <a:noFill/>
          <a:ln w="9525">
            <a:noFill/>
          </a:ln>
        </p:spPr>
        <p:txBody>
          <a:bodyPr wrap="square">
            <a:spAutoFit/>
          </a:bodyPr>
          <a:lstStyle/>
          <a:p>
            <a:pPr algn="ctr" eaLnBrk="1" fontAlgn="auto" hangingPunct="1"/>
            <a:r>
              <a:rPr lang="zh-CN" altLang="en-US" sz="1350" b="1" dirty="0">
                <a:gradFill>
                  <a:gsLst>
                    <a:gs pos="0">
                      <a:schemeClr val="bg1"/>
                    </a:gs>
                    <a:gs pos="100000">
                      <a:srgbClr val="00B0F0"/>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sym typeface="+mn-ea"/>
              </a:rPr>
              <a:t>行业权威专家</a:t>
            </a:r>
            <a:endParaRPr lang="zh-CN" altLang="en-US" sz="1350" b="1" dirty="0">
              <a:gradFill>
                <a:gsLst>
                  <a:gs pos="0">
                    <a:schemeClr val="bg1"/>
                  </a:gs>
                  <a:gs pos="100000">
                    <a:srgbClr val="00B0F0"/>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a:p>
            <a:pPr algn="ctr" eaLnBrk="1" fontAlgn="auto" hangingPunct="1"/>
            <a:r>
              <a:rPr lang="zh-CN" sz="1350" b="1" strike="noStrike" noProof="1">
                <a:ln w="3175">
                  <a:noFill/>
                  <a:prstDash val="dash"/>
                </a:ln>
                <a:gradFill>
                  <a:gsLst>
                    <a:gs pos="100000">
                      <a:srgbClr val="00B0F0"/>
                    </a:gs>
                    <a:gs pos="53000">
                      <a:schemeClr val="bg1"/>
                    </a:gs>
                  </a:gsLst>
                  <a:lin ang="5400000" scaled="1"/>
                </a:gradFill>
                <a:effectLst>
                  <a:outerShdw blurRad="38100" dist="38100" dir="2700000" algn="tl">
                    <a:srgbClr val="000000">
                      <a:alpha val="43137"/>
                    </a:srgbClr>
                  </a:outerShdw>
                </a:effectLst>
                <a:latin typeface="+mn-ea"/>
                <a:cs typeface="微软雅黑" panose="020B0503020204020204" pitchFamily="34" charset="-122"/>
                <a:sym typeface="+mn-ea"/>
              </a:rPr>
              <a:t>刘文智</a:t>
            </a:r>
            <a:endParaRPr lang="zh-CN" sz="1350" b="1" strike="noStrike" noProof="1">
              <a:ln w="3175">
                <a:noFill/>
                <a:prstDash val="dash"/>
              </a:ln>
              <a:gradFill>
                <a:gsLst>
                  <a:gs pos="100000">
                    <a:srgbClr val="00B0F0"/>
                  </a:gs>
                  <a:gs pos="53000">
                    <a:schemeClr val="bg1"/>
                  </a:gs>
                </a:gsLst>
                <a:lin ang="5400000" scaled="1"/>
              </a:gradFill>
              <a:effectLst>
                <a:outerShdw blurRad="38100" dist="38100" dir="2700000" algn="tl">
                  <a:srgbClr val="000000">
                    <a:alpha val="43137"/>
                  </a:srgbClr>
                </a:outerShdw>
              </a:effectLst>
              <a:latin typeface="+mn-ea"/>
              <a:cs typeface="微软雅黑" panose="020B0503020204020204" pitchFamily="34" charset="-122"/>
              <a:sym typeface="+mn-ea"/>
            </a:endParaRPr>
          </a:p>
        </p:txBody>
      </p:sp>
      <p:cxnSp>
        <p:nvCxnSpPr>
          <p:cNvPr id="140" name="直接连接符 139"/>
          <p:cNvCxnSpPr/>
          <p:nvPr/>
        </p:nvCxnSpPr>
        <p:spPr>
          <a:xfrm>
            <a:off x="6362783" y="4412624"/>
            <a:ext cx="0" cy="358140"/>
          </a:xfrm>
          <a:prstGeom prst="line">
            <a:avLst/>
          </a:prstGeom>
          <a:ln w="3175">
            <a:gradFill flip="none" rotWithShape="1">
              <a:gsLst>
                <a:gs pos="0">
                  <a:schemeClr val="bg1"/>
                </a:gs>
                <a:gs pos="100000">
                  <a:srgbClr val="00B0F0"/>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1802060" y="4412624"/>
            <a:ext cx="0" cy="358140"/>
          </a:xfrm>
          <a:prstGeom prst="line">
            <a:avLst/>
          </a:prstGeom>
          <a:ln w="3175">
            <a:gradFill flip="none" rotWithShape="1">
              <a:gsLst>
                <a:gs pos="0">
                  <a:schemeClr val="bg1"/>
                </a:gs>
                <a:gs pos="100000">
                  <a:srgbClr val="00B0F0"/>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599787" y="896678"/>
            <a:ext cx="3450810" cy="3099059"/>
            <a:chOff x="3998234" y="1316221"/>
            <a:chExt cx="4220278" cy="3790093"/>
          </a:xfrm>
        </p:grpSpPr>
        <p:sp>
          <p:nvSpPr>
            <p:cNvPr id="21" name="矩形 20"/>
            <p:cNvSpPr/>
            <p:nvPr>
              <p:custDataLst>
                <p:tags r:id="rId4"/>
              </p:custDataLst>
            </p:nvPr>
          </p:nvSpPr>
          <p:spPr>
            <a:xfrm>
              <a:off x="3998234" y="1990916"/>
              <a:ext cx="4220278" cy="2315969"/>
            </a:xfrm>
            <a:prstGeom prst="rect">
              <a:avLst/>
            </a:prstGeom>
            <a:gradFill flip="none" rotWithShape="1">
              <a:gsLst>
                <a:gs pos="49000">
                  <a:srgbClr val="00B0F0">
                    <a:alpha val="50000"/>
                  </a:srgbClr>
                </a:gs>
                <a:gs pos="100000">
                  <a:srgbClr val="00B0F0">
                    <a:alpha val="0"/>
                  </a:srgbClr>
                </a:gs>
                <a:gs pos="0">
                  <a:srgbClr val="00B0F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dirty="0">
                <a:latin typeface="OPPOSans R" panose="00020600040101010101" pitchFamily="18" charset="-122"/>
              </a:endParaRPr>
            </a:p>
          </p:txBody>
        </p:sp>
        <p:grpSp>
          <p:nvGrpSpPr>
            <p:cNvPr id="23" name="组合 22"/>
            <p:cNvGrpSpPr/>
            <p:nvPr/>
          </p:nvGrpSpPr>
          <p:grpSpPr>
            <a:xfrm>
              <a:off x="4696890" y="1316221"/>
              <a:ext cx="2822966" cy="3790093"/>
              <a:chOff x="1371600" y="1752600"/>
              <a:chExt cx="2743200" cy="3683000"/>
            </a:xfrm>
          </p:grpSpPr>
          <p:grpSp>
            <p:nvGrpSpPr>
              <p:cNvPr id="24" name="组合 23"/>
              <p:cNvGrpSpPr/>
              <p:nvPr/>
            </p:nvGrpSpPr>
            <p:grpSpPr>
              <a:xfrm>
                <a:off x="1371600" y="1752600"/>
                <a:ext cx="2743200" cy="3683000"/>
                <a:chOff x="1371600" y="1752600"/>
                <a:chExt cx="2743200" cy="3683000"/>
              </a:xfrm>
            </p:grpSpPr>
            <p:sp>
              <p:nvSpPr>
                <p:cNvPr id="25" name="矩形 24"/>
                <p:cNvSpPr/>
                <p:nvPr>
                  <p:custDataLst>
                    <p:tags r:id="rId5"/>
                  </p:custDataLst>
                </p:nvPr>
              </p:nvSpPr>
              <p:spPr>
                <a:xfrm>
                  <a:off x="1371600" y="1752600"/>
                  <a:ext cx="2743200" cy="368300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latin typeface="OPPOSans R" panose="00020600040101010101" pitchFamily="18" charset="-122"/>
                  </a:endParaRPr>
                </a:p>
              </p:txBody>
            </p:sp>
            <p:grpSp>
              <p:nvGrpSpPr>
                <p:cNvPr id="26" name="组合 25"/>
                <p:cNvGrpSpPr/>
                <p:nvPr/>
              </p:nvGrpSpPr>
              <p:grpSpPr>
                <a:xfrm>
                  <a:off x="1371600" y="1752600"/>
                  <a:ext cx="2743200" cy="3683000"/>
                  <a:chOff x="762000" y="1701800"/>
                  <a:chExt cx="2743200" cy="3683000"/>
                </a:xfrm>
              </p:grpSpPr>
              <p:grpSp>
                <p:nvGrpSpPr>
                  <p:cNvPr id="37" name="组合 36"/>
                  <p:cNvGrpSpPr/>
                  <p:nvPr/>
                </p:nvGrpSpPr>
                <p:grpSpPr>
                  <a:xfrm>
                    <a:off x="762000" y="1701800"/>
                    <a:ext cx="215900" cy="3683000"/>
                    <a:chOff x="762000" y="1701800"/>
                    <a:chExt cx="215900" cy="3683000"/>
                  </a:xfrm>
                </p:grpSpPr>
                <p:sp>
                  <p:nvSpPr>
                    <p:cNvPr id="39" name="L 形 38"/>
                    <p:cNvSpPr/>
                    <p:nvPr>
                      <p:custDataLst>
                        <p:tags r:id="rId6"/>
                      </p:custDataLst>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latin typeface="OPPOSans R" panose="00020600040101010101" pitchFamily="18" charset="-122"/>
                      </a:endParaRPr>
                    </a:p>
                  </p:txBody>
                </p:sp>
                <p:sp>
                  <p:nvSpPr>
                    <p:cNvPr id="54" name="L 形 53"/>
                    <p:cNvSpPr/>
                    <p:nvPr>
                      <p:custDataLst>
                        <p:tags r:id="rId7"/>
                      </p:custDataLst>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latin typeface="OPPOSans R" panose="00020600040101010101" pitchFamily="18" charset="-122"/>
                      </a:endParaRPr>
                    </a:p>
                  </p:txBody>
                </p:sp>
              </p:grpSp>
              <p:grpSp>
                <p:nvGrpSpPr>
                  <p:cNvPr id="55" name="组合 54"/>
                  <p:cNvGrpSpPr/>
                  <p:nvPr/>
                </p:nvGrpSpPr>
                <p:grpSpPr>
                  <a:xfrm flipH="1">
                    <a:off x="3289300" y="1701800"/>
                    <a:ext cx="215900" cy="3683000"/>
                    <a:chOff x="762000" y="1701800"/>
                    <a:chExt cx="215900" cy="3683000"/>
                  </a:xfrm>
                </p:grpSpPr>
                <p:sp>
                  <p:nvSpPr>
                    <p:cNvPr id="56" name="L 形 55"/>
                    <p:cNvSpPr/>
                    <p:nvPr>
                      <p:custDataLst>
                        <p:tags r:id="rId8"/>
                      </p:custDataLst>
                    </p:nvPr>
                  </p:nvSpPr>
                  <p:spPr>
                    <a:xfrm>
                      <a:off x="762000" y="51689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latin typeface="OPPOSans R" panose="00020600040101010101" pitchFamily="18" charset="-122"/>
                      </a:endParaRPr>
                    </a:p>
                  </p:txBody>
                </p:sp>
                <p:sp>
                  <p:nvSpPr>
                    <p:cNvPr id="57" name="L 形 56"/>
                    <p:cNvSpPr/>
                    <p:nvPr>
                      <p:custDataLst>
                        <p:tags r:id="rId9"/>
                      </p:custDataLst>
                    </p:nvPr>
                  </p:nvSpPr>
                  <p:spPr>
                    <a:xfrm flipV="1">
                      <a:off x="762000" y="1701800"/>
                      <a:ext cx="215900" cy="215900"/>
                    </a:xfrm>
                    <a:prstGeom prst="corner">
                      <a:avLst>
                        <a:gd name="adj1" fmla="val 13551"/>
                        <a:gd name="adj2" fmla="val 10748"/>
                      </a:avLst>
                    </a:prstGeom>
                    <a:solidFill>
                      <a:srgbClr val="00B0F0"/>
                    </a:solidFill>
                    <a:ln>
                      <a:noFill/>
                    </a:ln>
                    <a:effectLst>
                      <a:outerShdw blurRad="101600" dist="38100" dir="8100000" algn="tr" rotWithShape="0">
                        <a:schemeClr val="accent1">
                          <a:alpha val="7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latin typeface="OPPOSans R" panose="00020600040101010101" pitchFamily="18" charset="-122"/>
                      </a:endParaRPr>
                    </a:p>
                  </p:txBody>
                </p:sp>
              </p:grpSp>
            </p:grpSp>
          </p:grpSp>
          <p:grpSp>
            <p:nvGrpSpPr>
              <p:cNvPr id="58" name="组合 57"/>
              <p:cNvGrpSpPr/>
              <p:nvPr/>
            </p:nvGrpSpPr>
            <p:grpSpPr>
              <a:xfrm>
                <a:off x="1541954" y="1963463"/>
                <a:ext cx="2402493" cy="3261275"/>
                <a:chOff x="1258833" y="1520546"/>
                <a:chExt cx="2645510" cy="3591161"/>
              </a:xfrm>
            </p:grpSpPr>
            <p:sp>
              <p:nvSpPr>
                <p:cNvPr id="59" name="圆角矩形 752"/>
                <p:cNvSpPr/>
                <p:nvPr>
                  <p:custDataLst>
                    <p:tags r:id="rId10"/>
                  </p:custDataLst>
                </p:nvPr>
              </p:nvSpPr>
              <p:spPr>
                <a:xfrm>
                  <a:off x="1258833" y="1520546"/>
                  <a:ext cx="2645510" cy="3584575"/>
                </a:xfrm>
                <a:prstGeom prst="roundRect">
                  <a:avLst>
                    <a:gd name="adj" fmla="val 0"/>
                  </a:avLst>
                </a:prstGeom>
                <a:solidFill>
                  <a:schemeClr val="bg1">
                    <a:lumMod val="85000"/>
                  </a:schemeClr>
                </a:solidFill>
                <a:ln>
                  <a:noFill/>
                </a:ln>
                <a:effectLst>
                  <a:outerShdw blurRad="406400" dist="304800" dir="33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5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sp>
              <p:nvSpPr>
                <p:cNvPr id="60" name="梯形 59"/>
                <p:cNvSpPr/>
                <p:nvPr>
                  <p:custDataLst>
                    <p:tags r:id="rId11"/>
                  </p:custDataLst>
                </p:nvPr>
              </p:nvSpPr>
              <p:spPr>
                <a:xfrm rot="10800000">
                  <a:off x="1347606" y="1627827"/>
                  <a:ext cx="2467962" cy="273861"/>
                </a:xfrm>
                <a:prstGeom prst="trapezoid">
                  <a:avLst>
                    <a:gd name="adj" fmla="val 73997"/>
                  </a:avLst>
                </a:prstGeom>
                <a:gradFill>
                  <a:gsLst>
                    <a:gs pos="32000">
                      <a:srgbClr val="F4F6F5"/>
                    </a:gs>
                    <a:gs pos="84000">
                      <a:srgbClr val="D4D7D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latin typeface="OPPOSans R" panose="00020600040101010101" pitchFamily="18" charset="-122"/>
                  </a:endParaRPr>
                </a:p>
              </p:txBody>
            </p:sp>
            <p:sp>
              <p:nvSpPr>
                <p:cNvPr id="61" name="梯形 60"/>
                <p:cNvSpPr/>
                <p:nvPr>
                  <p:custDataLst>
                    <p:tags r:id="rId12"/>
                  </p:custDataLst>
                </p:nvPr>
              </p:nvSpPr>
              <p:spPr>
                <a:xfrm rot="10800000" flipV="1">
                  <a:off x="1353918" y="4737993"/>
                  <a:ext cx="2455340" cy="273861"/>
                </a:xfrm>
                <a:prstGeom prst="trapezoid">
                  <a:avLst>
                    <a:gd name="adj" fmla="val 0"/>
                  </a:avLst>
                </a:prstGeom>
                <a:gradFill>
                  <a:gsLst>
                    <a:gs pos="26000">
                      <a:srgbClr val="FBFBFB"/>
                    </a:gs>
                    <a:gs pos="100000">
                      <a:srgbClr val="CACDD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latin typeface="OPPOSans R" panose="00020600040101010101" pitchFamily="18" charset="-122"/>
                  </a:endParaRPr>
                </a:p>
              </p:txBody>
            </p:sp>
            <p:sp>
              <p:nvSpPr>
                <p:cNvPr id="62" name="梯形 61"/>
                <p:cNvSpPr/>
                <p:nvPr>
                  <p:custDataLst>
                    <p:tags r:id="rId13"/>
                  </p:custDataLst>
                </p:nvPr>
              </p:nvSpPr>
              <p:spPr>
                <a:xfrm rot="5400000">
                  <a:off x="-236635" y="3217709"/>
                  <a:ext cx="3383199" cy="203400"/>
                </a:xfrm>
                <a:prstGeom prst="trapezoid">
                  <a:avLst>
                    <a:gd name="adj" fmla="val 133636"/>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latin typeface="OPPOSans R" panose="00020600040101010101" pitchFamily="18" charset="-122"/>
                  </a:endParaRPr>
                </a:p>
              </p:txBody>
            </p:sp>
            <p:sp>
              <p:nvSpPr>
                <p:cNvPr id="63" name="梯形 62"/>
                <p:cNvSpPr/>
                <p:nvPr>
                  <p:custDataLst>
                    <p:tags r:id="rId14"/>
                  </p:custDataLst>
                </p:nvPr>
              </p:nvSpPr>
              <p:spPr>
                <a:xfrm rot="16200000" flipH="1">
                  <a:off x="2019401" y="3216282"/>
                  <a:ext cx="3380345" cy="203398"/>
                </a:xfrm>
                <a:prstGeom prst="trapezoid">
                  <a:avLst>
                    <a:gd name="adj" fmla="val 134949"/>
                  </a:avLst>
                </a:prstGeom>
                <a:gradFill flip="none" rotWithShape="1">
                  <a:gsLst>
                    <a:gs pos="12000">
                      <a:srgbClr val="F1F2F3"/>
                    </a:gs>
                    <a:gs pos="100000">
                      <a:srgbClr val="D4D7DA"/>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00" dirty="0">
                    <a:latin typeface="OPPOSans R" panose="00020600040101010101" pitchFamily="18" charset="-122"/>
                  </a:endParaRPr>
                </a:p>
              </p:txBody>
            </p:sp>
            <p:sp>
              <p:nvSpPr>
                <p:cNvPr id="64" name="任意多边形: 形状 124"/>
                <p:cNvSpPr/>
                <p:nvPr>
                  <p:custDataLst>
                    <p:tags r:id="rId15"/>
                  </p:custDataLst>
                </p:nvPr>
              </p:nvSpPr>
              <p:spPr>
                <a:xfrm>
                  <a:off x="1258833" y="1527132"/>
                  <a:ext cx="2645510" cy="3584575"/>
                </a:xfrm>
                <a:custGeom>
                  <a:avLst/>
                  <a:gdLst>
                    <a:gd name="connsiteX0" fmla="*/ 83487 w 2359322"/>
                    <a:gd name="connsiteY0" fmla="*/ 89804 h 3196799"/>
                    <a:gd name="connsiteX1" fmla="*/ 83487 w 2359322"/>
                    <a:gd name="connsiteY1" fmla="*/ 3106994 h 3196799"/>
                    <a:gd name="connsiteX2" fmla="*/ 2275835 w 2359322"/>
                    <a:gd name="connsiteY2" fmla="*/ 3106994 h 3196799"/>
                    <a:gd name="connsiteX3" fmla="*/ 2275835 w 2359322"/>
                    <a:gd name="connsiteY3" fmla="*/ 89804 h 3196799"/>
                    <a:gd name="connsiteX4" fmla="*/ 0 w 2359322"/>
                    <a:gd name="connsiteY4" fmla="*/ 0 h 3196799"/>
                    <a:gd name="connsiteX5" fmla="*/ 2359322 w 2359322"/>
                    <a:gd name="connsiteY5" fmla="*/ 0 h 3196799"/>
                    <a:gd name="connsiteX6" fmla="*/ 2359322 w 2359322"/>
                    <a:gd name="connsiteY6" fmla="*/ 3196799 h 3196799"/>
                    <a:gd name="connsiteX7" fmla="*/ 0 w 2359322"/>
                    <a:gd name="connsiteY7" fmla="*/ 3196799 h 319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9322" h="3196799">
                      <a:moveTo>
                        <a:pt x="83487" y="89804"/>
                      </a:moveTo>
                      <a:lnTo>
                        <a:pt x="83487" y="3106994"/>
                      </a:lnTo>
                      <a:lnTo>
                        <a:pt x="2275835" y="3106994"/>
                      </a:lnTo>
                      <a:lnTo>
                        <a:pt x="2275835" y="89804"/>
                      </a:lnTo>
                      <a:close/>
                      <a:moveTo>
                        <a:pt x="0" y="0"/>
                      </a:moveTo>
                      <a:lnTo>
                        <a:pt x="2359322" y="0"/>
                      </a:lnTo>
                      <a:lnTo>
                        <a:pt x="2359322" y="3196799"/>
                      </a:lnTo>
                      <a:lnTo>
                        <a:pt x="0" y="3196799"/>
                      </a:lnTo>
                      <a:close/>
                    </a:path>
                  </a:pathLst>
                </a:custGeom>
                <a:gradFill flip="none" rotWithShape="1">
                  <a:gsLst>
                    <a:gs pos="0">
                      <a:schemeClr val="accent1">
                        <a:lumMod val="0"/>
                        <a:lumOff val="100000"/>
                      </a:schemeClr>
                    </a:gs>
                    <a:gs pos="44000">
                      <a:srgbClr val="D4BD80"/>
                    </a:gs>
                    <a:gs pos="75000">
                      <a:srgbClr val="EEE1AC"/>
                    </a:gs>
                    <a:gs pos="100000">
                      <a:srgbClr val="BA9954"/>
                    </a:gs>
                  </a:gsLst>
                  <a:path path="circle">
                    <a:fillToRect l="100000" t="100000"/>
                  </a:path>
                  <a:tileRect r="-100000" b="-100000"/>
                </a:gradFill>
                <a:ln>
                  <a:noFill/>
                </a:ln>
                <a:effectLst>
                  <a:outerShdw blurRad="50800" dir="138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500" dirty="0">
                    <a:solidFill>
                      <a:schemeClr val="accent1">
                        <a:lumMod val="20000"/>
                        <a:lumOff val="80000"/>
                      </a:schemeClr>
                    </a:solidFill>
                    <a:latin typeface="OPPOSans R" panose="00020600040101010101" pitchFamily="18" charset="-122"/>
                    <a:ea typeface="OPPOSans R" panose="00020600040101010101" pitchFamily="18" charset="-122"/>
                  </a:endParaRPr>
                </a:p>
              </p:txBody>
            </p:sp>
          </p:grpSp>
        </p:grpSp>
        <p:pic>
          <p:nvPicPr>
            <p:cNvPr id="65" name="图片 8" descr="C:\Users\zhuang\Desktop\探海神器——商用无人遥控水下机器人引领者\所用材料\专家推荐信\推荐信-刘文智.png推荐信-刘文智"/>
            <p:cNvPicPr/>
            <p:nvPr>
              <p:custDataLst>
                <p:tags r:id="rId16"/>
              </p:custDataLst>
            </p:nvPr>
          </p:nvPicPr>
          <p:blipFill rotWithShape="1">
            <a:blip r:embed="rId17"/>
            <a:srcRect/>
            <a:stretch>
              <a:fillRect/>
            </a:stretch>
          </p:blipFill>
          <p:spPr>
            <a:xfrm>
              <a:off x="5150310" y="1889347"/>
              <a:ext cx="1917992" cy="2657114"/>
            </a:xfrm>
            <a:prstGeom prst="rect">
              <a:avLst/>
            </a:prstGeom>
            <a:noFill/>
            <a:ln w="9525">
              <a:noFill/>
            </a:ln>
            <a:effectLst/>
          </p:spPr>
        </p:pic>
      </p:grpSp>
      <p:sp>
        <p:nvSpPr>
          <p:cNvPr id="66" name="任意多边形 65"/>
          <p:cNvSpPr/>
          <p:nvPr>
            <p:custDataLst>
              <p:tags r:id="rId18"/>
            </p:custDataLst>
          </p:nvPr>
        </p:nvSpPr>
        <p:spPr>
          <a:xfrm>
            <a:off x="5631180" y="3060859"/>
            <a:ext cx="1563529" cy="471488"/>
          </a:xfrm>
          <a:custGeom>
            <a:avLst/>
            <a:gdLst>
              <a:gd name="connsiteX0" fmla="*/ 0 w 938212"/>
              <a:gd name="connsiteY0" fmla="*/ 0 h 576263"/>
              <a:gd name="connsiteX1" fmla="*/ 938212 w 938212"/>
              <a:gd name="connsiteY1" fmla="*/ 576263 h 576263"/>
              <a:gd name="connsiteX2" fmla="*/ 728662 w 938212"/>
              <a:gd name="connsiteY2" fmla="*/ 0 h 576263"/>
              <a:gd name="connsiteX0-1" fmla="*/ 0 w 968692"/>
              <a:gd name="connsiteY0-2" fmla="*/ 0 h 576263"/>
              <a:gd name="connsiteX1-3" fmla="*/ 968692 w 968692"/>
              <a:gd name="connsiteY1-4" fmla="*/ 576263 h 576263"/>
              <a:gd name="connsiteX2-5" fmla="*/ 728662 w 968692"/>
              <a:gd name="connsiteY2-6" fmla="*/ 0 h 576263"/>
              <a:gd name="connsiteX0-7" fmla="*/ 0 w 968692"/>
              <a:gd name="connsiteY0-8" fmla="*/ 0 h 628650"/>
              <a:gd name="connsiteX1-9" fmla="*/ 726757 w 968692"/>
              <a:gd name="connsiteY1-10" fmla="*/ 628650 h 628650"/>
              <a:gd name="connsiteX2-11" fmla="*/ 968692 w 968692"/>
              <a:gd name="connsiteY2-12" fmla="*/ 576263 h 628650"/>
              <a:gd name="connsiteX3" fmla="*/ 728662 w 968692"/>
              <a:gd name="connsiteY3" fmla="*/ 0 h 628650"/>
            </a:gdLst>
            <a:ahLst/>
            <a:cxnLst>
              <a:cxn ang="0">
                <a:pos x="connsiteX0-1" y="connsiteY0-2"/>
              </a:cxn>
              <a:cxn ang="0">
                <a:pos x="connsiteX1-3" y="connsiteY1-4"/>
              </a:cxn>
              <a:cxn ang="0">
                <a:pos x="connsiteX2-5" y="connsiteY2-6"/>
              </a:cxn>
              <a:cxn ang="0">
                <a:pos x="connsiteX3" y="connsiteY3"/>
              </a:cxn>
            </a:cxnLst>
            <a:rect l="l" t="t" r="r" b="b"/>
            <a:pathLst>
              <a:path w="968692" h="628650">
                <a:moveTo>
                  <a:pt x="0" y="0"/>
                </a:moveTo>
                <a:cubicBezTo>
                  <a:pt x="276119" y="158750"/>
                  <a:pt x="450638" y="469900"/>
                  <a:pt x="726757" y="628650"/>
                </a:cubicBezTo>
                <a:lnTo>
                  <a:pt x="968692" y="576263"/>
                </a:lnTo>
                <a:lnTo>
                  <a:pt x="728662" y="0"/>
                </a:lnTo>
              </a:path>
            </a:pathLst>
          </a:custGeom>
          <a:gradFill flip="none" rotWithShape="1">
            <a:gsLst>
              <a:gs pos="98000">
                <a:srgbClr val="00B0F0"/>
              </a:gs>
              <a:gs pos="0">
                <a:srgbClr val="00B0F0">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pic>
        <p:nvPicPr>
          <p:cNvPr id="67" name="图片 66" descr="C:\Users\zhuang\Desktop\探海神器——商用无人遥控水下机器人引领者\所用材料\专家推荐信\推荐信-刘文智(1).png推荐信-刘文智(1)"/>
          <p:cNvPicPr/>
          <p:nvPr>
            <p:custDataLst>
              <p:tags r:id="rId19"/>
            </p:custDataLst>
          </p:nvPr>
        </p:nvPicPr>
        <p:blipFill>
          <a:blip r:embed="rId20"/>
          <a:srcRect/>
          <a:stretch>
            <a:fillRect/>
          </a:stretch>
        </p:blipFill>
        <p:spPr>
          <a:xfrm>
            <a:off x="6730365" y="3209449"/>
            <a:ext cx="1613535" cy="923449"/>
          </a:xfrm>
          <a:prstGeom prst="ellipse">
            <a:avLst/>
          </a:prstGeom>
          <a:ln w="25400">
            <a:solidFill>
              <a:srgbClr val="00B0F0"/>
            </a:solidFill>
          </a:ln>
          <a:effectLst>
            <a:outerShdw blurRad="101600" algn="ctr" rotWithShape="0">
              <a:prstClr val="black">
                <a:alpha val="40000"/>
              </a:prstClr>
            </a:outerShdw>
          </a:effectLst>
        </p:spPr>
      </p:pic>
      <p:sp>
        <p:nvSpPr>
          <p:cNvPr id="68" name="任意多边形 67"/>
          <p:cNvSpPr/>
          <p:nvPr>
            <p:custDataLst>
              <p:tags r:id="rId21"/>
            </p:custDataLst>
          </p:nvPr>
        </p:nvSpPr>
        <p:spPr>
          <a:xfrm flipH="1">
            <a:off x="1734503" y="2964656"/>
            <a:ext cx="2517934" cy="567690"/>
          </a:xfrm>
          <a:custGeom>
            <a:avLst/>
            <a:gdLst>
              <a:gd name="connsiteX0" fmla="*/ 0 w 938212"/>
              <a:gd name="connsiteY0" fmla="*/ 0 h 576263"/>
              <a:gd name="connsiteX1" fmla="*/ 938212 w 938212"/>
              <a:gd name="connsiteY1" fmla="*/ 576263 h 576263"/>
              <a:gd name="connsiteX2" fmla="*/ 728662 w 938212"/>
              <a:gd name="connsiteY2" fmla="*/ 0 h 576263"/>
              <a:gd name="connsiteX0-1" fmla="*/ 0 w 968692"/>
              <a:gd name="connsiteY0-2" fmla="*/ 0 h 576263"/>
              <a:gd name="connsiteX1-3" fmla="*/ 968692 w 968692"/>
              <a:gd name="connsiteY1-4" fmla="*/ 576263 h 576263"/>
              <a:gd name="connsiteX2-5" fmla="*/ 728662 w 968692"/>
              <a:gd name="connsiteY2-6" fmla="*/ 0 h 576263"/>
              <a:gd name="connsiteX0-7" fmla="*/ 0 w 968692"/>
              <a:gd name="connsiteY0-8" fmla="*/ 0 h 628650"/>
              <a:gd name="connsiteX1-9" fmla="*/ 726757 w 968692"/>
              <a:gd name="connsiteY1-10" fmla="*/ 628650 h 628650"/>
              <a:gd name="connsiteX2-11" fmla="*/ 968692 w 968692"/>
              <a:gd name="connsiteY2-12" fmla="*/ 576263 h 628650"/>
              <a:gd name="connsiteX3" fmla="*/ 728662 w 968692"/>
              <a:gd name="connsiteY3" fmla="*/ 0 h 628650"/>
            </a:gdLst>
            <a:ahLst/>
            <a:cxnLst>
              <a:cxn ang="0">
                <a:pos x="connsiteX0-1" y="connsiteY0-2"/>
              </a:cxn>
              <a:cxn ang="0">
                <a:pos x="connsiteX1-3" y="connsiteY1-4"/>
              </a:cxn>
              <a:cxn ang="0">
                <a:pos x="connsiteX2-5" y="connsiteY2-6"/>
              </a:cxn>
              <a:cxn ang="0">
                <a:pos x="connsiteX3" y="connsiteY3"/>
              </a:cxn>
            </a:cxnLst>
            <a:rect l="l" t="t" r="r" b="b"/>
            <a:pathLst>
              <a:path w="968692" h="628650">
                <a:moveTo>
                  <a:pt x="0" y="0"/>
                </a:moveTo>
                <a:cubicBezTo>
                  <a:pt x="276119" y="158750"/>
                  <a:pt x="450638" y="469900"/>
                  <a:pt x="726757" y="628650"/>
                </a:cubicBezTo>
                <a:lnTo>
                  <a:pt x="968692" y="576263"/>
                </a:lnTo>
                <a:lnTo>
                  <a:pt x="728662" y="0"/>
                </a:lnTo>
              </a:path>
            </a:pathLst>
          </a:custGeom>
          <a:gradFill flip="none" rotWithShape="1">
            <a:gsLst>
              <a:gs pos="98000">
                <a:srgbClr val="00B0F0"/>
              </a:gs>
              <a:gs pos="0">
                <a:srgbClr val="00B0F0">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pic>
        <p:nvPicPr>
          <p:cNvPr id="69" name="图片 68" descr="C:\Users\zhuang\Desktop\探海神器——商用无人遥控水下机器人引领者\所用材料\专家推荐信\推荐信-崔维成(1).png推荐信-崔维成(1)"/>
          <p:cNvPicPr/>
          <p:nvPr>
            <p:custDataLst>
              <p:tags r:id="rId22"/>
            </p:custDataLst>
          </p:nvPr>
        </p:nvPicPr>
        <p:blipFill>
          <a:blip r:embed="rId23"/>
          <a:srcRect/>
          <a:stretch>
            <a:fillRect/>
          </a:stretch>
        </p:blipFill>
        <p:spPr>
          <a:xfrm>
            <a:off x="863918" y="3146108"/>
            <a:ext cx="1514475" cy="993458"/>
          </a:xfrm>
          <a:prstGeom prst="ellipse">
            <a:avLst/>
          </a:prstGeom>
          <a:ln w="25400">
            <a:solidFill>
              <a:srgbClr val="00B0F0"/>
            </a:solidFill>
          </a:ln>
          <a:effectLst>
            <a:outerShdw blurRad="1016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30" name="矩形 29"/>
          <p:cNvSpPr/>
          <p:nvPr>
            <p:custDataLst>
              <p:tags r:id="rId2"/>
            </p:custDataLst>
          </p:nvPr>
        </p:nvSpPr>
        <p:spPr>
          <a:xfrm>
            <a:off x="340360" y="3074670"/>
            <a:ext cx="2478405" cy="123634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28" name="矩形 27"/>
          <p:cNvSpPr/>
          <p:nvPr>
            <p:custDataLst>
              <p:tags r:id="rId3"/>
            </p:custDataLst>
          </p:nvPr>
        </p:nvSpPr>
        <p:spPr>
          <a:xfrm>
            <a:off x="327660" y="880745"/>
            <a:ext cx="2515235" cy="181229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27" name="矩形 26"/>
          <p:cNvSpPr/>
          <p:nvPr>
            <p:custDataLst>
              <p:tags r:id="rId4"/>
            </p:custDataLst>
          </p:nvPr>
        </p:nvSpPr>
        <p:spPr>
          <a:xfrm>
            <a:off x="6156325" y="2289810"/>
            <a:ext cx="2638425" cy="279019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29" name="矩形 28"/>
          <p:cNvSpPr/>
          <p:nvPr>
            <p:custDataLst>
              <p:tags r:id="rId5"/>
            </p:custDataLst>
          </p:nvPr>
        </p:nvSpPr>
        <p:spPr>
          <a:xfrm>
            <a:off x="6156325" y="753745"/>
            <a:ext cx="2634615" cy="143446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grpSp>
        <p:nvGrpSpPr>
          <p:cNvPr id="6" name="组合 5"/>
          <p:cNvGrpSpPr/>
          <p:nvPr/>
        </p:nvGrpSpPr>
        <p:grpSpPr>
          <a:xfrm>
            <a:off x="-231775" y="774597"/>
            <a:ext cx="9026524" cy="2817888"/>
            <a:chOff x="1255684" y="1830809"/>
            <a:chExt cx="10250435" cy="2952843"/>
          </a:xfrm>
        </p:grpSpPr>
        <p:sp>
          <p:nvSpPr>
            <p:cNvPr id="9" name="TextBox 24"/>
            <p:cNvSpPr txBox="1"/>
            <p:nvPr/>
          </p:nvSpPr>
          <p:spPr>
            <a:xfrm>
              <a:off x="1975341" y="1978530"/>
              <a:ext cx="3508151" cy="3533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1、比较恶劣的工作环境</a:t>
              </a:r>
              <a:endParaRPr kumimoji="0" lang="zh-CN" altLang="en-US" sz="1600" b="1" i="0" u="none" strike="noStrike" kern="1200" cap="none" spc="0" normalizeH="0" baseline="0"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endParaRPr>
            </a:p>
          </p:txBody>
        </p:sp>
        <p:sp>
          <p:nvSpPr>
            <p:cNvPr id="10" name="TextBox 23"/>
            <p:cNvSpPr txBox="1"/>
            <p:nvPr/>
          </p:nvSpPr>
          <p:spPr>
            <a:xfrm>
              <a:off x="1255684" y="4434311"/>
              <a:ext cx="2116502" cy="34934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en-GB" altLang="zh-CN" sz="105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ea"/>
                <a:sym typeface="+mn-lt"/>
              </a:endParaRPr>
            </a:p>
          </p:txBody>
        </p:sp>
        <p:sp>
          <p:nvSpPr>
            <p:cNvPr id="11" name="TextBox 24"/>
            <p:cNvSpPr txBox="1"/>
            <p:nvPr/>
          </p:nvSpPr>
          <p:spPr>
            <a:xfrm>
              <a:off x="1968131" y="4090547"/>
              <a:ext cx="2691145" cy="54696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2</a:t>
              </a:r>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a:t>
              </a:r>
              <a:r>
                <a:rPr lang="zh-CN" altLang="en-US" sz="16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海洋生物观察</a:t>
              </a:r>
              <a:endParaRPr kumimoji="0" lang="zh-CN" altLang="en-US" sz="1200" b="1" i="0" u="none" strike="noStrike" kern="1200" cap="none" spc="0" normalizeH="0" baseline="0"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12" name="TextBox 23"/>
            <p:cNvSpPr txBox="1"/>
            <p:nvPr/>
          </p:nvSpPr>
          <p:spPr>
            <a:xfrm>
              <a:off x="8639026" y="2054388"/>
              <a:ext cx="2867093" cy="12562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zh-CN" altLang="en-US" sz="12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采用探测型仿生机器鱼可以容易的进入像沉船内部这样环境复杂的海洋空间，从而完成一般潜水所不能完成的作业任务。</a:t>
              </a:r>
              <a:endParaRPr kumimoji="0" lang="zh-CN" altLang="en-US" sz="1200" b="1" i="0" u="none" strike="noStrike" kern="1200" cap="none" spc="0" normalizeH="0" baseline="0"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lt"/>
              </a:endParaRPr>
            </a:p>
          </p:txBody>
        </p:sp>
        <p:sp>
          <p:nvSpPr>
            <p:cNvPr id="13" name="TextBox 24"/>
            <p:cNvSpPr txBox="1"/>
            <p:nvPr/>
          </p:nvSpPr>
          <p:spPr>
            <a:xfrm>
              <a:off x="8687267" y="1830809"/>
              <a:ext cx="1980029" cy="353333"/>
            </a:xfrm>
            <a:prstGeom prst="rect">
              <a:avLst/>
            </a:prstGeom>
            <a:noFill/>
          </p:spPr>
          <p:txBody>
            <a:bodyPr wrap="square" rtlCol="0">
              <a:spAutoFit/>
            </a:bodyPr>
            <a:lstStyle/>
            <a:p>
              <a:pPr marL="0" marR="0" lvl="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3、海底探测</a:t>
              </a:r>
              <a:endParaRPr kumimoji="0" lang="zh-CN" altLang="en-US" sz="1600" b="1" i="0" u="none" strike="noStrike" kern="1200" cap="none" spc="0" normalizeH="0" baseline="0"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endParaRPr>
            </a:p>
          </p:txBody>
        </p:sp>
        <p:sp>
          <p:nvSpPr>
            <p:cNvPr id="14" name="TextBox 23"/>
            <p:cNvSpPr txBox="1"/>
            <p:nvPr/>
          </p:nvSpPr>
          <p:spPr>
            <a:xfrm>
              <a:off x="9094688" y="4434311"/>
              <a:ext cx="2116502" cy="34934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en-GB" altLang="zh-CN" sz="1050" b="0"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n-ea"/>
                <a:sym typeface="+mn-lt"/>
              </a:endParaRPr>
            </a:p>
          </p:txBody>
        </p:sp>
        <p:sp>
          <p:nvSpPr>
            <p:cNvPr id="15" name="TextBox 24"/>
            <p:cNvSpPr txBox="1"/>
            <p:nvPr/>
          </p:nvSpPr>
          <p:spPr>
            <a:xfrm>
              <a:off x="8811295" y="3487582"/>
              <a:ext cx="1980029" cy="3533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rPr>
                <a:t>4、军用方面</a:t>
              </a:r>
              <a:endParaRPr kumimoji="0" lang="zh-CN" altLang="en-US" sz="2800" b="1" i="0" u="none" strike="noStrike" kern="1200" cap="none" spc="0" normalizeH="0" baseline="0"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endParaRPr>
            </a:p>
          </p:txBody>
        </p:sp>
      </p:grpSp>
      <p:pic>
        <p:nvPicPr>
          <p:cNvPr id="5" name="图片 4" descr="C:\Users\Administrator\Desktop\Untitled2.JPGUntitled2"/>
          <p:cNvPicPr>
            <a:picLocks noChangeAspect="1"/>
          </p:cNvPicPr>
          <p:nvPr/>
        </p:nvPicPr>
        <p:blipFill>
          <a:blip r:embed="rId6"/>
          <a:srcRect/>
          <a:stretch>
            <a:fillRect/>
          </a:stretch>
        </p:blipFill>
        <p:spPr>
          <a:xfrm>
            <a:off x="3347720" y="2787650"/>
            <a:ext cx="2688590" cy="1177290"/>
          </a:xfrm>
          <a:prstGeom prst="rect">
            <a:avLst/>
          </a:prstGeom>
        </p:spPr>
      </p:pic>
      <p:sp>
        <p:nvSpPr>
          <p:cNvPr id="21" name="文本框 20"/>
          <p:cNvSpPr txBox="1"/>
          <p:nvPr/>
        </p:nvSpPr>
        <p:spPr>
          <a:xfrm>
            <a:off x="6311900" y="2644140"/>
            <a:ext cx="2482215" cy="2399665"/>
          </a:xfrm>
          <a:prstGeom prst="rect">
            <a:avLst/>
          </a:prstGeom>
          <a:noFill/>
        </p:spPr>
        <p:txBody>
          <a:bodyPr wrap="square" rtlCol="0">
            <a:spAutoFit/>
          </a:bodyPr>
          <a:lstStyle/>
          <a:p>
            <a:pPr marR="86360" indent="406400" algn="just">
              <a:lnSpc>
                <a:spcPts val="2000"/>
              </a:lnSpc>
              <a:spcAft>
                <a:spcPts val="0"/>
              </a:spcAft>
            </a:pPr>
            <a:r>
              <a:rPr lang="zh-CN" altLang="en-US" sz="12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探测型仿生机器鱼主要特点之一便是体积小，这样研制成功的小型潜航武器、无人驾驶仿生袖珍潜艇在军事方面具有很大的应用前景。</a:t>
            </a:r>
            <a:endParaRPr lang="zh-CN" altLang="en-US" sz="12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a:p>
            <a:pPr marR="86360" indent="406400" algn="just">
              <a:lnSpc>
                <a:spcPts val="2000"/>
              </a:lnSpc>
              <a:spcAft>
                <a:spcPts val="0"/>
              </a:spcAft>
            </a:pPr>
            <a:r>
              <a:rPr lang="zh-CN" altLang="en-US" sz="12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利用探测型仿生机器鱼体积小、成本低、机动性能好的特点，它将在攻击、侦查、扫雷等方面发挥重大作用。</a:t>
            </a:r>
            <a:endParaRPr lang="zh-CN" altLang="en-US" sz="12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pic>
        <p:nvPicPr>
          <p:cNvPr id="7" name="图片 6" descr="Untitled"/>
          <p:cNvPicPr>
            <a:picLocks noChangeAspect="1"/>
          </p:cNvPicPr>
          <p:nvPr/>
        </p:nvPicPr>
        <p:blipFill>
          <a:blip r:embed="rId7"/>
          <a:stretch>
            <a:fillRect/>
          </a:stretch>
        </p:blipFill>
        <p:spPr>
          <a:xfrm>
            <a:off x="2134235" y="1347470"/>
            <a:ext cx="4255135" cy="1863725"/>
          </a:xfrm>
          <a:prstGeom prst="rect">
            <a:avLst/>
          </a:prstGeom>
        </p:spPr>
      </p:pic>
      <p:grpSp>
        <p:nvGrpSpPr>
          <p:cNvPr id="2" name="组合 1"/>
          <p:cNvGrpSpPr/>
          <p:nvPr/>
        </p:nvGrpSpPr>
        <p:grpSpPr>
          <a:xfrm>
            <a:off x="274671" y="691073"/>
            <a:ext cx="2506629" cy="83937"/>
            <a:chOff x="723899" y="1042988"/>
            <a:chExt cx="2309814" cy="111916"/>
          </a:xfrm>
        </p:grpSpPr>
        <p:cxnSp>
          <p:nvCxnSpPr>
            <p:cNvPr id="3" name="直接连接符 2"/>
            <p:cNvCxnSpPr/>
            <p:nvPr>
              <p:custDataLst>
                <p:tags r:id="rId8"/>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9"/>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0"/>
              </p:custDataLst>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1"/>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2"/>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3"/>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4"/>
              </p:custDataLst>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5"/>
              </p:custDataLst>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6"/>
              </p:custDataLst>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矩形 25"/>
          <p:cNvSpPr/>
          <p:nvPr>
            <p:custDataLst>
              <p:tags r:id="rId17"/>
            </p:custDataLst>
          </p:nvPr>
        </p:nvSpPr>
        <p:spPr>
          <a:xfrm>
            <a:off x="233045" y="196850"/>
            <a:ext cx="5749290" cy="521970"/>
          </a:xfrm>
          <a:prstGeom prst="rect">
            <a:avLst/>
          </a:prstGeom>
        </p:spPr>
        <p:txBody>
          <a:bodyPr wrap="square">
            <a:spAutoFit/>
          </a:bodyPr>
          <a:p>
            <a:pPr algn="l">
              <a:defRPr/>
            </a:pPr>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产品现状</a:t>
            </a:r>
            <a:r>
              <a:rPr lang="en-US" altLang="zh-CN" sz="24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对比与展望</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32" name="文本框 31"/>
          <p:cNvSpPr txBox="1"/>
          <p:nvPr/>
        </p:nvSpPr>
        <p:spPr>
          <a:xfrm>
            <a:off x="467360" y="1150620"/>
            <a:ext cx="2298065" cy="1476375"/>
          </a:xfrm>
          <a:prstGeom prst="rect">
            <a:avLst/>
          </a:prstGeom>
          <a:noFill/>
        </p:spPr>
        <p:txBody>
          <a:bodyPr wrap="square" rtlCol="0">
            <a:spAutoFit/>
          </a:bodyPr>
          <a:p>
            <a:pPr algn="l">
              <a:lnSpc>
                <a:spcPct val="150000"/>
              </a:lnSpc>
              <a:spcBef>
                <a:spcPts val="0"/>
              </a:spcBef>
              <a:spcAft>
                <a:spcPts val="0"/>
              </a:spcAft>
              <a:buClrTx/>
              <a:buSzTx/>
              <a:buFontTx/>
              <a:defRPr/>
            </a:pPr>
            <a:r>
              <a:rPr lang="zh-CN" altLang="en-US" sz="12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要求工作时间长、承载空间有限、不能加载太多能源、机动性高、空间狭窄等场合，采用探测型仿真机器鱼可较好的完成作业任务。</a:t>
            </a:r>
            <a:endParaRPr lang="zh-CN" altLang="en-US" sz="12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sp>
        <p:nvSpPr>
          <p:cNvPr id="34" name="文本框 33"/>
          <p:cNvSpPr txBox="1"/>
          <p:nvPr/>
        </p:nvSpPr>
        <p:spPr>
          <a:xfrm>
            <a:off x="418465" y="3291205"/>
            <a:ext cx="2346325" cy="786130"/>
          </a:xfrm>
          <a:prstGeom prst="rect">
            <a:avLst/>
          </a:prstGeom>
          <a:noFill/>
        </p:spPr>
        <p:txBody>
          <a:bodyPr wrap="square" rtlCol="0">
            <a:noAutofit/>
          </a:bodyPr>
          <a:p>
            <a:pPr algn="l">
              <a:lnSpc>
                <a:spcPct val="150000"/>
              </a:lnSpc>
              <a:spcBef>
                <a:spcPts val="0"/>
              </a:spcBef>
              <a:spcAft>
                <a:spcPts val="0"/>
              </a:spcAft>
              <a:buClrTx/>
              <a:buSzTx/>
              <a:buFontTx/>
              <a:defRPr/>
            </a:pPr>
            <a:r>
              <a:rPr lang="zh-CN" altLang="en-US" sz="12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一般推进器噪声大，很难接近海洋生物，采用静音驱动的探测型仿生机器鱼可解决此问题。</a:t>
            </a:r>
            <a:endParaRPr lang="zh-CN" altLang="en-US" sz="12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 name="文本框 2"/>
          <p:cNvSpPr txBox="1"/>
          <p:nvPr/>
        </p:nvSpPr>
        <p:spPr>
          <a:xfrm>
            <a:off x="971550" y="791845"/>
            <a:ext cx="7281545" cy="1753235"/>
          </a:xfrm>
          <a:prstGeom prst="rect">
            <a:avLst/>
          </a:prstGeom>
          <a:noFill/>
        </p:spPr>
        <p:txBody>
          <a:bodyPr wrap="square" rtlCol="0">
            <a:spAutoFit/>
          </a:bodyPr>
          <a:lstStyle/>
          <a:p>
            <a:pPr algn="ctr">
              <a:buClrTx/>
              <a:buSzTx/>
              <a:buNone/>
            </a:pPr>
            <a:r>
              <a:rPr lang="zh-CN" altLang="en-US" sz="5400" b="1" dirty="0">
                <a:ln w="1657" cmpd="sng"/>
                <a:gradFill>
                  <a:gsLst>
                    <a:gs pos="0">
                      <a:srgbClr val="F7FAFE"/>
                    </a:gs>
                    <a:gs pos="61000">
                      <a:srgbClr val="B4F4FD"/>
                    </a:gs>
                    <a:gs pos="100000">
                      <a:srgbClr val="459EF3"/>
                    </a:gs>
                  </a:gsLst>
                  <a:lin ang="5400000" scaled="0"/>
                </a:gradFill>
                <a:effectLst>
                  <a:outerShdw blurRad="13252" dist="38100" dir="2700000" algn="tl" rotWithShape="0">
                    <a:prstClr val="black">
                      <a:alpha val="32000"/>
                    </a:prstClr>
                  </a:outerShdw>
                </a:effectLst>
                <a:latin typeface="汉仪程行简" panose="00020600040101010101" charset="-122"/>
                <a:ea typeface="汉仪程行简" panose="00020600040101010101" charset="-122"/>
              </a:rPr>
              <a:t>感谢聆听</a:t>
            </a:r>
            <a:endParaRPr lang="zh-CN" altLang="en-US" sz="5400" b="1" dirty="0">
              <a:ln w="1657" cmpd="sng"/>
              <a:gradFill>
                <a:gsLst>
                  <a:gs pos="0">
                    <a:srgbClr val="F7FAFE"/>
                  </a:gs>
                  <a:gs pos="61000">
                    <a:srgbClr val="B4F4FD"/>
                  </a:gs>
                  <a:gs pos="100000">
                    <a:srgbClr val="459EF3"/>
                  </a:gs>
                </a:gsLst>
                <a:lin ang="5400000" scaled="0"/>
              </a:gradFill>
              <a:effectLst>
                <a:outerShdw blurRad="13252" dist="38100" dir="2700000" algn="tl" rotWithShape="0">
                  <a:prstClr val="black">
                    <a:alpha val="32000"/>
                  </a:prstClr>
                </a:outerShdw>
              </a:effectLst>
              <a:latin typeface="汉仪程行简" panose="00020600040101010101" charset="-122"/>
              <a:ea typeface="汉仪程行简" panose="00020600040101010101" charset="-122"/>
            </a:endParaRPr>
          </a:p>
          <a:p>
            <a:pPr algn="ctr">
              <a:buClrTx/>
              <a:buSzTx/>
              <a:buNone/>
            </a:pPr>
            <a:r>
              <a:rPr lang="zh-CN" altLang="en-US" sz="5400" b="1" dirty="0">
                <a:ln w="1657" cmpd="sng"/>
                <a:gradFill>
                  <a:gsLst>
                    <a:gs pos="0">
                      <a:srgbClr val="F7FAFE"/>
                    </a:gs>
                    <a:gs pos="61000">
                      <a:srgbClr val="B4F4FD"/>
                    </a:gs>
                    <a:gs pos="100000">
                      <a:srgbClr val="459EF3"/>
                    </a:gs>
                  </a:gsLst>
                  <a:lin ang="5400000" scaled="0"/>
                </a:gradFill>
                <a:effectLst>
                  <a:outerShdw blurRad="13252" dist="38100" dir="2700000" algn="tl" rotWithShape="0">
                    <a:prstClr val="black">
                      <a:alpha val="32000"/>
                    </a:prstClr>
                  </a:outerShdw>
                </a:effectLst>
                <a:latin typeface="汉仪程行简" panose="00020600040101010101" charset="-122"/>
                <a:ea typeface="汉仪程行简" panose="00020600040101010101" charset="-122"/>
              </a:rPr>
              <a:t>请老师批评指正</a:t>
            </a:r>
            <a:endParaRPr lang="zh-CN" altLang="en-US" sz="5400" b="1" spc="600" dirty="0">
              <a:ln w="1657" cmpd="sng"/>
              <a:gradFill>
                <a:gsLst>
                  <a:gs pos="0">
                    <a:srgbClr val="F7FAFE"/>
                  </a:gs>
                  <a:gs pos="61000">
                    <a:srgbClr val="B4F4FD"/>
                  </a:gs>
                  <a:gs pos="100000">
                    <a:srgbClr val="459EF3"/>
                  </a:gs>
                </a:gsLst>
                <a:lin ang="5400000" scaled="0"/>
              </a:gradFill>
              <a:effectLst>
                <a:outerShdw blurRad="13252" dist="38100" dir="2700000" algn="tl" rotWithShape="0">
                  <a:prstClr val="black">
                    <a:alpha val="32000"/>
                  </a:prstClr>
                </a:outerShdw>
              </a:effectLst>
              <a:latin typeface="汉仪程行简" panose="00020600040101010101" charset="-122"/>
              <a:ea typeface="汉仪程行简" panose="00020600040101010101" charset="-122"/>
            </a:endParaRPr>
          </a:p>
        </p:txBody>
      </p:sp>
      <p:pic>
        <p:nvPicPr>
          <p:cNvPr id="7" name="图片 6" descr="Untitled"/>
          <p:cNvPicPr>
            <a:picLocks noChangeAspect="1"/>
          </p:cNvPicPr>
          <p:nvPr>
            <p:custDataLst>
              <p:tags r:id="rId2"/>
            </p:custDataLst>
          </p:nvPr>
        </p:nvPicPr>
        <p:blipFill>
          <a:blip r:embed="rId3"/>
          <a:stretch>
            <a:fillRect/>
          </a:stretch>
        </p:blipFill>
        <p:spPr>
          <a:xfrm>
            <a:off x="2339975" y="1707515"/>
            <a:ext cx="4829175" cy="365315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4" name="矩形 3"/>
          <p:cNvSpPr/>
          <p:nvPr>
            <p:custDataLst>
              <p:tags r:id="rId2"/>
            </p:custDataLst>
          </p:nvPr>
        </p:nvSpPr>
        <p:spPr>
          <a:xfrm>
            <a:off x="3810" y="-20955"/>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custDataLst>
              <p:tags r:id="rId3"/>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45" descr="7b0a2020202022776f7264617274223a20227b5c2269645c223a32353030343338322c5c227469645c223a31333532367d220a7d0a"/>
          <p:cNvSpPr txBox="1"/>
          <p:nvPr/>
        </p:nvSpPr>
        <p:spPr>
          <a:xfrm>
            <a:off x="755344" y="196397"/>
            <a:ext cx="1713230" cy="1014730"/>
          </a:xfrm>
          <a:prstGeom prst="rect">
            <a:avLst/>
          </a:prstGeom>
          <a:noFill/>
        </p:spPr>
        <p:txBody>
          <a:bodyPr wrap="none" rtlCol="0">
            <a:spAutoFit/>
            <a:scene3d>
              <a:camera prst="obliqueBottomRight"/>
              <a:lightRig rig="contrasting" dir="t">
                <a:rot lat="0" lon="0" rev="0"/>
              </a:lightRig>
            </a:scene3d>
            <a:sp3d extrusionH="149412" contourW="2988">
              <a:extrusionClr>
                <a:srgbClr val="FEFEFF"/>
              </a:extrusionClr>
              <a:contourClr>
                <a:srgbClr val="3F5970"/>
              </a:contourClr>
            </a:sp3d>
          </a:bodyPr>
          <a:lstStyle/>
          <a:p>
            <a:r>
              <a:rPr lang="zh-CN" altLang="en-US" sz="60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rPr>
              <a:t>目录</a:t>
            </a:r>
            <a:endParaRPr lang="zh-CN" altLang="en-US" sz="60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endParaRPr>
          </a:p>
        </p:txBody>
      </p:sp>
      <p:sp>
        <p:nvSpPr>
          <p:cNvPr id="14" name="文本框 6"/>
          <p:cNvSpPr txBox="1"/>
          <p:nvPr/>
        </p:nvSpPr>
        <p:spPr>
          <a:xfrm>
            <a:off x="357505" y="1491615"/>
            <a:ext cx="979170" cy="829945"/>
          </a:xfrm>
          <a:prstGeom prst="rect">
            <a:avLst/>
          </a:prstGeom>
          <a:noFill/>
        </p:spPr>
        <p:txBody>
          <a:bodyPr wrap="square" rtlCol="0">
            <a:spAutoFit/>
          </a:bodyPr>
          <a:lstStyle/>
          <a:p>
            <a:r>
              <a:rPr lang="zh-CN" altLang="en-US" sz="48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rPr>
              <a:t>1</a:t>
            </a:r>
            <a:endParaRPr lang="zh-CN" altLang="en-US" sz="48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endParaRPr>
          </a:p>
        </p:txBody>
      </p:sp>
      <p:sp>
        <p:nvSpPr>
          <p:cNvPr id="17" name="文本框 12"/>
          <p:cNvSpPr txBox="1"/>
          <p:nvPr/>
        </p:nvSpPr>
        <p:spPr>
          <a:xfrm>
            <a:off x="356235" y="2348230"/>
            <a:ext cx="980440" cy="829945"/>
          </a:xfrm>
          <a:prstGeom prst="rect">
            <a:avLst/>
          </a:prstGeom>
          <a:noFill/>
        </p:spPr>
        <p:txBody>
          <a:bodyPr wrap="square" rtlCol="0">
            <a:spAutoFit/>
          </a:bodyPr>
          <a:lstStyle/>
          <a:p>
            <a:pPr algn="l">
              <a:buClrTx/>
              <a:buSzTx/>
              <a:buFontTx/>
            </a:pPr>
            <a:r>
              <a:rPr lang="zh-CN" altLang="en-US" sz="48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rPr>
              <a:t>2</a:t>
            </a:r>
            <a:endParaRPr lang="zh-CN" altLang="en-US" sz="48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endParaRPr>
          </a:p>
        </p:txBody>
      </p:sp>
      <p:sp>
        <p:nvSpPr>
          <p:cNvPr id="18" name="任意多边形 17"/>
          <p:cNvSpPr/>
          <p:nvPr/>
        </p:nvSpPr>
        <p:spPr>
          <a:xfrm>
            <a:off x="978244" y="1639278"/>
            <a:ext cx="3888468" cy="589149"/>
          </a:xfrm>
          <a:custGeom>
            <a:avLst/>
            <a:gdLst/>
            <a:ahLst/>
            <a:cxnLst/>
            <a:rect l="l" t="t" r="r" b="b"/>
            <a:pathLst>
              <a:path w="3492923" h="468000">
                <a:moveTo>
                  <a:pt x="82036" y="0"/>
                </a:moveTo>
                <a:lnTo>
                  <a:pt x="3024923" y="0"/>
                </a:lnTo>
                <a:lnTo>
                  <a:pt x="3492923" y="468000"/>
                </a:lnTo>
                <a:lnTo>
                  <a:pt x="82036" y="468000"/>
                </a:lnTo>
                <a:cubicBezTo>
                  <a:pt x="36729" y="468000"/>
                  <a:pt x="0" y="425570"/>
                  <a:pt x="0" y="373230"/>
                </a:cubicBezTo>
                <a:lnTo>
                  <a:pt x="0" y="94771"/>
                </a:lnTo>
                <a:cubicBezTo>
                  <a:pt x="0" y="42431"/>
                  <a:pt x="36729" y="0"/>
                  <a:pt x="82036" y="0"/>
                </a:cubicBezTo>
                <a:close/>
              </a:path>
            </a:pathLst>
          </a:custGeom>
          <a:solidFill>
            <a:srgbClr val="027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18"/>
          <p:cNvSpPr txBox="1"/>
          <p:nvPr/>
        </p:nvSpPr>
        <p:spPr>
          <a:xfrm>
            <a:off x="395456" y="3241686"/>
            <a:ext cx="1098990" cy="829945"/>
          </a:xfrm>
          <a:prstGeom prst="rect">
            <a:avLst/>
          </a:prstGeom>
          <a:noFill/>
        </p:spPr>
        <p:txBody>
          <a:bodyPr wrap="square" rtlCol="0">
            <a:spAutoFit/>
          </a:bodyPr>
          <a:lstStyle/>
          <a:p>
            <a:pPr algn="l">
              <a:buClrTx/>
              <a:buSzTx/>
              <a:buFontTx/>
            </a:pPr>
            <a:r>
              <a:rPr lang="zh-CN" altLang="en-US" sz="48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rPr>
              <a:t>3</a:t>
            </a:r>
            <a:endParaRPr lang="zh-CN" altLang="en-US" sz="48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endParaRPr>
          </a:p>
        </p:txBody>
      </p:sp>
      <p:sp>
        <p:nvSpPr>
          <p:cNvPr id="22" name="任意多边形 21"/>
          <p:cNvSpPr/>
          <p:nvPr/>
        </p:nvSpPr>
        <p:spPr>
          <a:xfrm>
            <a:off x="1002030" y="3291205"/>
            <a:ext cx="5223510" cy="588010"/>
          </a:xfrm>
          <a:custGeom>
            <a:avLst/>
            <a:gdLst/>
            <a:ahLst/>
            <a:cxnLst/>
            <a:rect l="l" t="t" r="r" b="b"/>
            <a:pathLst>
              <a:path w="4151099" h="468000">
                <a:moveTo>
                  <a:pt x="82036" y="0"/>
                </a:moveTo>
                <a:lnTo>
                  <a:pt x="3683099" y="0"/>
                </a:lnTo>
                <a:lnTo>
                  <a:pt x="4151099" y="468000"/>
                </a:lnTo>
                <a:lnTo>
                  <a:pt x="82036" y="468000"/>
                </a:lnTo>
                <a:cubicBezTo>
                  <a:pt x="36729" y="468000"/>
                  <a:pt x="0" y="425570"/>
                  <a:pt x="0" y="373230"/>
                </a:cubicBezTo>
                <a:lnTo>
                  <a:pt x="0" y="94771"/>
                </a:lnTo>
                <a:cubicBezTo>
                  <a:pt x="0" y="42431"/>
                  <a:pt x="36729" y="0"/>
                  <a:pt x="82036" y="0"/>
                </a:cubicBezTo>
                <a:close/>
              </a:path>
            </a:pathLst>
          </a:custGeom>
          <a:solidFill>
            <a:srgbClr val="027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Picture 2" descr="G:\新建文件夹 (3)\创新创业\探测型仿生机器鱼\探测型仿生机器鱼——曹其盛\装配图\正视图.JPG正视图"/>
          <p:cNvPicPr>
            <a:picLocks noChangeAspect="1" noChangeArrowheads="1"/>
          </p:cNvPicPr>
          <p:nvPr/>
        </p:nvPicPr>
        <p:blipFill>
          <a:blip r:embed="rId4"/>
          <a:srcRect/>
          <a:stretch>
            <a:fillRect/>
          </a:stretch>
        </p:blipFill>
        <p:spPr bwMode="auto">
          <a:xfrm flipH="1">
            <a:off x="3636010" y="6985"/>
            <a:ext cx="6344285" cy="2920365"/>
          </a:xfrm>
          <a:prstGeom prst="flowChartMultidocumen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任意多边形 17"/>
          <p:cNvSpPr/>
          <p:nvPr/>
        </p:nvSpPr>
        <p:spPr>
          <a:xfrm>
            <a:off x="1001884" y="2471655"/>
            <a:ext cx="4574511" cy="589149"/>
          </a:xfrm>
          <a:custGeom>
            <a:avLst/>
            <a:gdLst/>
            <a:ahLst/>
            <a:cxnLst/>
            <a:rect l="l" t="t" r="r" b="b"/>
            <a:pathLst>
              <a:path w="3492923" h="468000">
                <a:moveTo>
                  <a:pt x="82036" y="0"/>
                </a:moveTo>
                <a:lnTo>
                  <a:pt x="3024923" y="0"/>
                </a:lnTo>
                <a:lnTo>
                  <a:pt x="3492923" y="468000"/>
                </a:lnTo>
                <a:lnTo>
                  <a:pt x="82036" y="468000"/>
                </a:lnTo>
                <a:cubicBezTo>
                  <a:pt x="36729" y="468000"/>
                  <a:pt x="0" y="425570"/>
                  <a:pt x="0" y="373230"/>
                </a:cubicBezTo>
                <a:lnTo>
                  <a:pt x="0" y="94771"/>
                </a:lnTo>
                <a:cubicBezTo>
                  <a:pt x="0" y="42431"/>
                  <a:pt x="36729" y="0"/>
                  <a:pt x="82036" y="0"/>
                </a:cubicBezTo>
                <a:close/>
              </a:path>
            </a:pathLst>
          </a:custGeom>
          <a:solidFill>
            <a:srgbClr val="027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56"/>
          <p:cNvSpPr txBox="1"/>
          <p:nvPr/>
        </p:nvSpPr>
        <p:spPr>
          <a:xfrm>
            <a:off x="1115650" y="3341912"/>
            <a:ext cx="1903107" cy="52197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产品研发</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2" name="文本框 12"/>
          <p:cNvSpPr txBox="1"/>
          <p:nvPr/>
        </p:nvSpPr>
        <p:spPr>
          <a:xfrm>
            <a:off x="396875" y="3990340"/>
            <a:ext cx="951865" cy="829945"/>
          </a:xfrm>
          <a:prstGeom prst="rect">
            <a:avLst/>
          </a:prstGeom>
          <a:noFill/>
        </p:spPr>
        <p:txBody>
          <a:bodyPr wrap="square" rtlCol="0">
            <a:spAutoFit/>
          </a:bodyPr>
          <a:lstStyle/>
          <a:p>
            <a:pPr algn="l">
              <a:buClrTx/>
              <a:buSzTx/>
              <a:buFontTx/>
            </a:pPr>
            <a:r>
              <a:rPr lang="zh-CN" altLang="en-US" sz="48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rPr>
              <a:t>4</a:t>
            </a:r>
            <a:endParaRPr lang="zh-CN" altLang="en-US" sz="4800" b="1" dirty="0" smtClean="0">
              <a:gradFill>
                <a:gsLst>
                  <a:gs pos="34000">
                    <a:schemeClr val="bg1"/>
                  </a:gs>
                  <a:gs pos="67000">
                    <a:srgbClr val="80D8F8"/>
                  </a:gs>
                  <a:gs pos="100000">
                    <a:srgbClr val="2490F0"/>
                  </a:gs>
                </a:gsLst>
                <a:lin ang="5400000" scaled="1"/>
              </a:gradFill>
              <a:latin typeface="思源宋体 CN Heavy" panose="02010600030101010101" pitchFamily="18" charset="-122"/>
              <a:ea typeface="思源宋体 CN Heavy" panose="02010600030101010101" pitchFamily="18" charset="-122"/>
              <a:cs typeface="Leelawadee UI Semilight" panose="020B0402040204020203" pitchFamily="34" charset="-34"/>
            </a:endParaRPr>
          </a:p>
        </p:txBody>
      </p:sp>
      <p:sp>
        <p:nvSpPr>
          <p:cNvPr id="3" name="任意多边形 2"/>
          <p:cNvSpPr/>
          <p:nvPr/>
        </p:nvSpPr>
        <p:spPr>
          <a:xfrm>
            <a:off x="1002030" y="4124960"/>
            <a:ext cx="6030595" cy="588010"/>
          </a:xfrm>
          <a:custGeom>
            <a:avLst/>
            <a:gdLst/>
            <a:ahLst/>
            <a:cxnLst/>
            <a:rect l="l" t="t" r="r" b="b"/>
            <a:pathLst>
              <a:path w="4151099" h="468000">
                <a:moveTo>
                  <a:pt x="82036" y="0"/>
                </a:moveTo>
                <a:lnTo>
                  <a:pt x="3683099" y="0"/>
                </a:lnTo>
                <a:lnTo>
                  <a:pt x="4151099" y="468000"/>
                </a:lnTo>
                <a:lnTo>
                  <a:pt x="82036" y="468000"/>
                </a:lnTo>
                <a:cubicBezTo>
                  <a:pt x="36729" y="468000"/>
                  <a:pt x="0" y="425570"/>
                  <a:pt x="0" y="373230"/>
                </a:cubicBezTo>
                <a:lnTo>
                  <a:pt x="0" y="94771"/>
                </a:lnTo>
                <a:cubicBezTo>
                  <a:pt x="0" y="42431"/>
                  <a:pt x="36729" y="0"/>
                  <a:pt x="82036" y="0"/>
                </a:cubicBezTo>
                <a:close/>
              </a:path>
            </a:pathLst>
          </a:custGeom>
          <a:solidFill>
            <a:srgbClr val="027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3"/>
          <p:cNvSpPr txBox="1"/>
          <p:nvPr/>
        </p:nvSpPr>
        <p:spPr>
          <a:xfrm>
            <a:off x="1129665" y="4157980"/>
            <a:ext cx="2862580" cy="52197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产品</a:t>
            </a:r>
            <a:r>
              <a:rPr lang="zh-CN" altLang="en-US" sz="2800" dirty="0">
                <a:solidFill>
                  <a:schemeClr val="bg1"/>
                </a:solidFill>
                <a:latin typeface="微软雅黑" panose="020B0503020204020204" pitchFamily="34" charset="-122"/>
                <a:ea typeface="微软雅黑" panose="020B0503020204020204" pitchFamily="34" charset="-122"/>
              </a:rPr>
              <a:t>现状</a:t>
            </a:r>
            <a:endParaRPr lang="zh-CN" altLang="en-US" sz="28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custDataLst>
              <p:tags r:id="rId5"/>
            </p:custDataLst>
          </p:nvPr>
        </p:nvPicPr>
        <p:blipFill rotWithShape="1">
          <a:blip r:embed="rId6">
            <a:extLst>
              <a:ext uri="{28A0092B-C50C-407E-A947-70E740481C1C}">
                <a14:useLocalDpi xmlns:a14="http://schemas.microsoft.com/office/drawing/2010/main" val="0"/>
              </a:ext>
            </a:extLst>
          </a:blip>
          <a:srcRect l="31007" t="51154" r="46079"/>
          <a:stretch>
            <a:fillRect/>
          </a:stretch>
        </p:blipFill>
        <p:spPr>
          <a:xfrm>
            <a:off x="6660785" y="2860053"/>
            <a:ext cx="1929268" cy="1285144"/>
          </a:xfrm>
          <a:prstGeom prst="rect">
            <a:avLst/>
          </a:prstGeom>
        </p:spPr>
      </p:pic>
      <p:pic>
        <p:nvPicPr>
          <p:cNvPr id="19" name="图片 18"/>
          <p:cNvPicPr>
            <a:picLocks noChangeAspect="1"/>
          </p:cNvPicPr>
          <p:nvPr>
            <p:custDataLst>
              <p:tags r:id="rId7"/>
            </p:custDataLst>
          </p:nvPr>
        </p:nvPicPr>
        <p:blipFill rotWithShape="1">
          <a:blip r:embed="rId6">
            <a:extLst>
              <a:ext uri="{28A0092B-C50C-407E-A947-70E740481C1C}">
                <a14:useLocalDpi xmlns:a14="http://schemas.microsoft.com/office/drawing/2010/main" val="0"/>
              </a:ext>
            </a:extLst>
          </a:blip>
          <a:srcRect l="43754" r="31588" b="44098"/>
          <a:stretch>
            <a:fillRect/>
          </a:stretch>
        </p:blipFill>
        <p:spPr>
          <a:xfrm>
            <a:off x="3851913" y="555803"/>
            <a:ext cx="1654629" cy="1172241"/>
          </a:xfrm>
          <a:prstGeom prst="rect">
            <a:avLst/>
          </a:prstGeom>
        </p:spPr>
      </p:pic>
      <p:sp>
        <p:nvSpPr>
          <p:cNvPr id="30" name="文本框 56"/>
          <p:cNvSpPr txBox="1"/>
          <p:nvPr/>
        </p:nvSpPr>
        <p:spPr>
          <a:xfrm>
            <a:off x="1129533" y="2498629"/>
            <a:ext cx="2473701" cy="52197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作品简介</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文本框 53"/>
          <p:cNvSpPr txBox="1"/>
          <p:nvPr/>
        </p:nvSpPr>
        <p:spPr>
          <a:xfrm>
            <a:off x="1129821" y="1654373"/>
            <a:ext cx="2032407"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研究背景</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20" name="矩形 19"/>
          <p:cNvSpPr/>
          <p:nvPr>
            <p:custDataLst>
              <p:tags r:id="rId2"/>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08585" y="133350"/>
            <a:ext cx="4572000" cy="583565"/>
          </a:xfrm>
          <a:prstGeom prst="rect">
            <a:avLst/>
          </a:prstGeom>
          <a:noFill/>
        </p:spPr>
        <p:txBody>
          <a:bodyPr wrap="square" rtlCol="0" anchor="t">
            <a:spAutoFit/>
          </a:bodyPr>
          <a:p>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研究背景</a:t>
            </a:r>
            <a:r>
              <a:rPr lang="en-US" altLang="zh-CN" sz="32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政策导向</a:t>
            </a:r>
            <a:endParaRPr lang="zh-CN" altLang="en-US" sz="2400" b="1" dirty="0" smtClean="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a typeface="思源宋体 CN Heavy" panose="02010600030101010101" pitchFamily="18" charset="-122"/>
              <a:cs typeface="Leelawadee UI Semilight" panose="020B0402040204020203" pitchFamily="34" charset="-34"/>
              <a:sym typeface="+mn-ea"/>
            </a:endParaRPr>
          </a:p>
        </p:txBody>
      </p:sp>
      <p:grpSp>
        <p:nvGrpSpPr>
          <p:cNvPr id="5" name="组合 4"/>
          <p:cNvGrpSpPr/>
          <p:nvPr/>
        </p:nvGrpSpPr>
        <p:grpSpPr>
          <a:xfrm>
            <a:off x="252730" y="628015"/>
            <a:ext cx="2967355" cy="111760"/>
            <a:chOff x="723899" y="1042988"/>
            <a:chExt cx="2309814" cy="111916"/>
          </a:xfrm>
        </p:grpSpPr>
        <p:cxnSp>
          <p:nvCxnSpPr>
            <p:cNvPr id="7" name="直接连接符 6"/>
            <p:cNvCxnSpPr/>
            <p:nvPr>
              <p:custDataLst>
                <p:tags r:id="rId3"/>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4"/>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5"/>
              </p:custDataLst>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6"/>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1"/>
              </p:custDataLst>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6" name="图片 25" descr="C:\Users\86156\Desktop\政策用图\海洋强国.jpg海洋强国"/>
          <p:cNvPicPr>
            <a:picLocks noChangeAspect="1"/>
          </p:cNvPicPr>
          <p:nvPr>
            <p:custDataLst>
              <p:tags r:id="rId12"/>
            </p:custDataLst>
          </p:nvPr>
        </p:nvPicPr>
        <p:blipFill>
          <a:blip r:embed="rId13"/>
          <a:srcRect/>
          <a:stretch>
            <a:fillRect/>
          </a:stretch>
        </p:blipFill>
        <p:spPr>
          <a:xfrm>
            <a:off x="6372225" y="3465830"/>
            <a:ext cx="2487295" cy="1386840"/>
          </a:xfrm>
          <a:prstGeom prst="roundRect">
            <a:avLst>
              <a:gd name="adj" fmla="val 0"/>
            </a:avLst>
          </a:prstGeom>
          <a:effectLst>
            <a:outerShdw blurRad="63500" algn="ctr" rotWithShape="0">
              <a:schemeClr val="tx1">
                <a:alpha val="40000"/>
              </a:schemeClr>
            </a:outerShdw>
            <a:reflection blurRad="50800" stA="50000" endA="300" endPos="23000" dist="88900" dir="5400000" sy="-100000" algn="bl" rotWithShape="0"/>
          </a:effectLst>
        </p:spPr>
      </p:pic>
      <p:sp>
        <p:nvSpPr>
          <p:cNvPr id="27" name="同侧圆角矩形 26"/>
          <p:cNvSpPr/>
          <p:nvPr>
            <p:custDataLst>
              <p:tags r:id="rId14"/>
            </p:custDataLst>
          </p:nvPr>
        </p:nvSpPr>
        <p:spPr>
          <a:xfrm>
            <a:off x="1450340" y="1327150"/>
            <a:ext cx="7273290" cy="1083310"/>
          </a:xfrm>
          <a:prstGeom prst="round2SameRect">
            <a:avLst>
              <a:gd name="adj1" fmla="val 7255"/>
              <a:gd name="adj2" fmla="val 0"/>
            </a:avLst>
          </a:prstGeom>
          <a:gradFill flip="none" rotWithShape="1">
            <a:gsLst>
              <a:gs pos="0">
                <a:srgbClr val="F1EBDD"/>
              </a:gs>
              <a:gs pos="52000">
                <a:srgbClr val="EEE1AC"/>
              </a:gs>
              <a:gs pos="100000">
                <a:srgbClr val="BA995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61" descr="C:/Users/Administrator/AppData/Local/Temp/picturecompress_20211009142049/output_1.pngoutput_1"/>
          <p:cNvPicPr>
            <a:picLocks noChangeAspect="1"/>
          </p:cNvPicPr>
          <p:nvPr>
            <p:custDataLst>
              <p:tags r:id="rId15"/>
            </p:custDataLst>
          </p:nvPr>
        </p:nvPicPr>
        <p:blipFill rotWithShape="1">
          <a:blip r:embed="rId16">
            <a:extLst>
              <a:ext uri="{BEBA8EAE-BF5A-486C-A8C5-ECC9F3942E4B}">
                <a14:imgProps xmlns:a14="http://schemas.microsoft.com/office/drawing/2010/main">
                  <a14:imgLayer r:embed="rId17">
                    <a14:imgEffect>
                      <a14:brightnessContrast bright="20000"/>
                    </a14:imgEffect>
                  </a14:imgLayer>
                </a14:imgProps>
              </a:ext>
            </a:extLst>
          </a:blip>
          <a:srcRect l="19982" t="7476" r="18600"/>
          <a:stretch>
            <a:fillRect/>
          </a:stretch>
        </p:blipFill>
        <p:spPr>
          <a:xfrm>
            <a:off x="712470" y="923290"/>
            <a:ext cx="1704340" cy="1487170"/>
          </a:xfrm>
          <a:prstGeom prst="rect">
            <a:avLst/>
          </a:prstGeom>
          <a:noFill/>
          <a:ln w="9525">
            <a:noFill/>
          </a:ln>
        </p:spPr>
      </p:pic>
      <p:sp>
        <p:nvSpPr>
          <p:cNvPr id="29" name="矩形 28"/>
          <p:cNvSpPr/>
          <p:nvPr>
            <p:custDataLst>
              <p:tags r:id="rId18"/>
            </p:custDataLst>
          </p:nvPr>
        </p:nvSpPr>
        <p:spPr>
          <a:xfrm>
            <a:off x="5131435" y="2068195"/>
            <a:ext cx="4299585" cy="361950"/>
          </a:xfrm>
          <a:prstGeom prst="rect">
            <a:avLst/>
          </a:prstGeom>
        </p:spPr>
        <p:txBody>
          <a:bodyPr wrap="none">
            <a:noAutofit/>
          </a:bodyPr>
          <a:p>
            <a:pPr>
              <a:lnSpc>
                <a:spcPct val="120000"/>
              </a:lnSpc>
              <a:spcBef>
                <a:spcPts val="0"/>
              </a:spcBef>
              <a:spcAft>
                <a:spcPts val="0"/>
              </a:spcAft>
            </a:pPr>
            <a:r>
              <a:rPr lang="en-US" altLang="zh-CN" sz="1400" b="1" dirty="0">
                <a:ln w="0">
                  <a:solidFill>
                    <a:schemeClr val="bg1"/>
                  </a:solidFill>
                </a:ln>
                <a:solidFill>
                  <a:srgbClr val="C00000"/>
                </a:solidFill>
                <a:latin typeface="微软雅黑" panose="020B0503020204020204" pitchFamily="34" charset="-122"/>
                <a:ea typeface="微软雅黑" panose="020B0503020204020204" pitchFamily="34" charset="-122"/>
                <a:sym typeface="+mn-ea"/>
              </a:rPr>
              <a:t>----</a:t>
            </a:r>
            <a:r>
              <a:rPr lang="zh-CN" altLang="en-US" sz="1400" b="1" dirty="0">
                <a:ln w="0">
                  <a:solidFill>
                    <a:schemeClr val="bg1"/>
                  </a:solidFill>
                </a:ln>
                <a:solidFill>
                  <a:srgbClr val="C00000"/>
                </a:solidFill>
                <a:latin typeface="微软雅黑" panose="020B0503020204020204" pitchFamily="34" charset="-122"/>
                <a:ea typeface="微软雅黑" panose="020B0503020204020204" pitchFamily="34" charset="-122"/>
                <a:sym typeface="+mn-ea"/>
              </a:rPr>
              <a:t>习近平总书记在党的二十大报告中指出</a:t>
            </a:r>
            <a:endParaRPr lang="zh-CN" altLang="en-US" sz="1400" b="1" dirty="0">
              <a:ln w="0">
                <a:solidFill>
                  <a:schemeClr val="bg1"/>
                </a:solidFill>
              </a:ln>
              <a:solidFill>
                <a:srgbClr val="C00000"/>
              </a:solidFill>
              <a:latin typeface="微软雅黑" panose="020B0503020204020204" pitchFamily="34" charset="-122"/>
              <a:ea typeface="微软雅黑" panose="020B0503020204020204" pitchFamily="34" charset="-122"/>
              <a:sym typeface="+mn-ea"/>
            </a:endParaRPr>
          </a:p>
        </p:txBody>
      </p:sp>
      <p:sp>
        <p:nvSpPr>
          <p:cNvPr id="30" name="矩形 29"/>
          <p:cNvSpPr/>
          <p:nvPr>
            <p:custDataLst>
              <p:tags r:id="rId19"/>
            </p:custDataLst>
          </p:nvPr>
        </p:nvSpPr>
        <p:spPr>
          <a:xfrm>
            <a:off x="2483485" y="1405255"/>
            <a:ext cx="7021195" cy="662940"/>
          </a:xfrm>
          <a:prstGeom prst="rect">
            <a:avLst/>
          </a:prstGeom>
          <a:ln>
            <a:noFill/>
          </a:ln>
        </p:spPr>
        <p:txBody>
          <a:bodyPr wrap="square">
            <a:noAutofit/>
          </a:bodyPr>
          <a:p>
            <a:pPr>
              <a:lnSpc>
                <a:spcPct val="120000"/>
              </a:lnSpc>
            </a:pPr>
            <a:r>
              <a:rPr lang="zh-CN" altLang="en-US" b="1" dirty="0">
                <a:solidFill>
                  <a:srgbClr val="002060"/>
                </a:solidFill>
                <a:latin typeface="微软雅黑" panose="020B0503020204020204" pitchFamily="34" charset="-122"/>
                <a:ea typeface="微软雅黑" panose="020B0503020204020204" pitchFamily="34" charset="-122"/>
              </a:rPr>
              <a:t>要推动海洋科技实现</a:t>
            </a:r>
            <a:r>
              <a:rPr lang="zh-CN" altLang="en-US" b="1" dirty="0">
                <a:ln w="0">
                  <a:solidFill>
                    <a:schemeClr val="bg1"/>
                  </a:solidFill>
                </a:ln>
                <a:solidFill>
                  <a:srgbClr val="C00000"/>
                </a:solidFill>
                <a:latin typeface="微软雅黑" panose="020B0503020204020204" pitchFamily="34" charset="-122"/>
                <a:ea typeface="微软雅黑" panose="020B0503020204020204" pitchFamily="34" charset="-122"/>
              </a:rPr>
              <a:t>高水平自立自强</a:t>
            </a:r>
            <a:r>
              <a:rPr lang="zh-CN" altLang="en-US" b="1" dirty="0">
                <a:solidFill>
                  <a:srgbClr val="002060"/>
                </a:solidFill>
                <a:latin typeface="微软雅黑" panose="020B0503020204020204" pitchFamily="34" charset="-122"/>
                <a:ea typeface="微软雅黑" panose="020B0503020204020204" pitchFamily="34" charset="-122"/>
              </a:rPr>
              <a:t>，加强原创</a:t>
            </a:r>
            <a:r>
              <a:rPr lang="zh-CN" altLang="en-US" b="1" dirty="0" smtClean="0">
                <a:solidFill>
                  <a:srgbClr val="002060"/>
                </a:solidFill>
                <a:latin typeface="微软雅黑" panose="020B0503020204020204" pitchFamily="34" charset="-122"/>
                <a:ea typeface="微软雅黑" panose="020B0503020204020204" pitchFamily="34" charset="-122"/>
              </a:rPr>
              <a:t>性</a:t>
            </a:r>
            <a:endParaRPr lang="zh-CN" altLang="en-US" b="1" dirty="0" smtClean="0">
              <a:solidFill>
                <a:srgbClr val="002060"/>
              </a:solidFill>
              <a:latin typeface="微软雅黑" panose="020B0503020204020204" pitchFamily="34" charset="-122"/>
              <a:ea typeface="微软雅黑" panose="020B0503020204020204" pitchFamily="34" charset="-122"/>
            </a:endParaRPr>
          </a:p>
          <a:p>
            <a:pPr>
              <a:lnSpc>
                <a:spcPct val="120000"/>
              </a:lnSpc>
            </a:pPr>
            <a:r>
              <a:rPr lang="zh-CN" altLang="en-US" b="1" dirty="0" smtClean="0">
                <a:solidFill>
                  <a:srgbClr val="002060"/>
                </a:solidFill>
                <a:latin typeface="微软雅黑" panose="020B0503020204020204" pitchFamily="34" charset="-122"/>
                <a:ea typeface="微软雅黑" panose="020B0503020204020204" pitchFamily="34" charset="-122"/>
              </a:rPr>
              <a:t>引领</a:t>
            </a:r>
            <a:r>
              <a:rPr lang="zh-CN" altLang="en-US" b="1" dirty="0">
                <a:solidFill>
                  <a:srgbClr val="002060"/>
                </a:solidFill>
                <a:latin typeface="微软雅黑" panose="020B0503020204020204" pitchFamily="34" charset="-122"/>
                <a:ea typeface="微软雅黑" panose="020B0503020204020204" pitchFamily="34" charset="-122"/>
              </a:rPr>
              <a:t>性</a:t>
            </a:r>
            <a:r>
              <a:rPr lang="zh-CN" altLang="en-US" b="1" dirty="0">
                <a:ln w="0">
                  <a:solidFill>
                    <a:schemeClr val="bg1"/>
                  </a:solidFill>
                </a:ln>
                <a:solidFill>
                  <a:srgbClr val="C00000"/>
                </a:solidFill>
                <a:latin typeface="微软雅黑" panose="020B0503020204020204" pitchFamily="34" charset="-122"/>
                <a:ea typeface="微软雅黑" panose="020B0503020204020204" pitchFamily="34" charset="-122"/>
              </a:rPr>
              <a:t>科技攻关</a:t>
            </a:r>
            <a:r>
              <a:rPr lang="zh-CN" altLang="en-US" b="1" dirty="0">
                <a:solidFill>
                  <a:srgbClr val="002060"/>
                </a:solidFill>
                <a:latin typeface="微软雅黑" panose="020B0503020204020204" pitchFamily="34" charset="-122"/>
                <a:ea typeface="微软雅黑" panose="020B0503020204020204" pitchFamily="34" charset="-122"/>
              </a:rPr>
              <a:t>，把装备制造</a:t>
            </a:r>
            <a:r>
              <a:rPr lang="zh-CN" altLang="en-US" b="1" dirty="0">
                <a:ln w="0">
                  <a:solidFill>
                    <a:schemeClr val="bg1"/>
                  </a:solidFill>
                </a:ln>
                <a:solidFill>
                  <a:srgbClr val="C00000"/>
                </a:solidFill>
                <a:latin typeface="微软雅黑" panose="020B0503020204020204" pitchFamily="34" charset="-122"/>
                <a:ea typeface="微软雅黑" panose="020B0503020204020204" pitchFamily="34" charset="-122"/>
              </a:rPr>
              <a:t>牢牢抓在自己手里</a:t>
            </a:r>
            <a:endParaRPr lang="zh-CN" altLang="en-US" b="1" dirty="0">
              <a:ln w="0">
                <a:solidFill>
                  <a:schemeClr val="bg1"/>
                </a:solidFill>
              </a:ln>
              <a:solidFill>
                <a:srgbClr val="C00000"/>
              </a:solidFill>
              <a:latin typeface="微软雅黑" panose="020B0503020204020204" pitchFamily="34" charset="-122"/>
              <a:ea typeface="微软雅黑" panose="020B0503020204020204" pitchFamily="34" charset="-122"/>
            </a:endParaRPr>
          </a:p>
        </p:txBody>
      </p:sp>
      <p:pic>
        <p:nvPicPr>
          <p:cNvPr id="32" name="图片 31" descr="C:\Users\86156\Desktop\政策用图\中国海洋发展研究中心.jpg中国海洋发展研究中心"/>
          <p:cNvPicPr>
            <a:picLocks noChangeAspect="1"/>
          </p:cNvPicPr>
          <p:nvPr>
            <p:custDataLst>
              <p:tags r:id="rId20"/>
            </p:custDataLst>
          </p:nvPr>
        </p:nvPicPr>
        <p:blipFill>
          <a:blip r:embed="rId21"/>
          <a:srcRect/>
          <a:stretch>
            <a:fillRect/>
          </a:stretch>
        </p:blipFill>
        <p:spPr>
          <a:xfrm>
            <a:off x="600075" y="3466465"/>
            <a:ext cx="2529205" cy="1386840"/>
          </a:xfrm>
          <a:prstGeom prst="roundRect">
            <a:avLst>
              <a:gd name="adj" fmla="val 0"/>
            </a:avLst>
          </a:prstGeom>
          <a:effectLst>
            <a:outerShdw blurRad="63500" algn="ctr" rotWithShape="0">
              <a:schemeClr val="tx1">
                <a:alpha val="40000"/>
              </a:schemeClr>
            </a:outerShdw>
            <a:reflection blurRad="50800" stA="50000" endA="300" endPos="23000" dist="88900" dir="5400000" sy="-100000" algn="bl" rotWithShape="0"/>
          </a:effectLst>
        </p:spPr>
      </p:pic>
      <p:pic>
        <p:nvPicPr>
          <p:cNvPr id="33" name="图片 32" descr="C:\Users\86156\Desktop\政策用图\水下机器人：探索海洋非它不可.jpg水下机器人：探索海洋非它不可"/>
          <p:cNvPicPr>
            <a:picLocks noChangeAspect="1"/>
          </p:cNvPicPr>
          <p:nvPr>
            <p:custDataLst>
              <p:tags r:id="rId22"/>
            </p:custDataLst>
          </p:nvPr>
        </p:nvPicPr>
        <p:blipFill>
          <a:blip r:embed="rId23"/>
          <a:srcRect r="4015"/>
          <a:stretch>
            <a:fillRect/>
          </a:stretch>
        </p:blipFill>
        <p:spPr>
          <a:xfrm>
            <a:off x="3493135" y="3465830"/>
            <a:ext cx="2531745" cy="1387475"/>
          </a:xfrm>
          <a:prstGeom prst="roundRect">
            <a:avLst>
              <a:gd name="adj" fmla="val 0"/>
            </a:avLst>
          </a:prstGeom>
          <a:effectLst>
            <a:outerShdw blurRad="63500" algn="ctr" rotWithShape="0">
              <a:schemeClr val="tx1">
                <a:alpha val="40000"/>
              </a:schemeClr>
            </a:outerShdw>
            <a:reflection blurRad="50800" stA="50000" endA="300" endPos="23000" dist="88900" dir="5400000" sy="-100000" algn="bl" rotWithShape="0"/>
          </a:effectLst>
        </p:spPr>
      </p:pic>
      <p:sp>
        <p:nvSpPr>
          <p:cNvPr id="17" name="文本框 16"/>
          <p:cNvSpPr txBox="1"/>
          <p:nvPr>
            <p:custDataLst>
              <p:tags r:id="rId24"/>
            </p:custDataLst>
          </p:nvPr>
        </p:nvSpPr>
        <p:spPr>
          <a:xfrm>
            <a:off x="492760" y="2633980"/>
            <a:ext cx="2930525" cy="484505"/>
          </a:xfrm>
          <a:prstGeom prst="rect">
            <a:avLst/>
          </a:prstGeom>
          <a:noFill/>
          <a:ln w="9525">
            <a:noFill/>
          </a:ln>
        </p:spPr>
        <p:txBody>
          <a:bodyPr wrap="square">
            <a:noAutofit/>
          </a:bodyPr>
          <a:p>
            <a:pPr algn="ctr">
              <a:lnSpc>
                <a:spcPct val="120000"/>
              </a:lnSpc>
            </a:pPr>
            <a:r>
              <a:rPr lang="zh-CN" sz="1400" dirty="0">
                <a:solidFill>
                  <a:schemeClr val="bg1"/>
                </a:solidFill>
                <a:effectLst>
                  <a:outerShdw blurRad="38100" dist="38100" dir="2700000" algn="tl">
                    <a:srgbClr val="000000">
                      <a:alpha val="43137"/>
                    </a:srgbClr>
                  </a:outerShdw>
                </a:effectLst>
                <a:latin typeface="+mn-ea"/>
                <a:ea typeface="+mn-ea"/>
                <a:cs typeface="+mn-ea"/>
              </a:rPr>
              <a:t>教育部、国家海洋局指出</a:t>
            </a:r>
            <a:endParaRPr lang="zh-CN" sz="1400" dirty="0">
              <a:solidFill>
                <a:schemeClr val="bg1"/>
              </a:solidFill>
              <a:effectLst>
                <a:outerShdw blurRad="38100" dist="38100" dir="2700000" algn="tl">
                  <a:srgbClr val="000000">
                    <a:alpha val="43137"/>
                  </a:srgbClr>
                </a:outerShdw>
              </a:effectLst>
              <a:latin typeface="+mn-ea"/>
              <a:ea typeface="+mn-ea"/>
              <a:cs typeface="+mn-ea"/>
            </a:endParaRPr>
          </a:p>
          <a:p>
            <a:pPr algn="ctr">
              <a:lnSpc>
                <a:spcPct val="120000"/>
              </a:lnSpc>
            </a:pPr>
            <a:r>
              <a:rPr lang="zh-CN" sz="1400" dirty="0">
                <a:solidFill>
                  <a:schemeClr val="bg1"/>
                </a:solidFill>
                <a:effectLst>
                  <a:outerShdw blurRad="38100" dist="38100" dir="2700000" algn="tl">
                    <a:srgbClr val="000000">
                      <a:alpha val="43137"/>
                    </a:srgbClr>
                  </a:outerShdw>
                </a:effectLst>
                <a:latin typeface="+mn-ea"/>
                <a:ea typeface="+mn-ea"/>
                <a:cs typeface="+mn-ea"/>
              </a:rPr>
              <a:t>研发水下机器人，</a:t>
            </a:r>
            <a:r>
              <a:rPr lang="zh-CN" sz="1400" b="1" dirty="0">
                <a:gradFill>
                  <a:gsLst>
                    <a:gs pos="70000">
                      <a:srgbClr val="EEE1AC"/>
                    </a:gs>
                    <a:gs pos="40000">
                      <a:srgbClr val="F1EBDD"/>
                    </a:gs>
                    <a:gs pos="100000">
                      <a:srgbClr val="BA9954"/>
                    </a:gs>
                  </a:gsLst>
                  <a:lin ang="5400000" scaled="1"/>
                </a:gradFill>
                <a:effectLst>
                  <a:outerShdw blurRad="38100" dist="38100" dir="2700000" algn="tl">
                    <a:srgbClr val="000000">
                      <a:alpha val="43137"/>
                    </a:srgbClr>
                  </a:outerShdw>
                </a:effectLst>
                <a:latin typeface="+mn-ea"/>
                <a:cs typeface="+mn-ea"/>
              </a:rPr>
              <a:t>深耕大洋事业</a:t>
            </a:r>
            <a:endParaRPr lang="zh-CN" sz="1400" b="1" dirty="0">
              <a:gradFill>
                <a:gsLst>
                  <a:gs pos="70000">
                    <a:srgbClr val="EEE1AC"/>
                  </a:gs>
                  <a:gs pos="40000">
                    <a:srgbClr val="F1EBDD"/>
                  </a:gs>
                  <a:gs pos="100000">
                    <a:srgbClr val="BA9954"/>
                  </a:gs>
                </a:gsLst>
                <a:lin ang="5400000" scaled="1"/>
              </a:gradFill>
              <a:effectLst>
                <a:outerShdw blurRad="38100" dist="38100" dir="2700000" algn="tl">
                  <a:srgbClr val="000000">
                    <a:alpha val="43137"/>
                  </a:srgbClr>
                </a:outerShdw>
              </a:effectLst>
              <a:latin typeface="+mn-ea"/>
              <a:cs typeface="+mn-ea"/>
            </a:endParaRPr>
          </a:p>
        </p:txBody>
      </p:sp>
      <p:sp>
        <p:nvSpPr>
          <p:cNvPr id="18" name="文本框 17"/>
          <p:cNvSpPr txBox="1"/>
          <p:nvPr>
            <p:custDataLst>
              <p:tags r:id="rId25"/>
            </p:custDataLst>
          </p:nvPr>
        </p:nvSpPr>
        <p:spPr>
          <a:xfrm>
            <a:off x="3528695" y="2644140"/>
            <a:ext cx="2350770" cy="622935"/>
          </a:xfrm>
          <a:prstGeom prst="rect">
            <a:avLst/>
          </a:prstGeom>
          <a:noFill/>
          <a:ln w="9525">
            <a:noFill/>
          </a:ln>
        </p:spPr>
        <p:txBody>
          <a:bodyPr wrap="square">
            <a:noAutofit/>
          </a:bodyPr>
          <a:p>
            <a:pPr algn="ctr">
              <a:lnSpc>
                <a:spcPct val="120000"/>
              </a:lnSpc>
              <a:buClrTx/>
              <a:buSzTx/>
              <a:buNone/>
            </a:pPr>
            <a:r>
              <a:rPr lang="zh-CN" sz="1400" dirty="0">
                <a:solidFill>
                  <a:schemeClr val="bg1"/>
                </a:solidFill>
                <a:effectLst>
                  <a:outerShdw blurRad="38100" dist="38100" dir="2700000" algn="tl">
                    <a:srgbClr val="000000">
                      <a:alpha val="43137"/>
                    </a:srgbClr>
                  </a:outerShdw>
                </a:effectLst>
                <a:latin typeface="+mn-ea"/>
                <a:ea typeface="+mn-ea"/>
                <a:cs typeface="+mn-ea"/>
              </a:rPr>
              <a:t>中国科学院强调</a:t>
            </a:r>
            <a:endParaRPr lang="zh-CN" sz="1400" dirty="0">
              <a:solidFill>
                <a:schemeClr val="bg1"/>
              </a:solidFill>
              <a:effectLst>
                <a:outerShdw blurRad="38100" dist="38100" dir="2700000" algn="tl">
                  <a:srgbClr val="000000">
                    <a:alpha val="43137"/>
                  </a:srgbClr>
                </a:outerShdw>
              </a:effectLst>
              <a:latin typeface="+mn-ea"/>
              <a:ea typeface="+mn-ea"/>
              <a:cs typeface="+mn-ea"/>
            </a:endParaRPr>
          </a:p>
          <a:p>
            <a:pPr algn="ctr">
              <a:lnSpc>
                <a:spcPct val="120000"/>
              </a:lnSpc>
              <a:buClrTx/>
              <a:buSzTx/>
              <a:buFontTx/>
              <a:buNone/>
            </a:pPr>
            <a:r>
              <a:rPr lang="zh-CN" sz="1400" b="1" dirty="0">
                <a:gradFill>
                  <a:gsLst>
                    <a:gs pos="70000">
                      <a:srgbClr val="EEE1AC"/>
                    </a:gs>
                    <a:gs pos="40000">
                      <a:srgbClr val="F1EBDD"/>
                    </a:gs>
                    <a:gs pos="100000">
                      <a:srgbClr val="BA9954"/>
                    </a:gs>
                  </a:gsLst>
                  <a:lin ang="5400000" scaled="1"/>
                </a:gradFill>
                <a:effectLst>
                  <a:outerShdw blurRad="38100" dist="38100" dir="2700000" algn="tl">
                    <a:srgbClr val="000000">
                      <a:alpha val="43137"/>
                    </a:srgbClr>
                  </a:outerShdw>
                </a:effectLst>
                <a:latin typeface="+mn-ea"/>
                <a:cs typeface="+mn-ea"/>
              </a:rPr>
              <a:t>探索海洋，非它不可</a:t>
            </a:r>
            <a:endParaRPr lang="zh-CN" sz="1400" b="1" dirty="0">
              <a:gradFill>
                <a:gsLst>
                  <a:gs pos="70000">
                    <a:srgbClr val="EEE1AC"/>
                  </a:gs>
                  <a:gs pos="40000">
                    <a:srgbClr val="F1EBDD"/>
                  </a:gs>
                  <a:gs pos="100000">
                    <a:srgbClr val="BA9954"/>
                  </a:gs>
                </a:gsLst>
                <a:lin ang="5400000" scaled="1"/>
              </a:gradFill>
              <a:effectLst>
                <a:outerShdw blurRad="38100" dist="38100" dir="2700000" algn="tl">
                  <a:srgbClr val="000000">
                    <a:alpha val="43137"/>
                  </a:srgbClr>
                </a:outerShdw>
              </a:effectLst>
              <a:latin typeface="+mn-ea"/>
              <a:cs typeface="+mn-ea"/>
            </a:endParaRPr>
          </a:p>
        </p:txBody>
      </p:sp>
      <p:sp>
        <p:nvSpPr>
          <p:cNvPr id="19" name="文本框 18"/>
          <p:cNvSpPr txBox="1"/>
          <p:nvPr>
            <p:custDataLst>
              <p:tags r:id="rId26"/>
            </p:custDataLst>
          </p:nvPr>
        </p:nvSpPr>
        <p:spPr>
          <a:xfrm>
            <a:off x="5984240" y="2613025"/>
            <a:ext cx="3164840" cy="622935"/>
          </a:xfrm>
          <a:prstGeom prst="rect">
            <a:avLst/>
          </a:prstGeom>
          <a:noFill/>
          <a:ln w="9525">
            <a:noFill/>
          </a:ln>
        </p:spPr>
        <p:txBody>
          <a:bodyPr wrap="square">
            <a:noAutofit/>
          </a:bodyPr>
          <a:p>
            <a:pPr algn="ctr">
              <a:lnSpc>
                <a:spcPct val="120000"/>
              </a:lnSpc>
              <a:buClrTx/>
              <a:buSzTx/>
              <a:buNone/>
            </a:pPr>
            <a:r>
              <a:rPr lang="zh-CN" sz="1400" dirty="0">
                <a:solidFill>
                  <a:schemeClr val="bg1"/>
                </a:solidFill>
                <a:effectLst>
                  <a:outerShdw blurRad="38100" dist="38100" dir="2700000" algn="tl">
                    <a:srgbClr val="000000">
                      <a:alpha val="43137"/>
                    </a:srgbClr>
                  </a:outerShdw>
                </a:effectLst>
                <a:latin typeface="+mn-ea"/>
                <a:ea typeface="+mn-ea"/>
                <a:cs typeface="+mn-ea"/>
              </a:rPr>
              <a:t>国家自然资源部提出</a:t>
            </a:r>
            <a:endParaRPr lang="zh-CN" sz="1400" dirty="0">
              <a:solidFill>
                <a:schemeClr val="bg1"/>
              </a:solidFill>
              <a:effectLst>
                <a:outerShdw blurRad="38100" dist="38100" dir="2700000" algn="tl">
                  <a:srgbClr val="000000">
                    <a:alpha val="43137"/>
                  </a:srgbClr>
                </a:outerShdw>
              </a:effectLst>
              <a:latin typeface="+mn-ea"/>
              <a:ea typeface="+mn-ea"/>
              <a:cs typeface="+mn-ea"/>
            </a:endParaRPr>
          </a:p>
          <a:p>
            <a:pPr algn="ctr">
              <a:lnSpc>
                <a:spcPct val="120000"/>
              </a:lnSpc>
              <a:buClrTx/>
              <a:buSzTx/>
              <a:buNone/>
            </a:pPr>
            <a:r>
              <a:rPr lang="zh-CN" sz="1400" dirty="0">
                <a:solidFill>
                  <a:schemeClr val="bg1"/>
                </a:solidFill>
                <a:effectLst>
                  <a:outerShdw blurRad="38100" dist="38100" dir="2700000" algn="tl">
                    <a:srgbClr val="000000">
                      <a:alpha val="43137"/>
                    </a:srgbClr>
                  </a:outerShdw>
                </a:effectLst>
                <a:latin typeface="+mn-ea"/>
                <a:ea typeface="+mn-ea"/>
                <a:cs typeface="+mn-ea"/>
              </a:rPr>
              <a:t>建设</a:t>
            </a:r>
            <a:r>
              <a:rPr lang="zh-CN" sz="1400" b="1" dirty="0">
                <a:gradFill>
                  <a:gsLst>
                    <a:gs pos="70000">
                      <a:srgbClr val="EEE1AC"/>
                    </a:gs>
                    <a:gs pos="40000">
                      <a:srgbClr val="F1EBDD"/>
                    </a:gs>
                    <a:gs pos="100000">
                      <a:srgbClr val="BA9954"/>
                    </a:gs>
                  </a:gsLst>
                  <a:lin ang="5400000" scaled="1"/>
                </a:gradFill>
                <a:effectLst>
                  <a:outerShdw blurRad="38100" dist="38100" dir="2700000" algn="tl">
                    <a:srgbClr val="000000">
                      <a:alpha val="43137"/>
                    </a:srgbClr>
                  </a:outerShdw>
                </a:effectLst>
                <a:latin typeface="+mn-ea"/>
                <a:cs typeface="+mn-ea"/>
              </a:rPr>
              <a:t>海洋强国</a:t>
            </a:r>
            <a:r>
              <a:rPr lang="zh-CN" sz="1400" dirty="0">
                <a:solidFill>
                  <a:schemeClr val="bg1"/>
                </a:solidFill>
                <a:effectLst>
                  <a:outerShdw blurRad="38100" dist="38100" dir="2700000" algn="tl">
                    <a:srgbClr val="000000">
                      <a:alpha val="43137"/>
                    </a:srgbClr>
                  </a:outerShdw>
                </a:effectLst>
                <a:latin typeface="+mn-ea"/>
                <a:ea typeface="+mn-ea"/>
                <a:cs typeface="+mn-ea"/>
              </a:rPr>
              <a:t>，机器人</a:t>
            </a:r>
            <a:r>
              <a:rPr lang="zh-CN" sz="1400" b="1" dirty="0">
                <a:gradFill>
                  <a:gsLst>
                    <a:gs pos="70000">
                      <a:srgbClr val="EEE1AC"/>
                    </a:gs>
                    <a:gs pos="40000">
                      <a:srgbClr val="F1EBDD"/>
                    </a:gs>
                    <a:gs pos="100000">
                      <a:srgbClr val="BA9954"/>
                    </a:gs>
                  </a:gsLst>
                  <a:lin ang="5400000" scaled="1"/>
                </a:gradFill>
                <a:effectLst>
                  <a:outerShdw blurRad="38100" dist="38100" dir="2700000" algn="tl">
                    <a:srgbClr val="000000">
                      <a:alpha val="43137"/>
                    </a:srgbClr>
                  </a:outerShdw>
                </a:effectLst>
                <a:latin typeface="+mn-ea"/>
                <a:cs typeface="+mn-ea"/>
              </a:rPr>
              <a:t>不可或缺</a:t>
            </a:r>
            <a:endParaRPr lang="zh-CN" sz="1600" b="1" dirty="0">
              <a:gradFill>
                <a:gsLst>
                  <a:gs pos="70000">
                    <a:srgbClr val="EEE1AC"/>
                  </a:gs>
                  <a:gs pos="40000">
                    <a:srgbClr val="F1EBDD"/>
                  </a:gs>
                  <a:gs pos="100000">
                    <a:srgbClr val="BA9954"/>
                  </a:gs>
                </a:gsLst>
                <a:lin ang="5400000" scaled="1"/>
              </a:gradFill>
              <a:effectLst>
                <a:outerShdw blurRad="38100" dist="38100" dir="2700000" algn="tl">
                  <a:srgbClr val="000000">
                    <a:alpha val="43137"/>
                  </a:srgbClr>
                </a:outerShdw>
              </a:effectLst>
              <a:latin typeface="+mn-ea"/>
              <a:cs typeface="+mn-ea"/>
            </a:endParaRPr>
          </a:p>
        </p:txBody>
      </p:sp>
      <p:sp>
        <p:nvSpPr>
          <p:cNvPr id="34" name="梯形 33"/>
          <p:cNvSpPr/>
          <p:nvPr>
            <p:custDataLst>
              <p:tags r:id="rId27"/>
            </p:custDataLst>
          </p:nvPr>
        </p:nvSpPr>
        <p:spPr>
          <a:xfrm>
            <a:off x="537845" y="3112770"/>
            <a:ext cx="2776220" cy="215900"/>
          </a:xfrm>
          <a:prstGeom prst="trapezoid">
            <a:avLst>
              <a:gd name="adj" fmla="val 53421"/>
            </a:avLst>
          </a:prstGeom>
          <a:gradFill flip="none" rotWithShape="1">
            <a:gsLst>
              <a:gs pos="0">
                <a:srgbClr val="00B0F0">
                  <a:alpha val="0"/>
                </a:srgbClr>
              </a:gs>
              <a:gs pos="100000">
                <a:srgbClr val="00B0F0">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梯形 34"/>
          <p:cNvSpPr/>
          <p:nvPr>
            <p:custDataLst>
              <p:tags r:id="rId28"/>
            </p:custDataLst>
          </p:nvPr>
        </p:nvSpPr>
        <p:spPr>
          <a:xfrm>
            <a:off x="3576955" y="3112770"/>
            <a:ext cx="2407920" cy="215900"/>
          </a:xfrm>
          <a:prstGeom prst="trapezoid">
            <a:avLst>
              <a:gd name="adj" fmla="val 53421"/>
            </a:avLst>
          </a:prstGeom>
          <a:gradFill flip="none" rotWithShape="1">
            <a:gsLst>
              <a:gs pos="0">
                <a:srgbClr val="00B0F0">
                  <a:alpha val="0"/>
                </a:srgbClr>
              </a:gs>
              <a:gs pos="100000">
                <a:srgbClr val="00B0F0">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梯形 35"/>
          <p:cNvSpPr/>
          <p:nvPr>
            <p:custDataLst>
              <p:tags r:id="rId29"/>
            </p:custDataLst>
          </p:nvPr>
        </p:nvSpPr>
        <p:spPr>
          <a:xfrm>
            <a:off x="6289040" y="3112770"/>
            <a:ext cx="2625725" cy="215900"/>
          </a:xfrm>
          <a:prstGeom prst="trapezoid">
            <a:avLst>
              <a:gd name="adj" fmla="val 53421"/>
            </a:avLst>
          </a:prstGeom>
          <a:gradFill flip="none" rotWithShape="1">
            <a:gsLst>
              <a:gs pos="0">
                <a:srgbClr val="00B0F0">
                  <a:alpha val="0"/>
                </a:srgbClr>
              </a:gs>
              <a:gs pos="100000">
                <a:srgbClr val="00B0F0">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6" name="矩形 25"/>
          <p:cNvSpPr/>
          <p:nvPr>
            <p:custDataLst>
              <p:tags r:id="rId2"/>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107"/>
          <p:cNvSpPr txBox="1"/>
          <p:nvPr/>
        </p:nvSpPr>
        <p:spPr>
          <a:xfrm>
            <a:off x="611505" y="3147695"/>
            <a:ext cx="4323080" cy="1489075"/>
          </a:xfrm>
          <a:prstGeom prst="rect">
            <a:avLst/>
          </a:prstGeom>
          <a:noFill/>
        </p:spPr>
        <p:txBody>
          <a:bodyPr wrap="square" rtlCol="0">
            <a:spAutoFit/>
          </a:bodyPr>
          <a:lstStyle>
            <a:defPPr>
              <a:defRPr lang="zh-CN"/>
            </a:defPPr>
            <a:lvl1pPr algn="just">
              <a:lnSpc>
                <a:spcPct val="13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目前</a:t>
            </a:r>
            <a:r>
              <a:rPr lang="en-US" altLang="zh-CN" dirty="0" err="1">
                <a:solidFill>
                  <a:schemeClr val="bg1"/>
                </a:solidFill>
              </a:rPr>
              <a:t>研究出三条仿生机器鱼，</a:t>
            </a:r>
            <a:r>
              <a:rPr lang="en-US" altLang="zh-CN" sz="1400" dirty="0" err="1">
                <a:solidFill>
                  <a:schemeClr val="bg1"/>
                </a:solidFill>
              </a:rPr>
              <a:t>美国</a:t>
            </a:r>
            <a:r>
              <a:rPr lang="en-US" altLang="zh-CN" dirty="0" err="1">
                <a:solidFill>
                  <a:schemeClr val="bg1"/>
                </a:solidFill>
              </a:rPr>
              <a:t>研制出世界上第一条真正意义上的仿生机器鱼“ROto Tuna”。</a:t>
            </a:r>
            <a:endParaRPr lang="en-US" altLang="zh-CN" dirty="0" err="1">
              <a:solidFill>
                <a:schemeClr val="bg1"/>
              </a:solidFill>
            </a:endParaRPr>
          </a:p>
          <a:p>
            <a:r>
              <a:rPr lang="en-US" altLang="zh-CN" sz="1400" dirty="0" err="1">
                <a:solidFill>
                  <a:schemeClr val="bg1"/>
                </a:solidFill>
              </a:rPr>
              <a:t>国内仿生机器鱼研究起步较晚</a:t>
            </a:r>
            <a:r>
              <a:rPr lang="en-US" altLang="zh-CN" dirty="0" err="1">
                <a:solidFill>
                  <a:schemeClr val="bg1"/>
                </a:solidFill>
              </a:rPr>
              <a:t>，北京航空航天大学、中国科学院自动研究所、哈工程分别研究出三条仿生机器鱼</a:t>
            </a:r>
            <a:r>
              <a:rPr lang="zh-CN" altLang="en-US" dirty="0">
                <a:solidFill>
                  <a:schemeClr val="bg1"/>
                </a:solidFill>
              </a:rPr>
              <a:t>。</a:t>
            </a:r>
            <a:endParaRPr lang="zh-CN" altLang="en-US" dirty="0">
              <a:solidFill>
                <a:schemeClr val="bg1"/>
              </a:solidFill>
            </a:endParaRPr>
          </a:p>
        </p:txBody>
      </p:sp>
      <p:sp>
        <p:nvSpPr>
          <p:cNvPr id="15" name="文本框 107"/>
          <p:cNvSpPr txBox="1"/>
          <p:nvPr/>
        </p:nvSpPr>
        <p:spPr>
          <a:xfrm>
            <a:off x="5319395" y="691515"/>
            <a:ext cx="3439160" cy="4004945"/>
          </a:xfrm>
          <a:prstGeom prst="rect">
            <a:avLst/>
          </a:prstGeom>
          <a:noFill/>
        </p:spPr>
        <p:txBody>
          <a:bodyPr wrap="square" rtlCol="0">
            <a:spAutoFit/>
          </a:bodyPr>
          <a:lstStyle>
            <a:defPPr>
              <a:defRPr lang="zh-CN"/>
            </a:defPPr>
            <a:lvl1pPr algn="just">
              <a:lnSpc>
                <a:spcPct val="13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indent="457200" fontAlgn="auto"/>
            <a:r>
              <a:rPr lang="en-US" altLang="zh-CN" dirty="0" err="1">
                <a:solidFill>
                  <a:schemeClr val="bg1"/>
                </a:solidFill>
                <a:latin typeface="微软雅黑" panose="020B0503020204020204" pitchFamily="34" charset="-122"/>
                <a:ea typeface="微软雅黑" panose="020B0503020204020204" pitchFamily="34" charset="-122"/>
              </a:rPr>
              <a:t>生物鱼具有卓越的水中运动能力，可以在持久游速下保持</a:t>
            </a:r>
            <a:r>
              <a:rPr 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低耗能、高效率</a:t>
            </a:r>
            <a:r>
              <a:rPr lang="zh-CN"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r>
              <a:rPr lang="en-US" altLang="zh-CN" dirty="0" err="1">
                <a:solidFill>
                  <a:schemeClr val="bg1"/>
                </a:solidFill>
              </a:rPr>
              <a:t>传统的水下机器人探测器多采用螺旋桨推进,在效率、机动能力、能耗等方面存在不足。</a:t>
            </a:r>
            <a:endParaRPr lang="en-US" altLang="zh-CN" dirty="0" err="1">
              <a:solidFill>
                <a:schemeClr val="bg1"/>
              </a:solidFill>
            </a:endParaRPr>
          </a:p>
          <a:p>
            <a:pPr indent="457200" algn="just" fontAlgn="auto">
              <a:buClrTx/>
              <a:buSzTx/>
              <a:buNone/>
            </a:pPr>
            <a:r>
              <a:rPr lang="en-US" altLang="zh-CN" dirty="0" err="1">
                <a:solidFill>
                  <a:schemeClr val="bg1"/>
                </a:solidFill>
                <a:latin typeface="微软雅黑" panose="020B0503020204020204" pitchFamily="34" charset="-122"/>
                <a:ea typeface="微软雅黑" panose="020B0503020204020204" pitchFamily="34" charset="-122"/>
              </a:rPr>
              <a:t>在仿生机器鱼的机械体研发过程中，高度还原了生物鱼在水中的运动参数，无论从</a:t>
            </a:r>
            <a:r>
              <a:rPr 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机械外形、游动方式、可控性、智能化程度，群体协作能力</a:t>
            </a:r>
            <a:r>
              <a:rPr lang="en-US" altLang="zh-CN" dirty="0" err="1">
                <a:solidFill>
                  <a:schemeClr val="bg1"/>
                </a:solidFill>
                <a:latin typeface="微软雅黑" panose="020B0503020204020204" pitchFamily="34" charset="-122"/>
                <a:ea typeface="微软雅黑" panose="020B0503020204020204" pitchFamily="34" charset="-122"/>
              </a:rPr>
              <a:t>，都不断在逼近真正的鱼类。</a:t>
            </a:r>
            <a:endParaRPr lang="en-US" altLang="zh-CN" dirty="0" err="1">
              <a:solidFill>
                <a:schemeClr val="bg1"/>
              </a:solidFill>
              <a:latin typeface="微软雅黑" panose="020B0503020204020204" pitchFamily="34" charset="-122"/>
              <a:ea typeface="微软雅黑" panose="020B0503020204020204" pitchFamily="34" charset="-122"/>
            </a:endParaRPr>
          </a:p>
          <a:p>
            <a:pPr indent="457200" algn="just" fontAlgn="auto">
              <a:buClrTx/>
              <a:buSzTx/>
              <a:buNone/>
            </a:pPr>
            <a:r>
              <a:rPr lang="en-US" altLang="zh-CN" dirty="0" err="1">
                <a:solidFill>
                  <a:schemeClr val="bg1"/>
                </a:solidFill>
                <a:latin typeface="微软雅黑" panose="020B0503020204020204" pitchFamily="34" charset="-122"/>
                <a:ea typeface="微软雅黑" panose="020B0503020204020204" pitchFamily="34" charset="-122"/>
              </a:rPr>
              <a:t>仿生机器鱼作为水下航行器行业的一个重要分支，在</a:t>
            </a:r>
            <a:r>
              <a:rPr lang="zh-CN"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海洋资源的勘探、民用领域和海洋军事</a:t>
            </a:r>
            <a:r>
              <a:rPr lang="en-US" altLang="zh-CN" dirty="0" err="1">
                <a:solidFill>
                  <a:schemeClr val="bg1"/>
                </a:solidFill>
                <a:latin typeface="微软雅黑" panose="020B0503020204020204" pitchFamily="34" charset="-122"/>
                <a:ea typeface="微软雅黑" panose="020B0503020204020204" pitchFamily="34" charset="-122"/>
              </a:rPr>
              <a:t>等方面具有广阔的应用前景和巨大的潜在价值。</a:t>
            </a:r>
            <a:endParaRPr 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3"/>
            </p:custDataLst>
          </p:nvPr>
        </p:nvSpPr>
        <p:spPr>
          <a:xfrm>
            <a:off x="180340" y="133350"/>
            <a:ext cx="4572000" cy="583565"/>
          </a:xfrm>
          <a:prstGeom prst="rect">
            <a:avLst/>
          </a:prstGeom>
          <a:noFill/>
        </p:spPr>
        <p:txBody>
          <a:bodyPr wrap="square" rtlCol="0" anchor="t">
            <a:spAutoFit/>
          </a:bodyPr>
          <a:p>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研究背景</a:t>
            </a:r>
            <a:r>
              <a:rPr lang="en-US" altLang="zh-CN" sz="32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研究现状</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grpSp>
        <p:nvGrpSpPr>
          <p:cNvPr id="12" name="组合 11"/>
          <p:cNvGrpSpPr/>
          <p:nvPr/>
        </p:nvGrpSpPr>
        <p:grpSpPr>
          <a:xfrm>
            <a:off x="324485" y="628015"/>
            <a:ext cx="2918460" cy="111760"/>
            <a:chOff x="723899" y="1042988"/>
            <a:chExt cx="2309814" cy="111916"/>
          </a:xfrm>
        </p:grpSpPr>
        <p:cxnSp>
          <p:nvCxnSpPr>
            <p:cNvPr id="13" name="直接连接符 12"/>
            <p:cNvCxnSpPr/>
            <p:nvPr>
              <p:custDataLst>
                <p:tags r:id="rId4"/>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6"/>
              </p:custDataLst>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7"/>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8"/>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9"/>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1"/>
              </p:custDataLst>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2"/>
              </p:custDataLst>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5" name="Picture 2" descr="/Users/mayixin/Pictures/照片图库.photoslibrary/originals/2/2BFD5BDE-4D90-4AF4-967E-FA5BF14D8FE4.jpeg2BFD5BDE-4D90-4AF4-967E-FA5BF14D8FE4"/>
          <p:cNvPicPr>
            <a:picLocks noChangeAspect="1" noChangeArrowheads="1"/>
          </p:cNvPicPr>
          <p:nvPr>
            <p:custDataLst>
              <p:tags r:id="rId13"/>
            </p:custDataLst>
          </p:nvPr>
        </p:nvPicPr>
        <p:blipFill>
          <a:blip r:embed="rId14"/>
          <a:srcRect/>
          <a:stretch>
            <a:fillRect/>
          </a:stretch>
        </p:blipFill>
        <p:spPr bwMode="auto">
          <a:xfrm flipH="1">
            <a:off x="1115695" y="1131570"/>
            <a:ext cx="3095625" cy="1878965"/>
          </a:xfrm>
          <a:prstGeom prst="flowChartMultidocumen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1" name="矩形 30"/>
          <p:cNvSpPr/>
          <p:nvPr>
            <p:custDataLst>
              <p:tags r:id="rId2"/>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custDataLst>
              <p:tags r:id="rId3"/>
            </p:custDataLst>
          </p:nvPr>
        </p:nvSpPr>
        <p:spPr>
          <a:xfrm>
            <a:off x="5147945" y="600710"/>
            <a:ext cx="3679825" cy="112712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30" name="矩形 29"/>
          <p:cNvSpPr/>
          <p:nvPr>
            <p:custDataLst>
              <p:tags r:id="rId4"/>
            </p:custDataLst>
          </p:nvPr>
        </p:nvSpPr>
        <p:spPr>
          <a:xfrm>
            <a:off x="5507990" y="3291840"/>
            <a:ext cx="3488055" cy="108013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grpSp>
        <p:nvGrpSpPr>
          <p:cNvPr id="49" name="组合 48"/>
          <p:cNvGrpSpPr/>
          <p:nvPr/>
        </p:nvGrpSpPr>
        <p:grpSpPr>
          <a:xfrm>
            <a:off x="1117768" y="2933152"/>
            <a:ext cx="4477927" cy="699636"/>
            <a:chOff x="1376975" y="5371146"/>
            <a:chExt cx="2880611" cy="640988"/>
          </a:xfrm>
        </p:grpSpPr>
        <p:sp>
          <p:nvSpPr>
            <p:cNvPr id="51" name="椭圆 410"/>
            <p:cNvSpPr/>
            <p:nvPr>
              <p:custDataLst>
                <p:tags r:id="rId5"/>
              </p:custDataLst>
            </p:nvPr>
          </p:nvSpPr>
          <p:spPr>
            <a:xfrm>
              <a:off x="1618722" y="5371146"/>
              <a:ext cx="2397116" cy="534127"/>
            </a:xfrm>
            <a:prstGeom prst="pentagon">
              <a:avLst/>
            </a:prstGeom>
            <a:gradFill flip="none" rotWithShape="1">
              <a:gsLst>
                <a:gs pos="0">
                  <a:srgbClr val="00B0F0">
                    <a:alpha val="64000"/>
                  </a:srgbClr>
                </a:gs>
                <a:gs pos="100000">
                  <a:srgbClr val="00B0F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prstClr val="white"/>
                </a:solidFill>
                <a:latin typeface="OPPOSans R" panose="00020600040101010101" pitchFamily="18" charset="-122"/>
                <a:ea typeface="思源黑体 CN Regular"/>
              </a:endParaRPr>
            </a:p>
          </p:txBody>
        </p:sp>
        <p:sp>
          <p:nvSpPr>
            <p:cNvPr id="52" name="旁门左道出品"/>
            <p:cNvSpPr/>
            <p:nvPr>
              <p:custDataLst>
                <p:tags r:id="rId6"/>
              </p:custDataLst>
            </p:nvPr>
          </p:nvSpPr>
          <p:spPr>
            <a:xfrm>
              <a:off x="1376975" y="5453340"/>
              <a:ext cx="2880611" cy="558794"/>
            </a:xfrm>
            <a:prstGeom prst="pentag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sp>
          <p:nvSpPr>
            <p:cNvPr id="53" name="椭圆 412"/>
            <p:cNvSpPr/>
            <p:nvPr>
              <p:custDataLst>
                <p:tags r:id="rId7"/>
              </p:custDataLst>
            </p:nvPr>
          </p:nvSpPr>
          <p:spPr>
            <a:xfrm>
              <a:off x="1618722" y="5434583"/>
              <a:ext cx="2397116" cy="534128"/>
            </a:xfrm>
            <a:prstGeom prst="pentagon">
              <a:avLst/>
            </a:prstGeom>
            <a:noFill/>
            <a:ln w="31750">
              <a:gradFill flip="none" rotWithShape="1">
                <a:gsLst>
                  <a:gs pos="38000">
                    <a:srgbClr val="00B0F0"/>
                  </a:gs>
                  <a:gs pos="61000">
                    <a:srgbClr val="00B0F0">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grpSp>
      <p:pic>
        <p:nvPicPr>
          <p:cNvPr id="14" name="图片 13" descr="中纵剖面"/>
          <p:cNvPicPr>
            <a:picLocks noChangeAspect="1"/>
          </p:cNvPicPr>
          <p:nvPr/>
        </p:nvPicPr>
        <p:blipFill>
          <a:blip r:embed="rId8"/>
          <a:stretch>
            <a:fillRect/>
          </a:stretch>
        </p:blipFill>
        <p:spPr>
          <a:xfrm>
            <a:off x="755650" y="1068705"/>
            <a:ext cx="6068060" cy="2792730"/>
          </a:xfrm>
          <a:prstGeom prst="rect">
            <a:avLst/>
          </a:prstGeom>
        </p:spPr>
      </p:pic>
      <p:sp>
        <p:nvSpPr>
          <p:cNvPr id="24" name="文本框 107"/>
          <p:cNvSpPr txBox="1"/>
          <p:nvPr/>
        </p:nvSpPr>
        <p:spPr>
          <a:xfrm>
            <a:off x="5219700" y="723265"/>
            <a:ext cx="3554730" cy="922020"/>
          </a:xfrm>
          <a:prstGeom prst="rect">
            <a:avLst/>
          </a:prstGeom>
          <a:noFill/>
        </p:spPr>
        <p:txBody>
          <a:bodyPr wrap="square" rtlCol="0">
            <a:spAutoFit/>
          </a:bodyPr>
          <a:lstStyle>
            <a:defPPr>
              <a:defRPr lang="zh-CN"/>
            </a:defPPr>
            <a:lvl1pPr algn="just">
              <a:lnSpc>
                <a:spcPct val="13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indent="457200">
              <a:lnSpc>
                <a:spcPct val="100000"/>
              </a:lnSpc>
            </a:pPr>
            <a:r>
              <a:rPr lang="zh-CN" altLang="en-US" sz="1800"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rPr>
              <a:t>仿生机器鱼上安装有尾部和胸鳍双驱动系统、导航和通讯系统以及探测系统。</a:t>
            </a:r>
            <a:endParaRPr lang="zh-CN" altLang="en-US" sz="1800"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endParaRPr>
          </a:p>
        </p:txBody>
      </p:sp>
      <p:cxnSp>
        <p:nvCxnSpPr>
          <p:cNvPr id="2" name="直接连接符 1"/>
          <p:cNvCxnSpPr/>
          <p:nvPr/>
        </p:nvCxnSpPr>
        <p:spPr>
          <a:xfrm flipH="1">
            <a:off x="1691640" y="3148330"/>
            <a:ext cx="648335" cy="791845"/>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235075" y="4011930"/>
            <a:ext cx="657225" cy="368300"/>
          </a:xfrm>
          <a:prstGeom prst="rect">
            <a:avLst/>
          </a:prstGeom>
          <a:noFill/>
        </p:spPr>
        <p:txBody>
          <a:bodyPr wrap="square" rtlCol="0">
            <a:spAutoFit/>
          </a:bodyPr>
          <a:p>
            <a:r>
              <a:rPr lang="zh-CN" altLang="en-US" sz="18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外壳</a:t>
            </a:r>
            <a:endParaRPr lang="zh-CN" altLang="zh-CN" b="1"/>
          </a:p>
        </p:txBody>
      </p:sp>
      <p:cxnSp>
        <p:nvCxnSpPr>
          <p:cNvPr id="4" name="直接连接符 3"/>
          <p:cNvCxnSpPr/>
          <p:nvPr/>
        </p:nvCxnSpPr>
        <p:spPr>
          <a:xfrm flipH="1">
            <a:off x="3275965" y="3075940"/>
            <a:ext cx="215900" cy="648335"/>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411730" y="3828415"/>
            <a:ext cx="2087245" cy="368300"/>
          </a:xfrm>
          <a:prstGeom prst="rect">
            <a:avLst/>
          </a:prstGeom>
          <a:noFill/>
        </p:spPr>
        <p:txBody>
          <a:bodyPr wrap="square" rtlCol="0">
            <a:spAutoFit/>
          </a:bodyPr>
          <a:p>
            <a:r>
              <a:rPr lang="zh-CN" altLang="en-US" sz="18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胸部辅助驱动系统</a:t>
            </a:r>
            <a:endParaRPr lang="zh-CN" altLang="en-US"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cxnSp>
        <p:nvCxnSpPr>
          <p:cNvPr id="6" name="直接连接符 5"/>
          <p:cNvCxnSpPr/>
          <p:nvPr/>
        </p:nvCxnSpPr>
        <p:spPr>
          <a:xfrm flipH="1">
            <a:off x="1331595" y="2571750"/>
            <a:ext cx="556260" cy="432435"/>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4325" y="3075940"/>
            <a:ext cx="1222375" cy="368300"/>
          </a:xfrm>
          <a:prstGeom prst="rect">
            <a:avLst/>
          </a:prstGeom>
          <a:noFill/>
        </p:spPr>
        <p:txBody>
          <a:bodyPr wrap="square" rtlCol="0">
            <a:spAutoFit/>
          </a:bodyPr>
          <a:p>
            <a:pPr algn="l">
              <a:buClrTx/>
              <a:buSzTx/>
              <a:buFontTx/>
            </a:pPr>
            <a:r>
              <a:rPr lang="zh-CN" altLang="en-US" sz="18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探测系统</a:t>
            </a:r>
            <a:endParaRPr lang="zh-CN" altLang="en-US" sz="28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cxnSp>
        <p:nvCxnSpPr>
          <p:cNvPr id="8" name="直接连接符 7"/>
          <p:cNvCxnSpPr/>
          <p:nvPr/>
        </p:nvCxnSpPr>
        <p:spPr>
          <a:xfrm>
            <a:off x="1691640" y="1635760"/>
            <a:ext cx="720090" cy="432435"/>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97155" y="1239520"/>
            <a:ext cx="1810385" cy="368300"/>
          </a:xfrm>
          <a:prstGeom prst="rect">
            <a:avLst/>
          </a:prstGeom>
          <a:noFill/>
        </p:spPr>
        <p:txBody>
          <a:bodyPr wrap="square" rtlCol="0">
            <a:spAutoFit/>
          </a:bodyPr>
          <a:p>
            <a:r>
              <a:rPr lang="zh-CN" altLang="en-US" sz="18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通讯</a:t>
            </a:r>
            <a:r>
              <a:rPr lang="zh-CN" altLang="en-US"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及导航系统</a:t>
            </a:r>
            <a:endParaRPr lang="zh-CN" altLang="en-US"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10" name="文本框 9"/>
          <p:cNvSpPr txBox="1"/>
          <p:nvPr/>
        </p:nvSpPr>
        <p:spPr>
          <a:xfrm>
            <a:off x="5580380" y="3378200"/>
            <a:ext cx="3456305" cy="922020"/>
          </a:xfrm>
          <a:prstGeom prst="rect">
            <a:avLst/>
          </a:prstGeom>
          <a:noFill/>
        </p:spPr>
        <p:txBody>
          <a:bodyPr wrap="square" rtlCol="0">
            <a:spAutoFit/>
          </a:bodyPr>
          <a:p>
            <a:pPr indent="457200">
              <a:lnSpc>
                <a:spcPct val="100000"/>
              </a:lnSpc>
            </a:pPr>
            <a:r>
              <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基于鲆鲽鱼生物原型，设计了一种具有扁平体型的双驱动仿生机器鱼。</a:t>
            </a:r>
            <a:endPar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cxnSp>
        <p:nvCxnSpPr>
          <p:cNvPr id="11" name="直接连接符 10"/>
          <p:cNvCxnSpPr/>
          <p:nvPr/>
        </p:nvCxnSpPr>
        <p:spPr>
          <a:xfrm flipH="1">
            <a:off x="5004435" y="2860040"/>
            <a:ext cx="431800" cy="1440180"/>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996055" y="4371975"/>
            <a:ext cx="1797050" cy="368300"/>
          </a:xfrm>
          <a:prstGeom prst="rect">
            <a:avLst/>
          </a:prstGeom>
          <a:noFill/>
        </p:spPr>
        <p:txBody>
          <a:bodyPr wrap="square" rtlCol="0">
            <a:spAutoFit/>
          </a:bodyPr>
          <a:p>
            <a:r>
              <a:rPr lang="zh-CN" altLang="en-US" sz="18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尾部主驱动系统</a:t>
            </a:r>
            <a:endParaRPr lang="zh-CN" altLang="en-US"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15" name="文本框 14"/>
          <p:cNvSpPr txBox="1"/>
          <p:nvPr>
            <p:custDataLst>
              <p:tags r:id="rId9"/>
            </p:custDataLst>
          </p:nvPr>
        </p:nvSpPr>
        <p:spPr>
          <a:xfrm>
            <a:off x="108585" y="205105"/>
            <a:ext cx="4572000" cy="521970"/>
          </a:xfrm>
          <a:prstGeom prst="rect">
            <a:avLst/>
          </a:prstGeom>
          <a:noFill/>
        </p:spPr>
        <p:txBody>
          <a:bodyPr wrap="square" rtlCol="0" anchor="t">
            <a:spAutoFit/>
          </a:bodyPr>
          <a:p>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作品简介</a:t>
            </a:r>
            <a:r>
              <a:rPr lang="en-US" altLang="zh-CN"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产品介绍</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grpSp>
        <p:nvGrpSpPr>
          <p:cNvPr id="16" name="组合 15"/>
          <p:cNvGrpSpPr/>
          <p:nvPr/>
        </p:nvGrpSpPr>
        <p:grpSpPr>
          <a:xfrm>
            <a:off x="252730" y="699770"/>
            <a:ext cx="2884170" cy="111760"/>
            <a:chOff x="723899" y="1042988"/>
            <a:chExt cx="2309814" cy="111916"/>
          </a:xfrm>
        </p:grpSpPr>
        <p:cxnSp>
          <p:nvCxnSpPr>
            <p:cNvPr id="17" name="直接连接符 16"/>
            <p:cNvCxnSpPr/>
            <p:nvPr>
              <p:custDataLst>
                <p:tags r:id="rId10"/>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1"/>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2"/>
              </p:custDataLst>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3"/>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4"/>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5"/>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6"/>
              </p:custDataLst>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7"/>
              </p:custDataLst>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8"/>
              </p:custDataLst>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1" name="矩形 30"/>
          <p:cNvSpPr/>
          <p:nvPr>
            <p:custDataLst>
              <p:tags r:id="rId2"/>
            </p:custDataLst>
          </p:nvPr>
        </p:nvSpPr>
        <p:spPr>
          <a:xfrm>
            <a:off x="4920615" y="3291840"/>
            <a:ext cx="3430270" cy="130048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30" name="矩形 29"/>
          <p:cNvSpPr/>
          <p:nvPr>
            <p:custDataLst>
              <p:tags r:id="rId3"/>
            </p:custDataLst>
          </p:nvPr>
        </p:nvSpPr>
        <p:spPr>
          <a:xfrm>
            <a:off x="898525" y="2932430"/>
            <a:ext cx="3320415" cy="120332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32" name="矩形 31"/>
          <p:cNvSpPr/>
          <p:nvPr>
            <p:custDataLst>
              <p:tags r:id="rId4"/>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9" name="组合 48"/>
          <p:cNvGrpSpPr/>
          <p:nvPr/>
        </p:nvGrpSpPr>
        <p:grpSpPr>
          <a:xfrm>
            <a:off x="4479925" y="2267585"/>
            <a:ext cx="3830320" cy="573405"/>
            <a:chOff x="1376975" y="5371146"/>
            <a:chExt cx="2880611" cy="640988"/>
          </a:xfrm>
        </p:grpSpPr>
        <p:sp>
          <p:nvSpPr>
            <p:cNvPr id="51" name="椭圆 410"/>
            <p:cNvSpPr/>
            <p:nvPr>
              <p:custDataLst>
                <p:tags r:id="rId5"/>
              </p:custDataLst>
            </p:nvPr>
          </p:nvSpPr>
          <p:spPr>
            <a:xfrm>
              <a:off x="1618722" y="5371146"/>
              <a:ext cx="2397116" cy="534127"/>
            </a:xfrm>
            <a:prstGeom prst="pentagon">
              <a:avLst/>
            </a:prstGeom>
            <a:gradFill flip="none" rotWithShape="1">
              <a:gsLst>
                <a:gs pos="0">
                  <a:srgbClr val="00B0F0">
                    <a:alpha val="64000"/>
                  </a:srgbClr>
                </a:gs>
                <a:gs pos="100000">
                  <a:srgbClr val="00B0F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prstClr val="white"/>
                </a:solidFill>
                <a:latin typeface="OPPOSans R" panose="00020600040101010101" pitchFamily="18" charset="-122"/>
                <a:ea typeface="思源黑体 CN Regular"/>
              </a:endParaRPr>
            </a:p>
          </p:txBody>
        </p:sp>
        <p:sp>
          <p:nvSpPr>
            <p:cNvPr id="52" name="旁门左道出品"/>
            <p:cNvSpPr/>
            <p:nvPr>
              <p:custDataLst>
                <p:tags r:id="rId6"/>
              </p:custDataLst>
            </p:nvPr>
          </p:nvSpPr>
          <p:spPr>
            <a:xfrm>
              <a:off x="1376975" y="5453340"/>
              <a:ext cx="2880611" cy="558794"/>
            </a:xfrm>
            <a:prstGeom prst="pentag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sp>
          <p:nvSpPr>
            <p:cNvPr id="53" name="椭圆 412"/>
            <p:cNvSpPr/>
            <p:nvPr>
              <p:custDataLst>
                <p:tags r:id="rId7"/>
              </p:custDataLst>
            </p:nvPr>
          </p:nvSpPr>
          <p:spPr>
            <a:xfrm>
              <a:off x="1618722" y="5434583"/>
              <a:ext cx="2397116" cy="534128"/>
            </a:xfrm>
            <a:prstGeom prst="pentagon">
              <a:avLst/>
            </a:prstGeom>
            <a:noFill/>
            <a:ln w="31750">
              <a:gradFill flip="none" rotWithShape="1">
                <a:gsLst>
                  <a:gs pos="38000">
                    <a:srgbClr val="00B0F0"/>
                  </a:gs>
                  <a:gs pos="61000">
                    <a:srgbClr val="00B0F0">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grpSp>
      <p:sp>
        <p:nvSpPr>
          <p:cNvPr id="6" name="文本框 5"/>
          <p:cNvSpPr txBox="1"/>
          <p:nvPr/>
        </p:nvSpPr>
        <p:spPr>
          <a:xfrm>
            <a:off x="899160" y="2932430"/>
            <a:ext cx="3382645" cy="1403985"/>
          </a:xfrm>
          <a:prstGeom prst="rect">
            <a:avLst/>
          </a:prstGeom>
          <a:noFill/>
        </p:spPr>
        <p:txBody>
          <a:bodyPr wrap="square" rtlCol="0">
            <a:noAutofit/>
          </a:bodyPr>
          <a:lstStyle/>
          <a:p>
            <a:pPr indent="457200" fontAlgn="auto"/>
            <a:r>
              <a:rPr lang="zh-CN" altLang="en-US" sz="1800"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尾部主驱动系统由三个舵机、一个尾鳍、一个尾鳍底座构成，舵机和尾鳍形成的驱动方式为</a:t>
            </a:r>
            <a:r>
              <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三关节驱动</a:t>
            </a:r>
            <a:r>
              <a:rPr lang="zh-CN" altLang="en-US" sz="1800"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000" b="1" dirty="0">
              <a:solidFill>
                <a:srgbClr val="FFFF00"/>
              </a:solidFill>
              <a:latin typeface="+mn-ea"/>
            </a:endParaRPr>
          </a:p>
          <a:p>
            <a:pPr indent="457200" fontAlgn="auto"/>
            <a:endParaRPr lang="zh-CN" altLang="en-US" sz="2000" b="1" dirty="0">
              <a:solidFill>
                <a:schemeClr val="bg1"/>
              </a:solidFill>
              <a:latin typeface="+mn-ea"/>
            </a:endParaRPr>
          </a:p>
          <a:p>
            <a:pPr indent="457200" fontAlgn="auto"/>
            <a:endParaRPr lang="zh-CN" altLang="en-US" sz="2000" b="1" dirty="0">
              <a:solidFill>
                <a:schemeClr val="bg1"/>
              </a:solidFill>
              <a:latin typeface="+mn-ea"/>
            </a:endParaRPr>
          </a:p>
        </p:txBody>
      </p:sp>
      <p:sp>
        <p:nvSpPr>
          <p:cNvPr id="4" name="文本框 3"/>
          <p:cNvSpPr txBox="1"/>
          <p:nvPr/>
        </p:nvSpPr>
        <p:spPr>
          <a:xfrm>
            <a:off x="4999355" y="3329940"/>
            <a:ext cx="3280410" cy="1198880"/>
          </a:xfrm>
          <a:prstGeom prst="rect">
            <a:avLst/>
          </a:prstGeom>
          <a:noFill/>
        </p:spPr>
        <p:txBody>
          <a:bodyPr wrap="square" rtlCol="0">
            <a:spAutoFit/>
          </a:bodyPr>
          <a:p>
            <a:pPr algn="l"/>
            <a:r>
              <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尾鳍形状设计为具有大展弦比的月牙形，效率高于扇形尾鳍，在高频率摆动模式下，能产生更大的推力。</a:t>
            </a:r>
            <a:endPar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文本框 11"/>
          <p:cNvSpPr txBox="1"/>
          <p:nvPr/>
        </p:nvSpPr>
        <p:spPr>
          <a:xfrm>
            <a:off x="6228080" y="2787650"/>
            <a:ext cx="902970" cy="398780"/>
          </a:xfrm>
          <a:prstGeom prst="rect">
            <a:avLst/>
          </a:prstGeom>
          <a:noFill/>
        </p:spPr>
        <p:txBody>
          <a:bodyPr wrap="square" rtlCol="0">
            <a:spAutoFit/>
          </a:bodyPr>
          <a:p>
            <a:pPr algn="l">
              <a:buClrTx/>
              <a:buSzTx/>
              <a:buFontTx/>
            </a:pPr>
            <a:r>
              <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舵机</a:t>
            </a:r>
            <a:endPar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15" name="文本框 14"/>
          <p:cNvSpPr txBox="1"/>
          <p:nvPr/>
        </p:nvSpPr>
        <p:spPr>
          <a:xfrm>
            <a:off x="7452360" y="2931160"/>
            <a:ext cx="827405" cy="398780"/>
          </a:xfrm>
          <a:prstGeom prst="rect">
            <a:avLst/>
          </a:prstGeom>
          <a:noFill/>
        </p:spPr>
        <p:txBody>
          <a:bodyPr wrap="square" rtlCol="0">
            <a:spAutoFit/>
          </a:bodyPr>
          <a:p>
            <a:r>
              <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尾鳍</a:t>
            </a:r>
            <a:endPar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3" name="文本框 2"/>
          <p:cNvSpPr txBox="1"/>
          <p:nvPr>
            <p:custDataLst>
              <p:tags r:id="rId8"/>
            </p:custDataLst>
          </p:nvPr>
        </p:nvSpPr>
        <p:spPr>
          <a:xfrm>
            <a:off x="108585" y="205105"/>
            <a:ext cx="5456555" cy="521970"/>
          </a:xfrm>
          <a:prstGeom prst="rect">
            <a:avLst/>
          </a:prstGeom>
          <a:noFill/>
        </p:spPr>
        <p:txBody>
          <a:bodyPr wrap="square" rtlCol="0" anchor="t">
            <a:spAutoFit/>
          </a:bodyPr>
          <a:p>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作品简介</a:t>
            </a:r>
            <a:r>
              <a:rPr lang="en-US" altLang="zh-CN"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尾部驱动系统</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grpSp>
        <p:nvGrpSpPr>
          <p:cNvPr id="16" name="组合 15"/>
          <p:cNvGrpSpPr/>
          <p:nvPr/>
        </p:nvGrpSpPr>
        <p:grpSpPr>
          <a:xfrm>
            <a:off x="252730" y="628015"/>
            <a:ext cx="3364865" cy="111760"/>
            <a:chOff x="723899" y="1042988"/>
            <a:chExt cx="2309814" cy="111916"/>
          </a:xfrm>
        </p:grpSpPr>
        <p:cxnSp>
          <p:nvCxnSpPr>
            <p:cNvPr id="17" name="直接连接符 16"/>
            <p:cNvCxnSpPr/>
            <p:nvPr>
              <p:custDataLst>
                <p:tags r:id="rId9"/>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0"/>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1"/>
              </p:custDataLst>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2"/>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3"/>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4"/>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5"/>
              </p:custDataLst>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6"/>
              </p:custDataLst>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7"/>
              </p:custDataLst>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7" name="图片 6" descr="Untitled2"/>
          <p:cNvPicPr>
            <a:picLocks noChangeAspect="1"/>
          </p:cNvPicPr>
          <p:nvPr/>
        </p:nvPicPr>
        <p:blipFill>
          <a:blip r:embed="rId18"/>
          <a:stretch>
            <a:fillRect/>
          </a:stretch>
        </p:blipFill>
        <p:spPr>
          <a:xfrm>
            <a:off x="5019675" y="987425"/>
            <a:ext cx="3568700" cy="1563370"/>
          </a:xfrm>
          <a:prstGeom prst="rect">
            <a:avLst/>
          </a:prstGeom>
        </p:spPr>
      </p:pic>
      <p:cxnSp>
        <p:nvCxnSpPr>
          <p:cNvPr id="13" name="直接连接符 12"/>
          <p:cNvCxnSpPr/>
          <p:nvPr>
            <p:custDataLst>
              <p:tags r:id="rId19"/>
            </p:custDataLst>
          </p:nvPr>
        </p:nvCxnSpPr>
        <p:spPr>
          <a:xfrm flipH="1">
            <a:off x="7812405" y="2319020"/>
            <a:ext cx="144145" cy="612140"/>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0"/>
            </p:custDataLst>
          </p:nvPr>
        </p:nvCxnSpPr>
        <p:spPr>
          <a:xfrm flipH="1">
            <a:off x="6804025" y="2067560"/>
            <a:ext cx="360045" cy="647700"/>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21"/>
            </p:custDataLst>
          </p:nvPr>
        </p:nvCxnSpPr>
        <p:spPr>
          <a:xfrm flipH="1">
            <a:off x="6588125" y="1924050"/>
            <a:ext cx="144145" cy="791210"/>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2"/>
            </p:custDataLst>
          </p:nvPr>
        </p:nvCxnSpPr>
        <p:spPr>
          <a:xfrm>
            <a:off x="6155690" y="1851660"/>
            <a:ext cx="288290" cy="863600"/>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pic>
        <p:nvPicPr>
          <p:cNvPr id="29" name="图片 28"/>
          <p:cNvPicPr/>
          <p:nvPr>
            <p:custDataLst>
              <p:tags r:id="rId23"/>
            </p:custDataLst>
          </p:nvPr>
        </p:nvPicPr>
        <p:blipFill>
          <a:blip r:embed="rId24"/>
          <a:srcRect l="-34" t="-2580" r="34" b="2580"/>
          <a:stretch>
            <a:fillRect/>
          </a:stretch>
        </p:blipFill>
        <p:spPr>
          <a:xfrm>
            <a:off x="960120" y="1203960"/>
            <a:ext cx="3265170" cy="1371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9" name="组合 48"/>
          <p:cNvGrpSpPr/>
          <p:nvPr/>
        </p:nvGrpSpPr>
        <p:grpSpPr>
          <a:xfrm>
            <a:off x="811530" y="2428240"/>
            <a:ext cx="4090670" cy="699770"/>
            <a:chOff x="1376975" y="5371146"/>
            <a:chExt cx="2880611" cy="640988"/>
          </a:xfrm>
        </p:grpSpPr>
        <p:sp>
          <p:nvSpPr>
            <p:cNvPr id="51" name="椭圆 410"/>
            <p:cNvSpPr/>
            <p:nvPr>
              <p:custDataLst>
                <p:tags r:id="rId3"/>
              </p:custDataLst>
            </p:nvPr>
          </p:nvSpPr>
          <p:spPr>
            <a:xfrm>
              <a:off x="1618722" y="5371146"/>
              <a:ext cx="2397116" cy="534127"/>
            </a:xfrm>
            <a:prstGeom prst="pentagon">
              <a:avLst/>
            </a:prstGeom>
            <a:gradFill flip="none" rotWithShape="1">
              <a:gsLst>
                <a:gs pos="0">
                  <a:srgbClr val="00B0F0">
                    <a:alpha val="64000"/>
                  </a:srgbClr>
                </a:gs>
                <a:gs pos="100000">
                  <a:srgbClr val="00B0F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prstClr val="white"/>
                </a:solidFill>
                <a:latin typeface="OPPOSans R" panose="00020600040101010101" pitchFamily="18" charset="-122"/>
                <a:ea typeface="思源黑体 CN Regular"/>
              </a:endParaRPr>
            </a:p>
          </p:txBody>
        </p:sp>
        <p:sp>
          <p:nvSpPr>
            <p:cNvPr id="52" name="旁门左道出品"/>
            <p:cNvSpPr/>
            <p:nvPr>
              <p:custDataLst>
                <p:tags r:id="rId4"/>
              </p:custDataLst>
            </p:nvPr>
          </p:nvSpPr>
          <p:spPr>
            <a:xfrm>
              <a:off x="1376975" y="5453340"/>
              <a:ext cx="2880611" cy="558794"/>
            </a:xfrm>
            <a:prstGeom prst="pentag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sp>
          <p:nvSpPr>
            <p:cNvPr id="53" name="椭圆 412"/>
            <p:cNvSpPr/>
            <p:nvPr>
              <p:custDataLst>
                <p:tags r:id="rId5"/>
              </p:custDataLst>
            </p:nvPr>
          </p:nvSpPr>
          <p:spPr>
            <a:xfrm>
              <a:off x="1618722" y="5434583"/>
              <a:ext cx="2397116" cy="534128"/>
            </a:xfrm>
            <a:prstGeom prst="pentagon">
              <a:avLst/>
            </a:prstGeom>
            <a:noFill/>
            <a:ln w="31750">
              <a:gradFill flip="none" rotWithShape="1">
                <a:gsLst>
                  <a:gs pos="38000">
                    <a:srgbClr val="00B0F0"/>
                  </a:gs>
                  <a:gs pos="61000">
                    <a:srgbClr val="00B0F0">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grpSp>
      <p:sp>
        <p:nvSpPr>
          <p:cNvPr id="29" name="矩形 28"/>
          <p:cNvSpPr/>
          <p:nvPr>
            <p:custDataLst>
              <p:tags r:id="rId6"/>
            </p:custDataLst>
          </p:nvPr>
        </p:nvSpPr>
        <p:spPr>
          <a:xfrm>
            <a:off x="2626360" y="3475355"/>
            <a:ext cx="4812665" cy="90360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3" name="文本框 2"/>
          <p:cNvSpPr txBox="1"/>
          <p:nvPr>
            <p:custDataLst>
              <p:tags r:id="rId7"/>
            </p:custDataLst>
          </p:nvPr>
        </p:nvSpPr>
        <p:spPr>
          <a:xfrm>
            <a:off x="252095" y="133350"/>
            <a:ext cx="6924675" cy="583565"/>
          </a:xfrm>
          <a:prstGeom prst="rect">
            <a:avLst/>
          </a:prstGeom>
          <a:noFill/>
        </p:spPr>
        <p:txBody>
          <a:bodyPr wrap="square" rtlCol="0" anchor="t">
            <a:spAutoFit/>
          </a:bodyPr>
          <a:p>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作品简介</a:t>
            </a:r>
            <a:r>
              <a:rPr lang="en-US" altLang="zh-CN" sz="32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胸部辅助驱动</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系统</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grpSp>
        <p:nvGrpSpPr>
          <p:cNvPr id="16" name="组合 15"/>
          <p:cNvGrpSpPr/>
          <p:nvPr/>
        </p:nvGrpSpPr>
        <p:grpSpPr>
          <a:xfrm>
            <a:off x="396240" y="628015"/>
            <a:ext cx="3364865" cy="111760"/>
            <a:chOff x="723899" y="1042988"/>
            <a:chExt cx="2309814" cy="111916"/>
          </a:xfrm>
        </p:grpSpPr>
        <p:cxnSp>
          <p:nvCxnSpPr>
            <p:cNvPr id="17" name="直接连接符 16"/>
            <p:cNvCxnSpPr/>
            <p:nvPr>
              <p:custDataLst>
                <p:tags r:id="rId8"/>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9"/>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0"/>
              </p:custDataLst>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1"/>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2"/>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3"/>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4"/>
              </p:custDataLst>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5"/>
              </p:custDataLst>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6"/>
              </p:custDataLst>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1"/>
          </p:cNvPicPr>
          <p:nvPr>
            <p:custDataLst>
              <p:tags r:id="rId17"/>
            </p:custDataLst>
          </p:nvPr>
        </p:nvPicPr>
        <p:blipFill>
          <a:blip r:embed="rId18"/>
          <a:srcRect l="24505" t="21934" r="28486" b="2631"/>
          <a:stretch>
            <a:fillRect/>
          </a:stretch>
        </p:blipFill>
        <p:spPr>
          <a:xfrm>
            <a:off x="1187450" y="1156970"/>
            <a:ext cx="3399155" cy="1677035"/>
          </a:xfrm>
          <a:prstGeom prst="rect">
            <a:avLst/>
          </a:prstGeom>
        </p:spPr>
      </p:pic>
      <p:sp>
        <p:nvSpPr>
          <p:cNvPr id="7" name="矩形 6"/>
          <p:cNvSpPr/>
          <p:nvPr>
            <p:custDataLst>
              <p:tags r:id="rId19"/>
            </p:custDataLst>
          </p:nvPr>
        </p:nvSpPr>
        <p:spPr>
          <a:xfrm>
            <a:off x="5075555" y="1351915"/>
            <a:ext cx="3090545" cy="106235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9" name="文本框 8"/>
          <p:cNvSpPr txBox="1"/>
          <p:nvPr/>
        </p:nvSpPr>
        <p:spPr>
          <a:xfrm>
            <a:off x="5147945" y="1419860"/>
            <a:ext cx="3048000" cy="922020"/>
          </a:xfrm>
          <a:prstGeom prst="rect">
            <a:avLst/>
          </a:prstGeom>
          <a:noFill/>
        </p:spPr>
        <p:txBody>
          <a:bodyPr wrap="square" rtlCol="0">
            <a:spAutoFit/>
          </a:bodyPr>
          <a:p>
            <a:r>
              <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胸部辅助驱动系统由</a:t>
            </a:r>
            <a:r>
              <a:rPr lang="zh-CN" altLang="en-US"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微型步进电机和胸鳍</a:t>
            </a:r>
            <a:r>
              <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构成，两个胸鳍分布在躯体左右两侧。</a:t>
            </a:r>
            <a:endParaRPr lang="zh-CN" altLang="en-US"/>
          </a:p>
        </p:txBody>
      </p:sp>
      <p:sp>
        <p:nvSpPr>
          <p:cNvPr id="10" name="文本框 9"/>
          <p:cNvSpPr txBox="1"/>
          <p:nvPr/>
        </p:nvSpPr>
        <p:spPr>
          <a:xfrm>
            <a:off x="2851150" y="3580130"/>
            <a:ext cx="4417060" cy="922020"/>
          </a:xfrm>
          <a:prstGeom prst="rect">
            <a:avLst/>
          </a:prstGeom>
          <a:noFill/>
        </p:spPr>
        <p:txBody>
          <a:bodyPr wrap="square" rtlCol="0">
            <a:spAutoFit/>
          </a:bodyPr>
          <a:p>
            <a:r>
              <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胸鳍选用NACA0012翼型，弦长为50mm，胸鳍和微型步进电机通过</a:t>
            </a:r>
            <a:r>
              <a:rPr lang="zh-CN" altLang="en-US"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螺栓</a:t>
            </a:r>
            <a:r>
              <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连接固定。</a:t>
            </a:r>
            <a:endPar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4" name="矩形 23"/>
          <p:cNvSpPr/>
          <p:nvPr>
            <p:custDataLst>
              <p:tags r:id="rId2"/>
            </p:custDataLst>
          </p:nvPr>
        </p:nvSpPr>
        <p:spPr>
          <a:xfrm>
            <a:off x="2428240" y="4227830"/>
            <a:ext cx="4062095" cy="528320"/>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sp>
        <p:nvSpPr>
          <p:cNvPr id="30" name="矩形 29"/>
          <p:cNvSpPr/>
          <p:nvPr>
            <p:custDataLst>
              <p:tags r:id="rId3"/>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9" name="组合 48"/>
          <p:cNvGrpSpPr/>
          <p:nvPr/>
        </p:nvGrpSpPr>
        <p:grpSpPr>
          <a:xfrm>
            <a:off x="2237740" y="3785870"/>
            <a:ext cx="1787525" cy="431800"/>
            <a:chOff x="1376975" y="5371146"/>
            <a:chExt cx="2880611" cy="640988"/>
          </a:xfrm>
        </p:grpSpPr>
        <p:sp>
          <p:nvSpPr>
            <p:cNvPr id="51" name="椭圆 410"/>
            <p:cNvSpPr/>
            <p:nvPr>
              <p:custDataLst>
                <p:tags r:id="rId4"/>
              </p:custDataLst>
            </p:nvPr>
          </p:nvSpPr>
          <p:spPr>
            <a:xfrm>
              <a:off x="1618722" y="5371146"/>
              <a:ext cx="2397116" cy="534127"/>
            </a:xfrm>
            <a:prstGeom prst="pentagon">
              <a:avLst/>
            </a:prstGeom>
            <a:gradFill flip="none" rotWithShape="1">
              <a:gsLst>
                <a:gs pos="0">
                  <a:srgbClr val="00B0F0">
                    <a:alpha val="64000"/>
                  </a:srgbClr>
                </a:gs>
                <a:gs pos="100000">
                  <a:srgbClr val="00B0F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prstClr val="white"/>
                </a:solidFill>
                <a:latin typeface="OPPOSans R" panose="00020600040101010101" pitchFamily="18" charset="-122"/>
                <a:ea typeface="思源黑体 CN Regular"/>
              </a:endParaRPr>
            </a:p>
          </p:txBody>
        </p:sp>
        <p:sp>
          <p:nvSpPr>
            <p:cNvPr id="52" name="旁门左道出品"/>
            <p:cNvSpPr/>
            <p:nvPr>
              <p:custDataLst>
                <p:tags r:id="rId5"/>
              </p:custDataLst>
            </p:nvPr>
          </p:nvSpPr>
          <p:spPr>
            <a:xfrm>
              <a:off x="1376975" y="5453340"/>
              <a:ext cx="2880611" cy="558794"/>
            </a:xfrm>
            <a:prstGeom prst="pentag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sp>
          <p:nvSpPr>
            <p:cNvPr id="53" name="椭圆 412"/>
            <p:cNvSpPr/>
            <p:nvPr>
              <p:custDataLst>
                <p:tags r:id="rId6"/>
              </p:custDataLst>
            </p:nvPr>
          </p:nvSpPr>
          <p:spPr>
            <a:xfrm>
              <a:off x="1618722" y="5434583"/>
              <a:ext cx="2397116" cy="534128"/>
            </a:xfrm>
            <a:prstGeom prst="pentagon">
              <a:avLst/>
            </a:prstGeom>
            <a:noFill/>
            <a:ln w="31750">
              <a:gradFill flip="none" rotWithShape="1">
                <a:gsLst>
                  <a:gs pos="38000">
                    <a:srgbClr val="00B0F0"/>
                  </a:gs>
                  <a:gs pos="61000">
                    <a:srgbClr val="00B0F0">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grpSp>
      <p:sp>
        <p:nvSpPr>
          <p:cNvPr id="29" name="矩形 28"/>
          <p:cNvSpPr/>
          <p:nvPr>
            <p:custDataLst>
              <p:tags r:id="rId7"/>
            </p:custDataLst>
          </p:nvPr>
        </p:nvSpPr>
        <p:spPr>
          <a:xfrm>
            <a:off x="4427855" y="986790"/>
            <a:ext cx="3929380" cy="1231265"/>
          </a:xfrm>
          <a:prstGeom prst="rect">
            <a:avLst/>
          </a:prstGeom>
          <a:gradFill flip="none" rotWithShape="1">
            <a:gsLst>
              <a:gs pos="100000">
                <a:srgbClr val="00B0F0">
                  <a:alpha val="33000"/>
                </a:srgbClr>
              </a:gs>
              <a:gs pos="92000">
                <a:srgbClr val="00B0F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OPPOSans R" panose="00020600040101010101" pitchFamily="18" charset="-122"/>
            </a:endParaRPr>
          </a:p>
        </p:txBody>
      </p:sp>
      <p:pic>
        <p:nvPicPr>
          <p:cNvPr id="13" name="图片 12"/>
          <p:cNvPicPr>
            <a:picLocks noChangeAspect="1"/>
          </p:cNvPicPr>
          <p:nvPr/>
        </p:nvPicPr>
        <p:blipFill>
          <a:blip r:embed="rId8"/>
          <a:stretch>
            <a:fillRect/>
          </a:stretch>
        </p:blipFill>
        <p:spPr>
          <a:xfrm>
            <a:off x="112395" y="1131570"/>
            <a:ext cx="6131560" cy="2937510"/>
          </a:xfrm>
          <a:prstGeom prst="rect">
            <a:avLst/>
          </a:prstGeom>
        </p:spPr>
      </p:pic>
      <p:sp>
        <p:nvSpPr>
          <p:cNvPr id="4" name="文本框 3"/>
          <p:cNvSpPr txBox="1"/>
          <p:nvPr/>
        </p:nvSpPr>
        <p:spPr>
          <a:xfrm>
            <a:off x="4572000" y="1130935"/>
            <a:ext cx="3641725" cy="983615"/>
          </a:xfrm>
          <a:prstGeom prst="rect">
            <a:avLst/>
          </a:prstGeom>
          <a:noFill/>
        </p:spPr>
        <p:txBody>
          <a:bodyPr wrap="square" rtlCol="0">
            <a:spAutoFit/>
          </a:bodyPr>
          <a:lstStyle/>
          <a:p>
            <a:pPr algn="l">
              <a:buClrTx/>
              <a:buSzTx/>
              <a:buFontTx/>
            </a:pPr>
            <a:r>
              <a:rPr lang="zh-CN" altLang="en-US" sz="1800"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该探测系统包括用于海底目标探测的</a:t>
            </a:r>
            <a:r>
              <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前视声纳、激光成像仪、合成孔径声纳、海洋磁力仪</a:t>
            </a:r>
            <a:r>
              <a:rPr lang="zh-CN" altLang="en-US" sz="1800"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a:t>
            </a:r>
            <a:endPar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cxnSp>
        <p:nvCxnSpPr>
          <p:cNvPr id="28" name="直接连接符 27"/>
          <p:cNvCxnSpPr/>
          <p:nvPr>
            <p:custDataLst>
              <p:tags r:id="rId9"/>
            </p:custDataLst>
          </p:nvPr>
        </p:nvCxnSpPr>
        <p:spPr>
          <a:xfrm>
            <a:off x="1984375" y="3651885"/>
            <a:ext cx="792480" cy="0"/>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10"/>
            </p:custDataLst>
          </p:nvPr>
        </p:nvCxnSpPr>
        <p:spPr>
          <a:xfrm>
            <a:off x="3136900" y="3507740"/>
            <a:ext cx="1367790" cy="0"/>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11"/>
            </p:custDataLst>
          </p:nvPr>
        </p:nvCxnSpPr>
        <p:spPr>
          <a:xfrm>
            <a:off x="3136900" y="2931795"/>
            <a:ext cx="935990" cy="0"/>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2"/>
            </p:custDataLst>
          </p:nvPr>
        </p:nvCxnSpPr>
        <p:spPr>
          <a:xfrm flipV="1">
            <a:off x="2272665" y="2643505"/>
            <a:ext cx="640080" cy="635"/>
          </a:xfrm>
          <a:prstGeom prst="line">
            <a:avLst/>
          </a:prstGeom>
          <a:ln w="31750" cmpd="sng">
            <a:solidFill>
              <a:schemeClr val="bg2">
                <a:lumMod val="90000"/>
              </a:schemeClr>
            </a:solidFill>
            <a:prstDash val="soli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88975" y="2427520"/>
            <a:ext cx="3048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激光成像仪</a:t>
            </a:r>
            <a:endPar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10" name="文本框 9"/>
          <p:cNvSpPr txBox="1"/>
          <p:nvPr>
            <p:custDataLst>
              <p:tags r:id="rId13"/>
            </p:custDataLst>
          </p:nvPr>
        </p:nvSpPr>
        <p:spPr>
          <a:xfrm>
            <a:off x="4072890" y="2732320"/>
            <a:ext cx="3048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合成孔径声呐</a:t>
            </a:r>
            <a:endPar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11" name="文本框 10"/>
          <p:cNvSpPr txBox="1"/>
          <p:nvPr>
            <p:custDataLst>
              <p:tags r:id="rId14"/>
            </p:custDataLst>
          </p:nvPr>
        </p:nvSpPr>
        <p:spPr>
          <a:xfrm>
            <a:off x="760730" y="3452410"/>
            <a:ext cx="3048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前置声呐</a:t>
            </a:r>
            <a:endPar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12" name="文本框 11"/>
          <p:cNvSpPr txBox="1"/>
          <p:nvPr>
            <p:custDataLst>
              <p:tags r:id="rId15"/>
            </p:custDataLst>
          </p:nvPr>
        </p:nvSpPr>
        <p:spPr>
          <a:xfrm>
            <a:off x="4504690" y="3364145"/>
            <a:ext cx="3048000" cy="39878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压载水舱（仿生鱼鳔）</a:t>
            </a:r>
            <a:endPar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15" name="文本框 14"/>
          <p:cNvSpPr txBox="1"/>
          <p:nvPr/>
        </p:nvSpPr>
        <p:spPr>
          <a:xfrm>
            <a:off x="2555875" y="4317365"/>
            <a:ext cx="4083685" cy="70675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本产品</a:t>
            </a:r>
            <a:r>
              <a:rPr lang="zh-CN" altLang="en-US" dirty="0">
                <a:gradFill flip="none" rotWithShape="1">
                  <a:gsLst>
                    <a:gs pos="36000">
                      <a:schemeClr val="bg1"/>
                    </a:gs>
                    <a:gs pos="100000">
                      <a:srgbClr val="00B0F0"/>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搭载</a:t>
            </a:r>
            <a:r>
              <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声/光/磁综合探测系统</a:t>
            </a:r>
            <a:endPar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a:p>
            <a:pPr algn="l"/>
            <a:endParaRPr lang="zh-CN" altLang="en-US" sz="20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a typeface="微软雅黑" panose="020B0503020204020204" pitchFamily="34" charset="-122"/>
            </a:endParaRPr>
          </a:p>
        </p:txBody>
      </p:sp>
      <p:sp>
        <p:nvSpPr>
          <p:cNvPr id="16" name="文本框 15"/>
          <p:cNvSpPr txBox="1"/>
          <p:nvPr>
            <p:custDataLst>
              <p:tags r:id="rId16"/>
            </p:custDataLst>
          </p:nvPr>
        </p:nvSpPr>
        <p:spPr>
          <a:xfrm>
            <a:off x="180340" y="133350"/>
            <a:ext cx="5456555" cy="583565"/>
          </a:xfrm>
          <a:prstGeom prst="rect">
            <a:avLst/>
          </a:prstGeom>
          <a:noFill/>
        </p:spPr>
        <p:txBody>
          <a:bodyPr wrap="square" rtlCol="0" anchor="t">
            <a:spAutoFit/>
          </a:bodyPr>
          <a:p>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作品简介</a:t>
            </a:r>
            <a:r>
              <a:rPr lang="en-US" altLang="zh-CN" sz="32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探测系统</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grpSp>
        <p:nvGrpSpPr>
          <p:cNvPr id="17" name="组合 16"/>
          <p:cNvGrpSpPr/>
          <p:nvPr/>
        </p:nvGrpSpPr>
        <p:grpSpPr>
          <a:xfrm>
            <a:off x="324485" y="628015"/>
            <a:ext cx="2958465" cy="111760"/>
            <a:chOff x="723899" y="1042988"/>
            <a:chExt cx="2309814" cy="111916"/>
          </a:xfrm>
        </p:grpSpPr>
        <p:cxnSp>
          <p:nvCxnSpPr>
            <p:cNvPr id="18" name="直接连接符 17"/>
            <p:cNvCxnSpPr/>
            <p:nvPr>
              <p:custDataLst>
                <p:tags r:id="rId17"/>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8"/>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9"/>
              </p:custDataLst>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0"/>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1"/>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2"/>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23"/>
              </p:custDataLst>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4"/>
              </p:custDataLst>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5"/>
              </p:custDataLst>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5" name="矩形 4"/>
          <p:cNvSpPr/>
          <p:nvPr>
            <p:custDataLst>
              <p:tags r:id="rId2"/>
            </p:custDataLst>
          </p:nvPr>
        </p:nvSpPr>
        <p:spPr>
          <a:xfrm>
            <a:off x="3810" y="0"/>
            <a:ext cx="9143365" cy="5162550"/>
          </a:xfrm>
          <a:prstGeom prst="rect">
            <a:avLst/>
          </a:prstGeom>
          <a:gradFill flip="none" rotWithShape="1">
            <a:gsLst>
              <a:gs pos="0">
                <a:srgbClr val="062D66">
                  <a:alpha val="0"/>
                </a:srgbClr>
              </a:gs>
              <a:gs pos="100000">
                <a:srgbClr val="062D66">
                  <a:alpha val="5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996055" y="745490"/>
            <a:ext cx="1323975" cy="368300"/>
          </a:xfrm>
          <a:prstGeom prst="rect">
            <a:avLst/>
          </a:prstGeom>
          <a:noFill/>
        </p:spPr>
        <p:txBody>
          <a:bodyPr wrap="square" rtlCol="0">
            <a:spAutoFit/>
          </a:bodyPr>
          <a:lstStyle/>
          <a:p>
            <a:r>
              <a:rPr lang="zh-CN" altLang="en-US"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rPr>
              <a:t>GPS模块</a:t>
            </a:r>
            <a:endParaRPr lang="zh-CN" altLang="en-US"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endParaRPr>
          </a:p>
        </p:txBody>
      </p:sp>
      <p:sp>
        <p:nvSpPr>
          <p:cNvPr id="16" name="文本框 15"/>
          <p:cNvSpPr txBox="1"/>
          <p:nvPr>
            <p:custDataLst>
              <p:tags r:id="rId3"/>
            </p:custDataLst>
          </p:nvPr>
        </p:nvSpPr>
        <p:spPr>
          <a:xfrm>
            <a:off x="180340" y="133350"/>
            <a:ext cx="5456555" cy="583565"/>
          </a:xfrm>
          <a:prstGeom prst="rect">
            <a:avLst/>
          </a:prstGeom>
          <a:noFill/>
        </p:spPr>
        <p:txBody>
          <a:bodyPr wrap="square" rtlCol="0" anchor="t">
            <a:spAutoFit/>
          </a:bodyPr>
          <a:p>
            <a:r>
              <a:rPr lang="zh-CN" altLang="en-US" sz="28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作品简介</a:t>
            </a:r>
            <a:r>
              <a:rPr lang="en-US" altLang="zh-CN" sz="3200" b="1" dirty="0">
                <a:gradFill flip="none" rotWithShape="1">
                  <a:gsLst>
                    <a:gs pos="100000">
                      <a:srgbClr val="00B0F0"/>
                    </a:gs>
                    <a:gs pos="60000">
                      <a:srgbClr val="97E4FF"/>
                    </a:gs>
                    <a:gs pos="28000">
                      <a:schemeClr val="bg1"/>
                    </a:gs>
                  </a:gsLst>
                  <a:lin ang="5400000" scaled="1"/>
                  <a:tileRect/>
                </a:gradFill>
                <a:effectLst>
                  <a:outerShdw blurRad="38100" dist="38100" dir="2700000" algn="tl">
                    <a:srgbClr val="000000">
                      <a:alpha val="43137"/>
                    </a:srgbClr>
                  </a:outerShdw>
                </a:effectLst>
                <a:latin typeface="+mn-ea"/>
                <a:cs typeface="Leelawadee UI Semilight" panose="020B0402040204020203" pitchFamily="34" charset="-34"/>
                <a:sym typeface="+mn-ea"/>
              </a:rPr>
              <a:t>—</a:t>
            </a:r>
            <a:r>
              <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rPr>
              <a:t>通讯和导航系统</a:t>
            </a:r>
            <a:endParaRPr lang="zh-CN" altLang="en-US" sz="2400" b="1" dirty="0">
              <a:gradFill>
                <a:gsLst>
                  <a:gs pos="70000">
                    <a:srgbClr val="EEE1AC"/>
                  </a:gs>
                  <a:gs pos="32000">
                    <a:srgbClr val="F1EBDD"/>
                  </a:gs>
                  <a:gs pos="100000">
                    <a:srgbClr val="BA9954"/>
                  </a:gs>
                </a:gsLst>
                <a:lin ang="5400000" scaled="1"/>
              </a:gradFill>
              <a:effectLst>
                <a:outerShdw blurRad="38100" dist="38100" dir="2700000" algn="tl">
                  <a:srgbClr val="000000">
                    <a:alpha val="43137"/>
                  </a:srgbClr>
                </a:outerShdw>
              </a:effectLst>
              <a:latin typeface="+mn-ea"/>
              <a:sym typeface="+mn-ea"/>
            </a:endParaRPr>
          </a:p>
        </p:txBody>
      </p:sp>
      <p:grpSp>
        <p:nvGrpSpPr>
          <p:cNvPr id="17" name="组合 16"/>
          <p:cNvGrpSpPr/>
          <p:nvPr/>
        </p:nvGrpSpPr>
        <p:grpSpPr>
          <a:xfrm>
            <a:off x="324485" y="628015"/>
            <a:ext cx="3364865" cy="111760"/>
            <a:chOff x="723899" y="1042988"/>
            <a:chExt cx="2309814" cy="111916"/>
          </a:xfrm>
        </p:grpSpPr>
        <p:cxnSp>
          <p:nvCxnSpPr>
            <p:cNvPr id="18" name="直接连接符 17"/>
            <p:cNvCxnSpPr/>
            <p:nvPr>
              <p:custDataLst>
                <p:tags r:id="rId4"/>
              </p:custDataLst>
            </p:nvPr>
          </p:nvCxnSpPr>
          <p:spPr>
            <a:xfrm>
              <a:off x="1062037" y="1152525"/>
              <a:ext cx="8667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5"/>
              </p:custDataLst>
            </p:nvPr>
          </p:nvCxnSpPr>
          <p:spPr>
            <a:xfrm flipV="1">
              <a:off x="1928812" y="1042988"/>
              <a:ext cx="140494" cy="10953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6"/>
              </p:custDataLst>
            </p:nvPr>
          </p:nvCxnSpPr>
          <p:spPr>
            <a:xfrm>
              <a:off x="2069306" y="1042988"/>
              <a:ext cx="96440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7"/>
              </p:custDataLst>
            </p:nvPr>
          </p:nvCxnSpPr>
          <p:spPr>
            <a:xfrm>
              <a:off x="723900" y="1112042"/>
              <a:ext cx="733425" cy="0"/>
            </a:xfrm>
            <a:prstGeom prst="line">
              <a:avLst/>
            </a:prstGeom>
            <a:ln w="127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8"/>
              </p:custDataLst>
            </p:nvPr>
          </p:nvCxnSpPr>
          <p:spPr>
            <a:xfrm>
              <a:off x="723899" y="1150142"/>
              <a:ext cx="190501"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9"/>
              </p:custDataLst>
            </p:nvPr>
          </p:nvCxnSpPr>
          <p:spPr>
            <a:xfrm>
              <a:off x="1266824" y="1154904"/>
              <a:ext cx="457201"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0"/>
              </p:custDataLst>
            </p:nvPr>
          </p:nvCxnSpPr>
          <p:spPr>
            <a:xfrm>
              <a:off x="2278856" y="1042988"/>
              <a:ext cx="272653" cy="0"/>
            </a:xfrm>
            <a:prstGeom prst="line">
              <a:avLst/>
            </a:prstGeom>
            <a:ln w="25400">
              <a:gradFill>
                <a:gsLst>
                  <a:gs pos="50000">
                    <a:srgbClr val="80D8F8"/>
                  </a:gs>
                  <a:gs pos="0">
                    <a:schemeClr val="bg1"/>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1"/>
              </p:custDataLst>
            </p:nvPr>
          </p:nvCxnSpPr>
          <p:spPr>
            <a:xfrm>
              <a:off x="2738436" y="1066801"/>
              <a:ext cx="219077"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2"/>
              </p:custDataLst>
            </p:nvPr>
          </p:nvCxnSpPr>
          <p:spPr>
            <a:xfrm>
              <a:off x="2690813" y="1066801"/>
              <a:ext cx="2619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4" name="组合 113"/>
          <p:cNvGrpSpPr/>
          <p:nvPr/>
        </p:nvGrpSpPr>
        <p:grpSpPr>
          <a:xfrm>
            <a:off x="1179195" y="1137285"/>
            <a:ext cx="6661150" cy="3870960"/>
            <a:chOff x="777260" y="1663474"/>
            <a:chExt cx="3417323" cy="2171620"/>
          </a:xfrm>
        </p:grpSpPr>
        <p:sp>
          <p:nvSpPr>
            <p:cNvPr id="115" name="任意多边形 114"/>
            <p:cNvSpPr/>
            <p:nvPr>
              <p:custDataLst>
                <p:tags r:id="rId13"/>
              </p:custDataLst>
            </p:nvPr>
          </p:nvSpPr>
          <p:spPr>
            <a:xfrm>
              <a:off x="782860" y="1665856"/>
              <a:ext cx="3399790" cy="2164924"/>
            </a:xfrm>
            <a:custGeom>
              <a:avLst/>
              <a:gdLst>
                <a:gd name="connsiteX0" fmla="*/ 189834 w 3399790"/>
                <a:gd name="connsiteY0" fmla="*/ 0 h 2164924"/>
                <a:gd name="connsiteX1" fmla="*/ 3279731 w 3399790"/>
                <a:gd name="connsiteY1" fmla="*/ 0 h 2164924"/>
                <a:gd name="connsiteX2" fmla="*/ 3399790 w 3399790"/>
                <a:gd name="connsiteY2" fmla="*/ 120059 h 2164924"/>
                <a:gd name="connsiteX3" fmla="*/ 3399790 w 3399790"/>
                <a:gd name="connsiteY3" fmla="*/ 2164924 h 2164924"/>
                <a:gd name="connsiteX4" fmla="*/ 56905 w 3399790"/>
                <a:gd name="connsiteY4" fmla="*/ 2164924 h 2164924"/>
                <a:gd name="connsiteX5" fmla="*/ 0 w 3399790"/>
                <a:gd name="connsiteY5" fmla="*/ 2108019 h 2164924"/>
                <a:gd name="connsiteX6" fmla="*/ 0 w 3399790"/>
                <a:gd name="connsiteY6" fmla="*/ 189834 h 216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9790" h="2164924">
                  <a:moveTo>
                    <a:pt x="189834" y="0"/>
                  </a:moveTo>
                  <a:lnTo>
                    <a:pt x="3279731" y="0"/>
                  </a:lnTo>
                  <a:lnTo>
                    <a:pt x="3399790" y="120059"/>
                  </a:lnTo>
                  <a:lnTo>
                    <a:pt x="3399790" y="2164924"/>
                  </a:lnTo>
                  <a:lnTo>
                    <a:pt x="56905" y="2164924"/>
                  </a:lnTo>
                  <a:lnTo>
                    <a:pt x="0" y="2108019"/>
                  </a:lnTo>
                  <a:lnTo>
                    <a:pt x="0" y="189834"/>
                  </a:lnTo>
                  <a:close/>
                </a:path>
              </a:pathLst>
            </a:custGeom>
            <a:gradFill flip="none" rotWithShape="1">
              <a:gsLst>
                <a:gs pos="0">
                  <a:srgbClr val="00B0F0">
                    <a:alpha val="0"/>
                  </a:srgbClr>
                </a:gs>
                <a:gs pos="100000">
                  <a:srgbClr val="00B0F0">
                    <a:alpha val="15000"/>
                  </a:srgbClr>
                </a:gs>
              </a:gsLst>
              <a:lin ang="2700000" scaled="1"/>
              <a:tileRect/>
            </a:gra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6" name="平行四边形 115"/>
            <p:cNvSpPr/>
            <p:nvPr>
              <p:custDataLst>
                <p:tags r:id="rId14"/>
              </p:custDataLst>
            </p:nvPr>
          </p:nvSpPr>
          <p:spPr>
            <a:xfrm>
              <a:off x="965584" y="1667102"/>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7" name="平行四边形 116"/>
            <p:cNvSpPr/>
            <p:nvPr>
              <p:custDataLst>
                <p:tags r:id="rId15"/>
              </p:custDataLst>
            </p:nvPr>
          </p:nvSpPr>
          <p:spPr>
            <a:xfrm>
              <a:off x="1076166" y="1667102"/>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8" name="平行四边形 117"/>
            <p:cNvSpPr/>
            <p:nvPr>
              <p:custDataLst>
                <p:tags r:id="rId16"/>
              </p:custDataLst>
            </p:nvPr>
          </p:nvSpPr>
          <p:spPr>
            <a:xfrm>
              <a:off x="1186748" y="1667102"/>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9" name="平行四边形 118"/>
            <p:cNvSpPr/>
            <p:nvPr>
              <p:custDataLst>
                <p:tags r:id="rId17"/>
              </p:custDataLst>
            </p:nvPr>
          </p:nvSpPr>
          <p:spPr>
            <a:xfrm>
              <a:off x="1297330" y="1667102"/>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0" name="平行四边形 119"/>
            <p:cNvSpPr/>
            <p:nvPr>
              <p:custDataLst>
                <p:tags r:id="rId18"/>
              </p:custDataLst>
            </p:nvPr>
          </p:nvSpPr>
          <p:spPr>
            <a:xfrm>
              <a:off x="1407913" y="1667102"/>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1" name="平行四边形 120"/>
            <p:cNvSpPr/>
            <p:nvPr>
              <p:custDataLst>
                <p:tags r:id="rId19"/>
              </p:custDataLst>
            </p:nvPr>
          </p:nvSpPr>
          <p:spPr>
            <a:xfrm>
              <a:off x="1518493" y="1667102"/>
              <a:ext cx="142391" cy="82477"/>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2" name="组合 121"/>
            <p:cNvGrpSpPr/>
            <p:nvPr/>
          </p:nvGrpSpPr>
          <p:grpSpPr>
            <a:xfrm>
              <a:off x="2965146" y="1663474"/>
              <a:ext cx="1229437" cy="139132"/>
              <a:chOff x="2957526" y="1663474"/>
              <a:chExt cx="1229437" cy="139132"/>
            </a:xfrm>
          </p:grpSpPr>
          <p:sp>
            <p:nvSpPr>
              <p:cNvPr id="126" name="平行四边形 125"/>
              <p:cNvSpPr/>
              <p:nvPr>
                <p:custDataLst>
                  <p:tags r:id="rId20"/>
                </p:custDataLst>
              </p:nvPr>
            </p:nvSpPr>
            <p:spPr>
              <a:xfrm flipH="1">
                <a:off x="2957526" y="1667102"/>
                <a:ext cx="1149251" cy="45719"/>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7" name="任意多边形 126"/>
              <p:cNvSpPr/>
              <p:nvPr>
                <p:custDataLst>
                  <p:tags r:id="rId21"/>
                </p:custDataLst>
              </p:nvPr>
            </p:nvSpPr>
            <p:spPr>
              <a:xfrm rot="10800000">
                <a:off x="4047831" y="1663474"/>
                <a:ext cx="139132" cy="139132"/>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3" name="组合 122"/>
            <p:cNvGrpSpPr/>
            <p:nvPr/>
          </p:nvGrpSpPr>
          <p:grpSpPr>
            <a:xfrm rot="10800000">
              <a:off x="777260" y="3695962"/>
              <a:ext cx="1166348" cy="139132"/>
              <a:chOff x="3025077" y="1666499"/>
              <a:chExt cx="1166348" cy="139132"/>
            </a:xfrm>
          </p:grpSpPr>
          <p:sp>
            <p:nvSpPr>
              <p:cNvPr id="124" name="平行四边形 123"/>
              <p:cNvSpPr/>
              <p:nvPr>
                <p:custDataLst>
                  <p:tags r:id="rId22"/>
                </p:custDataLst>
              </p:nvPr>
            </p:nvSpPr>
            <p:spPr>
              <a:xfrm flipH="1">
                <a:off x="3025077" y="1667103"/>
                <a:ext cx="1076936" cy="42842"/>
              </a:xfrm>
              <a:prstGeom prst="parallelogram">
                <a:avLst>
                  <a:gd name="adj" fmla="val 960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5" name="任意多边形 124"/>
              <p:cNvSpPr/>
              <p:nvPr>
                <p:custDataLst>
                  <p:tags r:id="rId23"/>
                </p:custDataLst>
              </p:nvPr>
            </p:nvSpPr>
            <p:spPr>
              <a:xfrm rot="10800000">
                <a:off x="4052293" y="1666499"/>
                <a:ext cx="139132" cy="139132"/>
              </a:xfrm>
              <a:custGeom>
                <a:avLst/>
                <a:gdLst>
                  <a:gd name="connsiteX0" fmla="*/ 139132 w 139132"/>
                  <a:gd name="connsiteY0" fmla="*/ 139132 h 139132"/>
                  <a:gd name="connsiteX1" fmla="*/ 38697 w 139132"/>
                  <a:gd name="connsiteY1" fmla="*/ 139132 h 139132"/>
                  <a:gd name="connsiteX2" fmla="*/ 0 w 139132"/>
                  <a:gd name="connsiteY2" fmla="*/ 93890 h 139132"/>
                  <a:gd name="connsiteX3" fmla="*/ 0 w 139132"/>
                  <a:gd name="connsiteY3" fmla="*/ 0 h 139132"/>
                </a:gdLst>
                <a:ahLst/>
                <a:cxnLst>
                  <a:cxn ang="0">
                    <a:pos x="connsiteX0" y="connsiteY0"/>
                  </a:cxn>
                  <a:cxn ang="0">
                    <a:pos x="connsiteX1" y="connsiteY1"/>
                  </a:cxn>
                  <a:cxn ang="0">
                    <a:pos x="connsiteX2" y="connsiteY2"/>
                  </a:cxn>
                  <a:cxn ang="0">
                    <a:pos x="connsiteX3" y="connsiteY3"/>
                  </a:cxn>
                </a:cxnLst>
                <a:rect l="l" t="t" r="r" b="b"/>
                <a:pathLst>
                  <a:path w="139132" h="139132">
                    <a:moveTo>
                      <a:pt x="139132" y="139132"/>
                    </a:moveTo>
                    <a:lnTo>
                      <a:pt x="38697" y="139132"/>
                    </a:lnTo>
                    <a:lnTo>
                      <a:pt x="0" y="9389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pic>
        <p:nvPicPr>
          <p:cNvPr id="3" name="图片 2" descr="通讯及导航系统"/>
          <p:cNvPicPr>
            <a:picLocks noChangeAspect="1"/>
          </p:cNvPicPr>
          <p:nvPr/>
        </p:nvPicPr>
        <p:blipFill>
          <a:blip r:embed="rId24"/>
          <a:stretch>
            <a:fillRect/>
          </a:stretch>
        </p:blipFill>
        <p:spPr>
          <a:xfrm>
            <a:off x="1668780" y="1525270"/>
            <a:ext cx="5746115" cy="327152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p:cover/>
      </p:transition>
    </mc:Choice>
    <mc:Fallback>
      <p:transition>
        <p:cover/>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PLACING_PICTURE_USER_VIEWPORT" val="{&quot;height&quot;:6075,&quot;width&quot;:10800}"/>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UNIT_PLACING_PICTURE_USER_VIEWPORT" val="{&quot;height&quot;:2040.9448818897638,&quot;width&quot;:4541.656692913386}"/>
</p:tagLst>
</file>

<file path=ppt/tags/tag237.xml><?xml version="1.0" encoding="utf-8"?>
<p:tagLst xmlns:p="http://schemas.openxmlformats.org/presentationml/2006/main">
  <p:tag name="KSO_WM_UNIT_PLACING_PICTURE_USER_VIEWPORT" val="{&quot;height&quot;:2040.9448818897638,&quot;width&quot;:4997.075590551181}"/>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UNIT_PLACING_PICTURE_USER_VIEWPORT" val="{&quot;height&quot;:6075,&quot;width&quot;:10800}"/>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UNIT_PLACING_PICTURE_USER_VIEWPORT" val="{&quot;height&quot;:6075,&quot;width&quot;:10800}"/>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UNIT_PLACING_PICTURE_USER_VIEWPORT" val="{&quot;height&quot;:7011,&quot;width&quot;:4829}"/>
</p:tagLst>
</file>

<file path=ppt/tags/tag295.xml><?xml version="1.0" encoding="utf-8"?>
<p:tagLst xmlns:p="http://schemas.openxmlformats.org/presentationml/2006/main">
  <p:tag name="KSO_WM_UNIT_PLACING_PICTURE_USER_VIEWPORT" val="{&quot;height&quot;:7124,&quot;width&quot;:5011}"/>
</p:tagLst>
</file>

<file path=ppt/tags/tag296.xml><?xml version="1.0" encoding="utf-8"?>
<p:tagLst xmlns:p="http://schemas.openxmlformats.org/presentationml/2006/main">
  <p:tag name="KSO_WM_UNIT_PLACING_PICTURE_USER_VIEWPORT" val="{&quot;height&quot;:7124,&quot;width&quot;:4906}"/>
</p:tagLst>
</file>

<file path=ppt/tags/tag297.xml><?xml version="1.0" encoding="utf-8"?>
<p:tagLst xmlns:p="http://schemas.openxmlformats.org/presentationml/2006/main">
  <p:tag name="KSO_WM_UNIT_PLACING_PICTURE_USER_VIEWPORT" val="{&quot;height&quot;:7125,&quot;width&quot;:5023}"/>
</p:tagLst>
</file>

<file path=ppt/tags/tag298.xml><?xml version="1.0" encoding="utf-8"?>
<p:tagLst xmlns:p="http://schemas.openxmlformats.org/presentationml/2006/main">
  <p:tag name="KSO_WM_UNIT_PLACING_PICTURE_USER_VIEWPORT" val="{&quot;height&quot;:7124,&quot;width&quot;:5011}"/>
</p:tagLst>
</file>

<file path=ppt/tags/tag299.xml><?xml version="1.0" encoding="utf-8"?>
<p:tagLst xmlns:p="http://schemas.openxmlformats.org/presentationml/2006/main">
  <p:tag name="KSO_WM_UNIT_PLACING_PICTURE_USER_VIEWPORT" val="{&quot;height&quot;:7124,&quot;width&quot;:501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PP_MARK_KEY" val="ab9d2ad8-ebe4-44eb-a75d-eba4edf74d9e"/>
  <p:tag name="COMMONDATA" val="eyJoZGlkIjoiYTMwMTU5OWY4M2I5MTliZWQyNGRiZWI4ZDcxZjAzNmEifQ=="/>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2223</Words>
  <Application>WPS 演示</Application>
  <PresentationFormat>全屏显示(16:9)</PresentationFormat>
  <Paragraphs>229</Paragraphs>
  <Slides>18</Slides>
  <Notes>7</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18</vt:i4>
      </vt:variant>
    </vt:vector>
  </HeadingPairs>
  <TitlesOfParts>
    <vt:vector size="36" baseType="lpstr">
      <vt:lpstr>Arial</vt:lpstr>
      <vt:lpstr>宋体</vt:lpstr>
      <vt:lpstr>Wingdings</vt:lpstr>
      <vt:lpstr>Akzidenz-Grotesk BQ Condensed</vt:lpstr>
      <vt:lpstr>汉仪程行简</vt:lpstr>
      <vt:lpstr>汉仪颜楷简</vt:lpstr>
      <vt:lpstr>Leelawadee UI Semilight</vt:lpstr>
      <vt:lpstr>思源宋体 CN Heavy</vt:lpstr>
      <vt:lpstr>微软雅黑</vt:lpstr>
      <vt:lpstr>OPPOSans R</vt:lpstr>
      <vt:lpstr>思源黑体 CN Regular</vt:lpstr>
      <vt:lpstr>Times New Roman</vt:lpstr>
      <vt:lpstr>056-上首新艺体</vt:lpstr>
      <vt:lpstr>Calibri</vt:lpstr>
      <vt:lpstr>AMGDT</vt:lpstr>
      <vt:lpstr>Arial Unicode MS</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王俊淇</dc:creator>
  <cp:lastModifiedBy>尐龍</cp:lastModifiedBy>
  <cp:revision>829</cp:revision>
  <dcterms:created xsi:type="dcterms:W3CDTF">2020-07-13T07:53:00Z</dcterms:created>
  <dcterms:modified xsi:type="dcterms:W3CDTF">2023-11-07T14:16:36Z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11D36E37075244FBB9008F5C10285612_13</vt:lpwstr>
  </property>
</Properties>
</file>