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7.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256" r:id="rId3"/>
    <p:sldId id="257" r:id="rId4"/>
    <p:sldId id="260" r:id="rId5"/>
    <p:sldId id="283" r:id="rId6"/>
    <p:sldId id="258" r:id="rId7"/>
    <p:sldId id="302" r:id="rId8"/>
    <p:sldId id="268" r:id="rId9"/>
    <p:sldId id="266" r:id="rId10"/>
    <p:sldId id="263" r:id="rId11"/>
    <p:sldId id="264" r:id="rId12"/>
    <p:sldId id="267" r:id="rId13"/>
    <p:sldId id="261" r:id="rId14"/>
    <p:sldId id="284" r:id="rId15"/>
    <p:sldId id="269" r:id="rId16"/>
    <p:sldId id="265" r:id="rId17"/>
    <p:sldId id="282" r:id="rId18"/>
    <p:sldId id="281" r:id="rId19"/>
    <p:sldId id="259" r:id="rId20"/>
    <p:sldId id="272" r:id="rId21"/>
    <p:sldId id="270" r:id="rId22"/>
    <p:sldId id="262" r:id="rId23"/>
    <p:sldId id="273" r:id="rId24"/>
    <p:sldId id="286" r:id="rId25"/>
  </p:sldIdLst>
  <p:sldSz cx="12192000" cy="6858000"/>
  <p:notesSz cx="6858000" cy="9144000"/>
  <p:embeddedFontLst>
    <p:embeddedFont>
      <p:font typeface="思源黑体 CN Medium" panose="020B0600000000000000" charset="-122"/>
      <p:regular r:id="rId32"/>
    </p:embeddedFont>
    <p:embeddedFont>
      <p:font typeface="思源黑体 CN Bold" panose="020B0800000000000000" charset="-122"/>
      <p:bold r:id="rId33"/>
    </p:embeddedFont>
    <p:embeddedFont>
      <p:font typeface="方正楷体简体" panose="02000000000000000000" charset="-122"/>
      <p:regular r:id="rId34"/>
    </p:embeddedFont>
    <p:embeddedFont>
      <p:font typeface="方正公文小标宋" panose="02000500000000000000" charset="-122"/>
      <p:regular r:id="rId35"/>
    </p:embeddedFont>
    <p:embeddedFont>
      <p:font typeface="Calibri" panose="020F0502020204030204" charset="0"/>
      <p:regular r:id="rId36"/>
      <p:bold r:id="rId37"/>
      <p:italic r:id="rId38"/>
      <p:boldItalic r:id="rId39"/>
    </p:embeddedFont>
    <p:embeddedFont>
      <p:font typeface="黑体" panose="02010609060101010101" charset="-122"/>
      <p:regular r:id="rId40"/>
    </p:embeddedFont>
    <p:embeddedFont>
      <p:font typeface="微软雅黑" panose="020B0503020204020204" pitchFamily="34" charset="-122"/>
      <p:regular r:id="rId41"/>
    </p:embeddedFont>
    <p:embeddedFont>
      <p:font typeface="方正仿宋_GBK" panose="02000000000000000000" charset="-122"/>
      <p:regular r:id="rId42"/>
    </p:embeddedFont>
    <p:embeddedFont>
      <p:font typeface="金山云技术体" charset="-122"/>
      <p:regular r:id="rId43"/>
    </p:embeddedFont>
    <p:embeddedFont>
      <p:font typeface="汉仪超粗黑简" panose="02010600000101010101" charset="-122"/>
      <p:regular r:id="rId44"/>
    </p:embeddedFont>
    <p:embeddedFont>
      <p:font typeface="仓耳章鱼小丸子体 W01" panose="02020400000000000000" charset="-122"/>
      <p:regular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E75BA"/>
    <a:srgbClr val="30A7B9"/>
    <a:srgbClr val="F19767"/>
    <a:srgbClr val="27327B"/>
    <a:srgbClr val="5DD6DB"/>
    <a:srgbClr val="2FB4BD"/>
    <a:srgbClr val="6A86AA"/>
    <a:srgbClr val="D9D9D9"/>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59"/>
        <p:guide pos="381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tags" Target="tags/tag141.xml"/><Relationship Id="rId45" Type="http://schemas.openxmlformats.org/officeDocument/2006/relationships/font" Target="fonts/font14.fntdata"/><Relationship Id="rId44" Type="http://schemas.openxmlformats.org/officeDocument/2006/relationships/font" Target="fonts/font13.fntdata"/><Relationship Id="rId43" Type="http://schemas.openxmlformats.org/officeDocument/2006/relationships/font" Target="fonts/font12.fntdata"/><Relationship Id="rId42" Type="http://schemas.openxmlformats.org/officeDocument/2006/relationships/font" Target="fonts/font11.fntdata"/><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 Target="slides/slide2.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notesMaster" Target="notesMasters/notesMaster1.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科技风资源 2"/>
          <p:cNvPicPr>
            <a:picLocks noChangeAspect="1"/>
          </p:cNvPicPr>
          <p:nvPr userDrawn="1"/>
        </p:nvPicPr>
        <p:blipFill>
          <a:blip r:embed="rId2"/>
          <a:srcRect t="12901"/>
          <a:stretch>
            <a:fillRect/>
          </a:stretch>
        </p:blipFill>
        <p:spPr>
          <a:xfrm>
            <a:off x="635" y="0"/>
            <a:ext cx="12191365" cy="6858000"/>
          </a:xfrm>
          <a:prstGeom prst="rect">
            <a:avLst/>
          </a:prstGeom>
        </p:spPr>
      </p:pic>
      <p:pic>
        <p:nvPicPr>
          <p:cNvPr id="2" name="图片 1" descr="科技风1资源 1"/>
          <p:cNvPicPr>
            <a:picLocks noChangeAspect="1"/>
          </p:cNvPicPr>
          <p:nvPr userDrawn="1"/>
        </p:nvPicPr>
        <p:blipFill>
          <a:blip r:embed="rId3"/>
          <a:stretch>
            <a:fillRect/>
          </a:stretch>
        </p:blipFill>
        <p:spPr>
          <a:xfrm flipH="1">
            <a:off x="10948670" y="6436360"/>
            <a:ext cx="892810" cy="106680"/>
          </a:xfrm>
          <a:prstGeom prst="rect">
            <a:avLst/>
          </a:prstGeom>
        </p:spPr>
      </p:pic>
      <p:pic>
        <p:nvPicPr>
          <p:cNvPr id="3" name="图片 2" descr="科技风4资源 1"/>
          <p:cNvPicPr>
            <a:picLocks noChangeAspect="1"/>
          </p:cNvPicPr>
          <p:nvPr userDrawn="1"/>
        </p:nvPicPr>
        <p:blipFill>
          <a:blip r:embed="rId4"/>
          <a:stretch>
            <a:fillRect/>
          </a:stretch>
        </p:blipFill>
        <p:spPr>
          <a:xfrm>
            <a:off x="379730" y="319405"/>
            <a:ext cx="755015" cy="7048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57.xml"/><Relationship Id="rId16" Type="http://schemas.openxmlformats.org/officeDocument/2006/relationships/tags" Target="../tags/tag56.xml"/><Relationship Id="rId15" Type="http://schemas.openxmlformats.org/officeDocument/2006/relationships/tags" Target="../tags/tag55.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思源黑体 CN Medium" panose="020B0600000000000000"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思源黑体 CN Medium" panose="020B0600000000000000"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思源黑体 CN Medium" panose="020B0600000000000000"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思源黑体 CN Medium" panose="020B0600000000000000"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思源黑体 CN Medium" panose="020B0600000000000000"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思源黑体 CN Medium" panose="020B0600000000000000"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思源黑体 CN Medium" panose="020B0600000000000000"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思源黑体 CN Medium" panose="020B0600000000000000"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思源黑体 CN Medium" panose="020B06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60.xml"/><Relationship Id="rId4" Type="http://schemas.openxmlformats.org/officeDocument/2006/relationships/image" Target="../media/image5.png"/><Relationship Id="rId3" Type="http://schemas.openxmlformats.org/officeDocument/2006/relationships/tags" Target="../tags/tag59.xml"/><Relationship Id="rId2" Type="http://schemas.openxmlformats.org/officeDocument/2006/relationships/image" Target="../media/image4.png"/><Relationship Id="rId1" Type="http://schemas.openxmlformats.org/officeDocument/2006/relationships/tags" Target="../tags/tag58.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8.xml"/><Relationship Id="rId2" Type="http://schemas.openxmlformats.org/officeDocument/2006/relationships/image" Target="../media/image14.png"/><Relationship Id="rId1" Type="http://schemas.openxmlformats.org/officeDocument/2006/relationships/tags" Target="../tags/tag97.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0.xml"/><Relationship Id="rId2" Type="http://schemas.openxmlformats.org/officeDocument/2006/relationships/image" Target="../media/image5.png"/><Relationship Id="rId1" Type="http://schemas.openxmlformats.org/officeDocument/2006/relationships/tags" Target="../tags/tag99.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3.xml"/><Relationship Id="rId3" Type="http://schemas.openxmlformats.org/officeDocument/2006/relationships/image" Target="../media/image15.png"/><Relationship Id="rId2" Type="http://schemas.openxmlformats.org/officeDocument/2006/relationships/tags" Target="../tags/tag102.xml"/><Relationship Id="rId1" Type="http://schemas.openxmlformats.org/officeDocument/2006/relationships/tags" Target="../tags/tag101.xml"/></Relationships>
</file>

<file path=ppt/slides/_rels/slide13.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2" Type="http://schemas.openxmlformats.org/officeDocument/2006/relationships/slideLayout" Target="../slideLayouts/slideLayout2.xml"/><Relationship Id="rId11" Type="http://schemas.openxmlformats.org/officeDocument/2006/relationships/tags" Target="../tags/tag112.xml"/><Relationship Id="rId10" Type="http://schemas.openxmlformats.org/officeDocument/2006/relationships/image" Target="../media/image17.svg"/><Relationship Id="rId1" Type="http://schemas.openxmlformats.org/officeDocument/2006/relationships/tags" Target="../tags/tag10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3.xml"/><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5.xml"/><Relationship Id="rId2" Type="http://schemas.openxmlformats.org/officeDocument/2006/relationships/image" Target="../media/image18.png"/><Relationship Id="rId1" Type="http://schemas.openxmlformats.org/officeDocument/2006/relationships/tags" Target="../tags/tag114.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7.xml"/><Relationship Id="rId2" Type="http://schemas.openxmlformats.org/officeDocument/2006/relationships/image" Target="../media/image19.png"/><Relationship Id="rId1" Type="http://schemas.openxmlformats.org/officeDocument/2006/relationships/tags" Target="../tags/tag116.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9.xml"/><Relationship Id="rId2" Type="http://schemas.openxmlformats.org/officeDocument/2006/relationships/image" Target="../media/image20.png"/><Relationship Id="rId1" Type="http://schemas.openxmlformats.org/officeDocument/2006/relationships/tags" Target="../tags/tag118.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image" Target="../media/image22.png"/><Relationship Id="rId2" Type="http://schemas.openxmlformats.org/officeDocument/2006/relationships/tags" Target="../tags/tag120.xml"/><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image" Target="../media/image24.png"/><Relationship Id="rId3" Type="http://schemas.openxmlformats.org/officeDocument/2006/relationships/tags" Target="../tags/tag125.xml"/><Relationship Id="rId2" Type="http://schemas.openxmlformats.org/officeDocument/2006/relationships/image" Target="../media/image23.png"/><Relationship Id="rId1" Type="http://schemas.openxmlformats.org/officeDocument/2006/relationships/tags" Target="../tags/tag1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9.xml"/><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25.png"/><Relationship Id="rId1" Type="http://schemas.openxmlformats.org/officeDocument/2006/relationships/tags" Target="../tags/tag130.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tags" Target="../tags/tag132.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image" Target="../media/image4.png"/><Relationship Id="rId1" Type="http://schemas.openxmlformats.org/officeDocument/2006/relationships/tags" Target="../tags/tag13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3.xml"/><Relationship Id="rId2" Type="http://schemas.openxmlformats.org/officeDocument/2006/relationships/image" Target="../media/image4.png"/><Relationship Id="rId1" Type="http://schemas.openxmlformats.org/officeDocument/2006/relationships/tags" Target="../tags/tag62.xml"/></Relationships>
</file>

<file path=ppt/slides/_rels/slide4.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image" Target="../media/image9.png"/><Relationship Id="rId7" Type="http://schemas.openxmlformats.org/officeDocument/2006/relationships/tags" Target="../tags/tag67.xml"/><Relationship Id="rId6" Type="http://schemas.openxmlformats.org/officeDocument/2006/relationships/image" Target="../media/image8.png"/><Relationship Id="rId5" Type="http://schemas.openxmlformats.org/officeDocument/2006/relationships/tags" Target="../tags/tag66.xml"/><Relationship Id="rId4" Type="http://schemas.openxmlformats.org/officeDocument/2006/relationships/image" Target="../media/image7.png"/><Relationship Id="rId3" Type="http://schemas.openxmlformats.org/officeDocument/2006/relationships/tags" Target="../tags/tag65.xml"/><Relationship Id="rId2" Type="http://schemas.openxmlformats.org/officeDocument/2006/relationships/image" Target="../media/image6.png"/><Relationship Id="rId10" Type="http://schemas.openxmlformats.org/officeDocument/2006/relationships/slideLayout" Target="../slideLayouts/slideLayout2.xml"/><Relationship Id="rId1" Type="http://schemas.openxmlformats.org/officeDocument/2006/relationships/tags" Target="../tags/tag64.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image" Target="../media/image10.png"/><Relationship Id="rId2" Type="http://schemas.openxmlformats.org/officeDocument/2006/relationships/tags" Target="../tags/tag70.xml"/><Relationship Id="rId1" Type="http://schemas.openxmlformats.org/officeDocument/2006/relationships/tags" Target="../tags/tag69.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image" Target="../media/image11.png"/><Relationship Id="rId2" Type="http://schemas.openxmlformats.org/officeDocument/2006/relationships/tags" Target="../tags/tag76.xml"/><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4" Type="http://schemas.openxmlformats.org/officeDocument/2006/relationships/slideLayout" Target="../slideLayouts/slideLayout2.xml"/><Relationship Id="rId13" Type="http://schemas.openxmlformats.org/officeDocument/2006/relationships/tags" Target="../tags/tag92.xml"/><Relationship Id="rId12" Type="http://schemas.openxmlformats.org/officeDocument/2006/relationships/image" Target="../media/image12.png"/><Relationship Id="rId11" Type="http://schemas.openxmlformats.org/officeDocument/2006/relationships/tags" Target="../tags/tag91.xml"/><Relationship Id="rId10" Type="http://schemas.openxmlformats.org/officeDocument/2006/relationships/tags" Target="../tags/tag90.xml"/><Relationship Id="rId1" Type="http://schemas.openxmlformats.org/officeDocument/2006/relationships/tags" Target="../tags/tag81.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image" Target="../media/image13.png"/><Relationship Id="rId1" Type="http://schemas.openxmlformats.org/officeDocument/2006/relationships/tags" Target="../tags/tag9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科技风资源 1"/>
          <p:cNvPicPr>
            <a:picLocks noChangeAspect="1"/>
          </p:cNvPicPr>
          <p:nvPr>
            <p:custDataLst>
              <p:tags r:id="rId1"/>
            </p:custDataLst>
          </p:nvPr>
        </p:nvPicPr>
        <p:blipFill>
          <a:blip r:embed="rId2"/>
          <a:srcRect t="8657" r="2422" b="8239"/>
          <a:stretch>
            <a:fillRect/>
          </a:stretch>
        </p:blipFill>
        <p:spPr>
          <a:xfrm>
            <a:off x="0" y="13335"/>
            <a:ext cx="12192000" cy="6844665"/>
          </a:xfrm>
          <a:prstGeom prst="rect">
            <a:avLst/>
          </a:prstGeom>
        </p:spPr>
      </p:pic>
      <p:sp>
        <p:nvSpPr>
          <p:cNvPr id="22" name="文本框 21"/>
          <p:cNvSpPr txBox="1"/>
          <p:nvPr/>
        </p:nvSpPr>
        <p:spPr>
          <a:xfrm>
            <a:off x="0" y="1459865"/>
            <a:ext cx="5966460" cy="2794000"/>
          </a:xfrm>
          <a:prstGeom prst="rect">
            <a:avLst/>
          </a:prstGeom>
          <a:noFill/>
        </p:spPr>
        <p:txBody>
          <a:bodyPr wrap="square" rtlCol="0">
            <a:noAutofit/>
          </a:bodyPr>
          <a:p>
            <a:pPr algn="ctr">
              <a:lnSpc>
                <a:spcPct val="120000"/>
              </a:lnSpc>
            </a:pPr>
            <a:r>
              <a:rPr lang="zh-CN" sz="6000" cap="all">
                <a:solidFill>
                  <a:schemeClr val="bg1"/>
                </a:solidFill>
                <a:uFillTx/>
                <a:latin typeface="思源黑体 CN Bold" panose="020B0800000000000000" charset="-122"/>
                <a:ea typeface="思源黑体 CN Bold" panose="020B0800000000000000" charset="-122"/>
              </a:rPr>
              <a:t>基于相位比较法</a:t>
            </a:r>
            <a:endParaRPr lang="zh-CN" sz="6000" cap="all">
              <a:solidFill>
                <a:schemeClr val="bg1"/>
              </a:solidFill>
              <a:uFillTx/>
              <a:latin typeface="思源黑体 CN Bold" panose="020B0800000000000000" charset="-122"/>
              <a:ea typeface="思源黑体 CN Bold" panose="020B0800000000000000" charset="-122"/>
            </a:endParaRPr>
          </a:p>
          <a:p>
            <a:pPr algn="ctr">
              <a:lnSpc>
                <a:spcPct val="120000"/>
              </a:lnSpc>
            </a:pPr>
            <a:r>
              <a:rPr lang="zh-CN" sz="6000" cap="all">
                <a:solidFill>
                  <a:schemeClr val="bg1"/>
                </a:solidFill>
                <a:uFillTx/>
                <a:latin typeface="思源黑体 CN Bold" panose="020B0800000000000000" charset="-122"/>
                <a:ea typeface="思源黑体 CN Bold" panose="020B0800000000000000" charset="-122"/>
              </a:rPr>
              <a:t>的</a:t>
            </a:r>
            <a:endParaRPr lang="zh-CN" sz="6000" cap="all">
              <a:solidFill>
                <a:schemeClr val="bg1"/>
              </a:solidFill>
              <a:uFillTx/>
              <a:latin typeface="思源黑体 CN Bold" panose="020B0800000000000000" charset="-122"/>
              <a:ea typeface="思源黑体 CN Bold" panose="020B0800000000000000" charset="-122"/>
            </a:endParaRPr>
          </a:p>
          <a:p>
            <a:pPr algn="ctr">
              <a:lnSpc>
                <a:spcPct val="120000"/>
              </a:lnSpc>
            </a:pPr>
            <a:r>
              <a:rPr lang="zh-CN" sz="6000" cap="all">
                <a:solidFill>
                  <a:schemeClr val="bg1"/>
                </a:solidFill>
                <a:uFillTx/>
                <a:latin typeface="思源黑体 CN Bold" panose="020B0800000000000000" charset="-122"/>
                <a:ea typeface="思源黑体 CN Bold" panose="020B0800000000000000" charset="-122"/>
              </a:rPr>
              <a:t>数字频率检测仪</a:t>
            </a:r>
            <a:endParaRPr lang="zh-CN" sz="6000" cap="all">
              <a:solidFill>
                <a:schemeClr val="bg1"/>
              </a:solidFill>
              <a:uFillTx/>
              <a:latin typeface="思源黑体 CN Bold" panose="020B0800000000000000" charset="-122"/>
              <a:ea typeface="思源黑体 CN Bold" panose="020B0800000000000000" charset="-122"/>
            </a:endParaRPr>
          </a:p>
        </p:txBody>
      </p:sp>
      <p:sp>
        <p:nvSpPr>
          <p:cNvPr id="25" name="圆角矩形 24"/>
          <p:cNvSpPr/>
          <p:nvPr/>
        </p:nvSpPr>
        <p:spPr>
          <a:xfrm>
            <a:off x="356870" y="5759450"/>
            <a:ext cx="3470275" cy="415290"/>
          </a:xfrm>
          <a:prstGeom prst="roundRect">
            <a:avLst/>
          </a:prstGeom>
          <a:gradFill>
            <a:gsLst>
              <a:gs pos="0">
                <a:srgbClr val="6A86AA"/>
              </a:gs>
              <a:gs pos="56000">
                <a:srgbClr val="2FB4BD"/>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356870" y="5759450"/>
            <a:ext cx="3470275" cy="414655"/>
          </a:xfrm>
          <a:prstGeom prst="rect">
            <a:avLst/>
          </a:prstGeom>
          <a:noFill/>
        </p:spPr>
        <p:txBody>
          <a:bodyPr wrap="square" rtlCol="0">
            <a:noAutofit/>
          </a:bodyPr>
          <a:p>
            <a:pPr algn="ctr"/>
            <a:r>
              <a:rPr lang="zh-CN" altLang="en-US" sz="2800" cap="all">
                <a:solidFill>
                  <a:schemeClr val="bg1"/>
                </a:solidFill>
                <a:uFillTx/>
                <a:latin typeface="方正楷体简体" panose="02000000000000000000" charset="-122"/>
                <a:ea typeface="方正楷体简体" panose="02000000000000000000" charset="-122"/>
              </a:rPr>
              <a:t>数</a:t>
            </a:r>
            <a:r>
              <a:rPr lang="en-US" altLang="zh-CN" sz="2800" cap="all">
                <a:solidFill>
                  <a:schemeClr val="bg1"/>
                </a:solidFill>
                <a:uFillTx/>
                <a:latin typeface="方正楷体简体" panose="02000000000000000000" charset="-122"/>
                <a:ea typeface="方正楷体简体" panose="02000000000000000000" charset="-122"/>
              </a:rPr>
              <a:t>     </a:t>
            </a:r>
            <a:r>
              <a:rPr lang="zh-CN" altLang="en-US" sz="2800" cap="all">
                <a:solidFill>
                  <a:schemeClr val="bg1"/>
                </a:solidFill>
                <a:uFillTx/>
                <a:latin typeface="方正楷体简体" panose="02000000000000000000" charset="-122"/>
                <a:ea typeface="方正楷体简体" panose="02000000000000000000" charset="-122"/>
              </a:rPr>
              <a:t>频</a:t>
            </a:r>
            <a:r>
              <a:rPr lang="en-US" altLang="zh-CN" sz="2800" cap="all">
                <a:solidFill>
                  <a:schemeClr val="bg1"/>
                </a:solidFill>
                <a:uFillTx/>
                <a:latin typeface="方正楷体简体" panose="02000000000000000000" charset="-122"/>
                <a:ea typeface="方正楷体简体" panose="02000000000000000000" charset="-122"/>
              </a:rPr>
              <a:t>     </a:t>
            </a:r>
            <a:r>
              <a:rPr lang="zh-CN" altLang="en-US" sz="2800" cap="all">
                <a:solidFill>
                  <a:schemeClr val="bg1"/>
                </a:solidFill>
                <a:uFillTx/>
                <a:latin typeface="方正楷体简体" panose="02000000000000000000" charset="-122"/>
                <a:ea typeface="方正楷体简体" panose="02000000000000000000" charset="-122"/>
              </a:rPr>
              <a:t>小</a:t>
            </a:r>
            <a:r>
              <a:rPr lang="en-US" altLang="zh-CN" sz="2800" cap="all">
                <a:solidFill>
                  <a:schemeClr val="bg1"/>
                </a:solidFill>
                <a:uFillTx/>
                <a:latin typeface="方正楷体简体" panose="02000000000000000000" charset="-122"/>
                <a:ea typeface="方正楷体简体" panose="02000000000000000000" charset="-122"/>
              </a:rPr>
              <a:t>     </a:t>
            </a:r>
            <a:r>
              <a:rPr lang="zh-CN" altLang="en-US" sz="2800" cap="all">
                <a:solidFill>
                  <a:schemeClr val="bg1"/>
                </a:solidFill>
                <a:uFillTx/>
                <a:latin typeface="方正楷体简体" panose="02000000000000000000" charset="-122"/>
                <a:ea typeface="方正楷体简体" panose="02000000000000000000" charset="-122"/>
              </a:rPr>
              <a:t>队</a:t>
            </a:r>
            <a:endParaRPr lang="zh-CN" altLang="en-US" sz="2800" cap="all">
              <a:solidFill>
                <a:schemeClr val="bg1"/>
              </a:solidFill>
              <a:uFillTx/>
              <a:latin typeface="方正楷体简体" panose="02000000000000000000" charset="-122"/>
              <a:ea typeface="方正楷体简体" panose="02000000000000000000" charset="-122"/>
            </a:endParaRPr>
          </a:p>
        </p:txBody>
      </p:sp>
      <p:pic>
        <p:nvPicPr>
          <p:cNvPr id="2" name="图片 1"/>
          <p:cNvPicPr>
            <a:picLocks noChangeAspect="1"/>
          </p:cNvPicPr>
          <p:nvPr>
            <p:custDataLst>
              <p:tags r:id="rId3"/>
            </p:custDataLst>
          </p:nvPr>
        </p:nvPicPr>
        <p:blipFill>
          <a:blip r:embed="rId4"/>
          <a:stretch>
            <a:fillRect/>
          </a:stretch>
        </p:blipFill>
        <p:spPr>
          <a:xfrm>
            <a:off x="5830570" y="13335"/>
            <a:ext cx="6361430" cy="6844665"/>
          </a:xfrm>
          <a:prstGeom prst="rect">
            <a:avLst/>
          </a:prstGeom>
        </p:spPr>
      </p:pic>
    </p:spTree>
    <p:custDataLst>
      <p:tags r:id="rId5"/>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文本框 21"/>
          <p:cNvSpPr txBox="1"/>
          <p:nvPr/>
        </p:nvSpPr>
        <p:spPr>
          <a:xfrm>
            <a:off x="1115695" y="301625"/>
            <a:ext cx="5410276" cy="681990"/>
          </a:xfrm>
          <a:prstGeom prst="rect">
            <a:avLst/>
          </a:prstGeom>
          <a:noFill/>
        </p:spPr>
        <p:txBody>
          <a:bodyPr wrap="square" rtlCol="0">
            <a:spAutoFit/>
          </a:bodyPr>
          <a:p>
            <a:pPr algn="l">
              <a:lnSpc>
                <a:spcPct val="120000"/>
              </a:lnSpc>
            </a:pPr>
            <a:r>
              <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rPr>
              <a:t>项目流程图</a:t>
            </a:r>
            <a:endPar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endParaRPr>
          </a:p>
        </p:txBody>
      </p:sp>
      <p:sp>
        <p:nvSpPr>
          <p:cNvPr id="5" name="文本框 4"/>
          <p:cNvSpPr txBox="1"/>
          <p:nvPr/>
        </p:nvSpPr>
        <p:spPr>
          <a:xfrm>
            <a:off x="410210" y="375920"/>
            <a:ext cx="691515" cy="534035"/>
          </a:xfrm>
          <a:prstGeom prst="rect">
            <a:avLst/>
          </a:prstGeom>
          <a:noFill/>
        </p:spPr>
        <p:txBody>
          <a:bodyPr wrap="square" rtlCol="0">
            <a:spAutoFit/>
          </a:bodyPr>
          <a:p>
            <a:pPr algn="ctr">
              <a:lnSpc>
                <a:spcPct val="120000"/>
              </a:lnSpc>
            </a:pPr>
            <a:r>
              <a:rPr lang="en-US" sz="2400" cap="all">
                <a:solidFill>
                  <a:srgbClr val="30A7B9"/>
                </a:solidFill>
                <a:uFillTx/>
                <a:latin typeface="思源黑体 CN Bold" panose="020B0800000000000000" charset="-122"/>
                <a:ea typeface="思源黑体 CN Bold" panose="020B0800000000000000" charset="-122"/>
              </a:rPr>
              <a:t>02</a:t>
            </a:r>
            <a:endParaRPr lang="en-US" sz="2400" cap="all">
              <a:solidFill>
                <a:srgbClr val="30A7B9"/>
              </a:solidFill>
              <a:uFillTx/>
              <a:latin typeface="思源黑体 CN Bold" panose="020B0800000000000000" charset="-122"/>
              <a:ea typeface="思源黑体 CN Bold" panose="020B0800000000000000" charset="-122"/>
            </a:endParaRPr>
          </a:p>
        </p:txBody>
      </p:sp>
      <p:pic>
        <p:nvPicPr>
          <p:cNvPr id="78" name="图片 77"/>
          <p:cNvPicPr>
            <a:picLocks noChangeAspect="1"/>
          </p:cNvPicPr>
          <p:nvPr>
            <p:custDataLst>
              <p:tags r:id="rId1"/>
            </p:custDataLst>
          </p:nvPr>
        </p:nvPicPr>
        <p:blipFill>
          <a:blip r:embed="rId2"/>
          <a:stretch>
            <a:fillRect/>
          </a:stretch>
        </p:blipFill>
        <p:spPr>
          <a:xfrm>
            <a:off x="1445260" y="1177925"/>
            <a:ext cx="9301480" cy="5382895"/>
          </a:xfrm>
          <a:prstGeom prst="rect">
            <a:avLst/>
          </a:prstGeom>
          <a:noFill/>
          <a:ln w="9525">
            <a:noFill/>
          </a:ln>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圆角矩形 5"/>
          <p:cNvSpPr/>
          <p:nvPr/>
        </p:nvSpPr>
        <p:spPr>
          <a:xfrm rot="2760000">
            <a:off x="2038350" y="2189480"/>
            <a:ext cx="1270000" cy="1270000"/>
          </a:xfrm>
          <a:prstGeom prst="roundRect">
            <a:avLst/>
          </a:prstGeom>
          <a:gradFill>
            <a:gsLst>
              <a:gs pos="0">
                <a:srgbClr val="1FB7C5"/>
              </a:gs>
              <a:gs pos="88000">
                <a:srgbClr val="6A86A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rot="2760000">
            <a:off x="956945" y="3208655"/>
            <a:ext cx="1270000" cy="1270000"/>
          </a:xfrm>
          <a:prstGeom prst="roundRect">
            <a:avLst/>
          </a:prstGeom>
          <a:gradFill>
            <a:gsLst>
              <a:gs pos="0">
                <a:srgbClr val="1FB7C5"/>
              </a:gs>
              <a:gs pos="88000">
                <a:srgbClr val="6A86A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rot="2760000">
            <a:off x="2038350" y="4244975"/>
            <a:ext cx="1270000" cy="1270000"/>
          </a:xfrm>
          <a:prstGeom prst="roundRect">
            <a:avLst/>
          </a:prstGeom>
          <a:gradFill>
            <a:gsLst>
              <a:gs pos="0">
                <a:srgbClr val="1FB7C5"/>
              </a:gs>
              <a:gs pos="88000">
                <a:srgbClr val="6A86A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1836420" y="2548890"/>
            <a:ext cx="1673225" cy="460375"/>
          </a:xfrm>
          <a:prstGeom prst="rect">
            <a:avLst/>
          </a:prstGeom>
          <a:noFill/>
        </p:spPr>
        <p:txBody>
          <a:bodyPr wrap="square" rtlCol="0">
            <a:spAutoFit/>
          </a:bodyPr>
          <a:p>
            <a:pPr algn="ctr" fontAlgn="auto">
              <a:lnSpc>
                <a:spcPct val="100000"/>
              </a:lnSpc>
            </a:pPr>
            <a:r>
              <a:rPr lang="zh-CN" sz="2400" cap="all">
                <a:solidFill>
                  <a:schemeClr val="bg1"/>
                </a:solidFill>
                <a:uFillTx/>
                <a:latin typeface="思源黑体 CN Medium" panose="020B0600000000000000" charset="-122"/>
                <a:ea typeface="思源黑体 CN Medium" panose="020B0600000000000000" charset="-122"/>
                <a:cs typeface="思源黑体 CN Medium" panose="020B0600000000000000" charset="-122"/>
                <a:sym typeface="+mn-ea"/>
              </a:rPr>
              <a:t>更快</a:t>
            </a:r>
            <a:endParaRPr lang="zh-CN" sz="2400" cap="all">
              <a:solidFill>
                <a:schemeClr val="bg1"/>
              </a:solidFill>
              <a:uFillTx/>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9" name="文本框 8"/>
          <p:cNvSpPr txBox="1"/>
          <p:nvPr/>
        </p:nvSpPr>
        <p:spPr>
          <a:xfrm>
            <a:off x="755015" y="3613150"/>
            <a:ext cx="1673225" cy="460375"/>
          </a:xfrm>
          <a:prstGeom prst="rect">
            <a:avLst/>
          </a:prstGeom>
          <a:noFill/>
        </p:spPr>
        <p:txBody>
          <a:bodyPr wrap="square" rtlCol="0">
            <a:spAutoFit/>
          </a:bodyPr>
          <a:p>
            <a:pPr algn="ctr" fontAlgn="auto">
              <a:lnSpc>
                <a:spcPct val="100000"/>
              </a:lnSpc>
            </a:pPr>
            <a:r>
              <a:rPr lang="zh-CN" sz="2400" cap="all">
                <a:solidFill>
                  <a:schemeClr val="bg1"/>
                </a:solidFill>
                <a:uFillTx/>
                <a:latin typeface="思源黑体 CN Medium" panose="020B0600000000000000" charset="-122"/>
                <a:ea typeface="思源黑体 CN Medium" panose="020B0600000000000000" charset="-122"/>
                <a:cs typeface="思源黑体 CN Medium" panose="020B0600000000000000" charset="-122"/>
                <a:sym typeface="+mn-ea"/>
              </a:rPr>
              <a:t>更稳</a:t>
            </a:r>
            <a:endParaRPr lang="zh-CN" sz="2400" cap="all">
              <a:solidFill>
                <a:schemeClr val="bg1"/>
              </a:solidFill>
              <a:uFillTx/>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10" name="文本框 9"/>
          <p:cNvSpPr txBox="1"/>
          <p:nvPr/>
        </p:nvSpPr>
        <p:spPr>
          <a:xfrm>
            <a:off x="1836420" y="4664075"/>
            <a:ext cx="1673225" cy="460375"/>
          </a:xfrm>
          <a:prstGeom prst="rect">
            <a:avLst/>
          </a:prstGeom>
          <a:noFill/>
        </p:spPr>
        <p:txBody>
          <a:bodyPr wrap="square" rtlCol="0">
            <a:spAutoFit/>
          </a:bodyPr>
          <a:p>
            <a:pPr algn="ctr" fontAlgn="auto">
              <a:lnSpc>
                <a:spcPct val="100000"/>
              </a:lnSpc>
            </a:pPr>
            <a:r>
              <a:rPr lang="zh-CN" sz="2400" cap="all">
                <a:solidFill>
                  <a:schemeClr val="bg1"/>
                </a:solidFill>
                <a:uFillTx/>
                <a:latin typeface="思源黑体 CN Medium" panose="020B0600000000000000" charset="-122"/>
                <a:ea typeface="思源黑体 CN Medium" panose="020B0600000000000000" charset="-122"/>
                <a:cs typeface="思源黑体 CN Medium" panose="020B0600000000000000" charset="-122"/>
                <a:sym typeface="+mn-ea"/>
              </a:rPr>
              <a:t>更准</a:t>
            </a:r>
            <a:endParaRPr lang="zh-CN" sz="2400" cap="all">
              <a:solidFill>
                <a:schemeClr val="bg1"/>
              </a:solidFill>
              <a:uFillTx/>
              <a:latin typeface="思源黑体 CN Medium" panose="020B0600000000000000" charset="-122"/>
              <a:ea typeface="思源黑体 CN Medium" panose="020B0600000000000000" charset="-122"/>
              <a:cs typeface="思源黑体 CN Medium" panose="020B0600000000000000" charset="-122"/>
              <a:sym typeface="+mn-ea"/>
            </a:endParaRPr>
          </a:p>
        </p:txBody>
      </p:sp>
      <p:grpSp>
        <p:nvGrpSpPr>
          <p:cNvPr id="52" name="组合 51"/>
          <p:cNvGrpSpPr/>
          <p:nvPr/>
        </p:nvGrpSpPr>
        <p:grpSpPr>
          <a:xfrm>
            <a:off x="6388100" y="1687195"/>
            <a:ext cx="4622165" cy="1046480"/>
            <a:chOff x="10139" y="3007"/>
            <a:chExt cx="7279" cy="1648"/>
          </a:xfrm>
        </p:grpSpPr>
        <p:grpSp>
          <p:nvGrpSpPr>
            <p:cNvPr id="31" name="组合 30"/>
            <p:cNvGrpSpPr/>
            <p:nvPr/>
          </p:nvGrpSpPr>
          <p:grpSpPr>
            <a:xfrm>
              <a:off x="10139" y="3372"/>
              <a:ext cx="1010" cy="1013"/>
              <a:chOff x="11034" y="2029"/>
              <a:chExt cx="1010" cy="1013"/>
            </a:xfrm>
          </p:grpSpPr>
          <p:sp>
            <p:nvSpPr>
              <p:cNvPr id="32" name="圆角矩形 31"/>
              <p:cNvSpPr/>
              <p:nvPr/>
            </p:nvSpPr>
            <p:spPr>
              <a:xfrm>
                <a:off x="11034" y="2032"/>
                <a:ext cx="1010" cy="1010"/>
              </a:xfrm>
              <a:prstGeom prst="roundRect">
                <a:avLst/>
              </a:prstGeom>
              <a:gradFill>
                <a:gsLst>
                  <a:gs pos="0">
                    <a:srgbClr val="1FB7C5"/>
                  </a:gs>
                  <a:gs pos="88000">
                    <a:srgbClr val="6A86A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11034" y="2029"/>
                <a:ext cx="1010" cy="899"/>
              </a:xfrm>
              <a:prstGeom prst="rect">
                <a:avLst/>
              </a:prstGeom>
              <a:noFill/>
            </p:spPr>
            <p:txBody>
              <a:bodyPr wrap="square" rtlCol="0">
                <a:spAutoFit/>
              </a:bodyPr>
              <a:p>
                <a:pPr algn="ctr">
                  <a:lnSpc>
                    <a:spcPct val="130000"/>
                  </a:lnSpc>
                </a:pPr>
                <a:r>
                  <a:rPr lang="en-US" altLang="zh-CN" sz="2400" b="1">
                    <a:solidFill>
                      <a:schemeClr val="bg1"/>
                    </a:solidFill>
                    <a:latin typeface="思源黑体 CN Bold" panose="020B0800000000000000" charset="-122"/>
                    <a:ea typeface="思源黑体 CN Bold" panose="020B0800000000000000" charset="-122"/>
                    <a:cs typeface="思源黑体 CN Medium" panose="020B0600000000000000" charset="-122"/>
                  </a:rPr>
                  <a:t>01</a:t>
                </a:r>
                <a:endParaRPr lang="en-US" altLang="zh-CN" sz="2400" b="1">
                  <a:solidFill>
                    <a:schemeClr val="bg1"/>
                  </a:solidFill>
                  <a:latin typeface="思源黑体 CN Bold" panose="020B0800000000000000" charset="-122"/>
                  <a:ea typeface="思源黑体 CN Bold" panose="020B0800000000000000" charset="-122"/>
                  <a:cs typeface="思源黑体 CN Medium" panose="020B0600000000000000" charset="-122"/>
                </a:endParaRPr>
              </a:p>
            </p:txBody>
          </p:sp>
        </p:grpSp>
        <p:grpSp>
          <p:nvGrpSpPr>
            <p:cNvPr id="34" name="组合 33"/>
            <p:cNvGrpSpPr/>
            <p:nvPr/>
          </p:nvGrpSpPr>
          <p:grpSpPr>
            <a:xfrm>
              <a:off x="11357" y="3007"/>
              <a:ext cx="6061" cy="1648"/>
              <a:chOff x="12265" y="1715"/>
              <a:chExt cx="6061" cy="1648"/>
            </a:xfrm>
          </p:grpSpPr>
          <p:sp>
            <p:nvSpPr>
              <p:cNvPr id="35" name="文本框 34"/>
              <p:cNvSpPr txBox="1"/>
              <p:nvPr/>
            </p:nvSpPr>
            <p:spPr>
              <a:xfrm>
                <a:off x="12278" y="2586"/>
                <a:ext cx="6048" cy="777"/>
              </a:xfrm>
              <a:prstGeom prst="rect">
                <a:avLst/>
              </a:prstGeom>
              <a:noFill/>
            </p:spPr>
            <p:txBody>
              <a:bodyPr wrap="square" rtlCol="0">
                <a:noAutofit/>
              </a:bodyPr>
              <a:p>
                <a:pPr algn="l">
                  <a:lnSpc>
                    <a:spcPct val="150000"/>
                  </a:lnSpc>
                  <a:buClrTx/>
                  <a:buSzTx/>
                  <a:buFontTx/>
                </a:pPr>
                <a:r>
                  <a:rPr lang="zh-CN" altLang="en-US" sz="1600" b="1">
                    <a:solidFill>
                      <a:schemeClr val="bg2">
                        <a:alpha val="77000"/>
                      </a:schemeClr>
                    </a:solidFill>
                    <a:latin typeface="思源黑体 CN Medium" panose="020B0600000000000000" charset="-122"/>
                    <a:ea typeface="思源黑体 CN Medium" panose="020B0600000000000000" charset="-122"/>
                    <a:cs typeface="思源黑体 CN Medium" panose="020B0600000000000000" charset="-122"/>
                    <a:sym typeface="+mn-ea"/>
                  </a:rPr>
                  <a:t>时基电路的多元化设计 </a:t>
                </a:r>
                <a:endParaRPr lang="zh-CN" altLang="en-US" sz="1600" b="1">
                  <a:solidFill>
                    <a:schemeClr val="bg2">
                      <a:alpha val="77000"/>
                    </a:schemeClr>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15" name="文本框 14"/>
              <p:cNvSpPr txBox="1"/>
              <p:nvPr/>
            </p:nvSpPr>
            <p:spPr>
              <a:xfrm>
                <a:off x="12265" y="1715"/>
                <a:ext cx="4092" cy="871"/>
              </a:xfrm>
              <a:prstGeom prst="rect">
                <a:avLst/>
              </a:prstGeom>
              <a:noFill/>
            </p:spPr>
            <p:txBody>
              <a:bodyPr wrap="square" rtlCol="0">
                <a:spAutoFit/>
              </a:bodyPr>
              <a:p>
                <a:pPr algn="l">
                  <a:lnSpc>
                    <a:spcPct val="150000"/>
                  </a:lnSpc>
                </a:pPr>
                <a:r>
                  <a:rPr lang="zh-CN" altLang="zh-CN" sz="2000" b="1">
                    <a:solidFill>
                      <a:srgbClr val="1FB7C5"/>
                    </a:solidFill>
                    <a:latin typeface="思源黑体 CN Bold" panose="020B0800000000000000" charset="-122"/>
                    <a:ea typeface="思源黑体 CN Bold" panose="020B0800000000000000" charset="-122"/>
                    <a:cs typeface="思源黑体 CN Medium" panose="020B0600000000000000" charset="-122"/>
                  </a:rPr>
                  <a:t>创新点一</a:t>
                </a:r>
                <a:endParaRPr lang="en-US" altLang="zh-CN" sz="2000" b="1">
                  <a:solidFill>
                    <a:srgbClr val="1FB7C5"/>
                  </a:solidFill>
                  <a:latin typeface="思源黑体 CN Bold" panose="020B0800000000000000" charset="-122"/>
                  <a:ea typeface="思源黑体 CN Bold" panose="020B0800000000000000" charset="-122"/>
                  <a:cs typeface="思源黑体 CN Medium" panose="020B0600000000000000" charset="-122"/>
                </a:endParaRPr>
              </a:p>
            </p:txBody>
          </p:sp>
        </p:grpSp>
      </p:grpSp>
      <p:grpSp>
        <p:nvGrpSpPr>
          <p:cNvPr id="51" name="组合 50"/>
          <p:cNvGrpSpPr/>
          <p:nvPr/>
        </p:nvGrpSpPr>
        <p:grpSpPr>
          <a:xfrm>
            <a:off x="6379845" y="3171825"/>
            <a:ext cx="4572635" cy="953135"/>
            <a:chOff x="10126" y="5089"/>
            <a:chExt cx="7201" cy="1501"/>
          </a:xfrm>
        </p:grpSpPr>
        <p:grpSp>
          <p:nvGrpSpPr>
            <p:cNvPr id="16" name="组合 15"/>
            <p:cNvGrpSpPr/>
            <p:nvPr/>
          </p:nvGrpSpPr>
          <p:grpSpPr>
            <a:xfrm>
              <a:off x="10126" y="5431"/>
              <a:ext cx="1010" cy="1010"/>
              <a:chOff x="11034" y="2032"/>
              <a:chExt cx="1010" cy="1010"/>
            </a:xfrm>
          </p:grpSpPr>
          <p:sp>
            <p:nvSpPr>
              <p:cNvPr id="17" name="圆角矩形 16"/>
              <p:cNvSpPr/>
              <p:nvPr/>
            </p:nvSpPr>
            <p:spPr>
              <a:xfrm>
                <a:off x="11034" y="2032"/>
                <a:ext cx="1010" cy="1010"/>
              </a:xfrm>
              <a:prstGeom prst="roundRect">
                <a:avLst/>
              </a:prstGeom>
              <a:gradFill>
                <a:gsLst>
                  <a:gs pos="0">
                    <a:srgbClr val="1FB7C5"/>
                  </a:gs>
                  <a:gs pos="88000">
                    <a:srgbClr val="6A86A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11034" y="2056"/>
                <a:ext cx="1010" cy="899"/>
              </a:xfrm>
              <a:prstGeom prst="rect">
                <a:avLst/>
              </a:prstGeom>
              <a:noFill/>
            </p:spPr>
            <p:txBody>
              <a:bodyPr wrap="square" rtlCol="0">
                <a:spAutoFit/>
              </a:bodyPr>
              <a:p>
                <a:pPr algn="ctr">
                  <a:lnSpc>
                    <a:spcPct val="130000"/>
                  </a:lnSpc>
                </a:pPr>
                <a:r>
                  <a:rPr lang="en-US" altLang="zh-CN" sz="2400" b="1">
                    <a:solidFill>
                      <a:schemeClr val="bg1"/>
                    </a:solidFill>
                    <a:latin typeface="思源黑体 CN Bold" panose="020B0800000000000000" charset="-122"/>
                    <a:ea typeface="思源黑体 CN Bold" panose="020B0800000000000000" charset="-122"/>
                    <a:cs typeface="思源黑体 CN Medium" panose="020B0600000000000000" charset="-122"/>
                  </a:rPr>
                  <a:t>02</a:t>
                </a:r>
                <a:endParaRPr lang="en-US" altLang="zh-CN" sz="2400" b="1">
                  <a:solidFill>
                    <a:schemeClr val="bg1"/>
                  </a:solidFill>
                  <a:latin typeface="思源黑体 CN Bold" panose="020B0800000000000000" charset="-122"/>
                  <a:ea typeface="思源黑体 CN Bold" panose="020B0800000000000000" charset="-122"/>
                  <a:cs typeface="思源黑体 CN Medium" panose="020B0600000000000000" charset="-122"/>
                </a:endParaRPr>
              </a:p>
            </p:txBody>
          </p:sp>
        </p:grpSp>
        <p:grpSp>
          <p:nvGrpSpPr>
            <p:cNvPr id="19" name="组合 18"/>
            <p:cNvGrpSpPr/>
            <p:nvPr/>
          </p:nvGrpSpPr>
          <p:grpSpPr>
            <a:xfrm>
              <a:off x="11266" y="5089"/>
              <a:ext cx="6061" cy="1501"/>
              <a:chOff x="12265" y="1715"/>
              <a:chExt cx="6061" cy="1501"/>
            </a:xfrm>
          </p:grpSpPr>
          <p:sp>
            <p:nvSpPr>
              <p:cNvPr id="20" name="文本框 19"/>
              <p:cNvSpPr txBox="1"/>
              <p:nvPr/>
            </p:nvSpPr>
            <p:spPr>
              <a:xfrm>
                <a:off x="12278" y="2491"/>
                <a:ext cx="6048" cy="725"/>
              </a:xfrm>
              <a:prstGeom prst="rect">
                <a:avLst/>
              </a:prstGeom>
              <a:noFill/>
            </p:spPr>
            <p:txBody>
              <a:bodyPr wrap="square" rtlCol="0">
                <a:spAutoFit/>
              </a:bodyPr>
              <a:p>
                <a:pPr algn="l">
                  <a:lnSpc>
                    <a:spcPct val="150000"/>
                  </a:lnSpc>
                </a:pPr>
                <a:r>
                  <a:rPr lang="zh-CN" altLang="en-US" sz="1600" b="1">
                    <a:solidFill>
                      <a:schemeClr val="bg2">
                        <a:alpha val="77000"/>
                      </a:schemeClr>
                    </a:solidFill>
                    <a:latin typeface="思源黑体 CN Medium" panose="020B0600000000000000" charset="-122"/>
                    <a:ea typeface="思源黑体 CN Medium" panose="020B0600000000000000" charset="-122"/>
                    <a:cs typeface="思源黑体 CN Medium" panose="020B0600000000000000" charset="-122"/>
                  </a:rPr>
                  <a:t>先进</a:t>
                </a:r>
                <a:r>
                  <a:rPr lang="en-US" altLang="zh-CN" sz="1600" b="1">
                    <a:solidFill>
                      <a:schemeClr val="bg2">
                        <a:alpha val="77000"/>
                      </a:schemeClr>
                    </a:solidFill>
                    <a:latin typeface="思源黑体 CN Medium" panose="020B0600000000000000" charset="-122"/>
                    <a:ea typeface="思源黑体 CN Medium" panose="020B0600000000000000" charset="-122"/>
                    <a:cs typeface="思源黑体 CN Medium" panose="020B0600000000000000" charset="-122"/>
                  </a:rPr>
                  <a:t>CMOS</a:t>
                </a:r>
                <a:r>
                  <a:rPr lang="zh-CN" altLang="en-US" sz="1600" b="1">
                    <a:solidFill>
                      <a:schemeClr val="bg2">
                        <a:alpha val="77000"/>
                      </a:schemeClr>
                    </a:solidFill>
                    <a:latin typeface="思源黑体 CN Medium" panose="020B0600000000000000" charset="-122"/>
                    <a:ea typeface="思源黑体 CN Medium" panose="020B0600000000000000" charset="-122"/>
                    <a:cs typeface="思源黑体 CN Medium" panose="020B0600000000000000" charset="-122"/>
                  </a:rPr>
                  <a:t>工艺的采用</a:t>
                </a:r>
                <a:endParaRPr lang="zh-CN" altLang="en-US" sz="1600" b="1">
                  <a:solidFill>
                    <a:schemeClr val="bg2">
                      <a:alpha val="77000"/>
                    </a:schemeClr>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43" name="文本框 42"/>
              <p:cNvSpPr txBox="1"/>
              <p:nvPr/>
            </p:nvSpPr>
            <p:spPr>
              <a:xfrm>
                <a:off x="12265" y="1715"/>
                <a:ext cx="4092" cy="871"/>
              </a:xfrm>
              <a:prstGeom prst="rect">
                <a:avLst/>
              </a:prstGeom>
              <a:noFill/>
            </p:spPr>
            <p:txBody>
              <a:bodyPr wrap="square" rtlCol="0">
                <a:spAutoFit/>
              </a:bodyPr>
              <a:p>
                <a:pPr algn="l">
                  <a:lnSpc>
                    <a:spcPct val="150000"/>
                  </a:lnSpc>
                </a:pPr>
                <a:r>
                  <a:rPr lang="zh-CN" altLang="zh-CN" sz="2000" b="1">
                    <a:solidFill>
                      <a:srgbClr val="1FB7C5"/>
                    </a:solidFill>
                    <a:latin typeface="思源黑体 CN Bold" panose="020B0800000000000000" charset="-122"/>
                    <a:ea typeface="思源黑体 CN Bold" panose="020B0800000000000000" charset="-122"/>
                    <a:cs typeface="思源黑体 CN Medium" panose="020B0600000000000000" charset="-122"/>
                  </a:rPr>
                  <a:t>创新点二</a:t>
                </a:r>
                <a:endParaRPr lang="zh-CN" altLang="zh-CN" sz="2000" b="1">
                  <a:solidFill>
                    <a:srgbClr val="1FB7C5"/>
                  </a:solidFill>
                  <a:latin typeface="思源黑体 CN Bold" panose="020B0800000000000000" charset="-122"/>
                  <a:ea typeface="思源黑体 CN Bold" panose="020B0800000000000000" charset="-122"/>
                  <a:cs typeface="思源黑体 CN Medium" panose="020B0600000000000000" charset="-122"/>
                </a:endParaRPr>
              </a:p>
            </p:txBody>
          </p:sp>
        </p:grpSp>
      </p:grpSp>
      <p:grpSp>
        <p:nvGrpSpPr>
          <p:cNvPr id="21" name="组合 20"/>
          <p:cNvGrpSpPr/>
          <p:nvPr/>
        </p:nvGrpSpPr>
        <p:grpSpPr>
          <a:xfrm>
            <a:off x="6379845" y="4617085"/>
            <a:ext cx="4630420" cy="953135"/>
            <a:chOff x="10126" y="7621"/>
            <a:chExt cx="7292" cy="1501"/>
          </a:xfrm>
        </p:grpSpPr>
        <p:grpSp>
          <p:nvGrpSpPr>
            <p:cNvPr id="22" name="组合 21"/>
            <p:cNvGrpSpPr/>
            <p:nvPr/>
          </p:nvGrpSpPr>
          <p:grpSpPr>
            <a:xfrm>
              <a:off x="10126" y="7937"/>
              <a:ext cx="1010" cy="1010"/>
              <a:chOff x="11034" y="2032"/>
              <a:chExt cx="1010" cy="1010"/>
            </a:xfrm>
          </p:grpSpPr>
          <p:sp>
            <p:nvSpPr>
              <p:cNvPr id="23" name="圆角矩形 22"/>
              <p:cNvSpPr/>
              <p:nvPr/>
            </p:nvSpPr>
            <p:spPr>
              <a:xfrm>
                <a:off x="11034" y="2032"/>
                <a:ext cx="1010" cy="1010"/>
              </a:xfrm>
              <a:prstGeom prst="roundRect">
                <a:avLst/>
              </a:prstGeom>
              <a:gradFill>
                <a:gsLst>
                  <a:gs pos="0">
                    <a:srgbClr val="1FB7C5"/>
                  </a:gs>
                  <a:gs pos="88000">
                    <a:srgbClr val="6A86A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11034" y="2082"/>
                <a:ext cx="1010" cy="899"/>
              </a:xfrm>
              <a:prstGeom prst="rect">
                <a:avLst/>
              </a:prstGeom>
              <a:noFill/>
            </p:spPr>
            <p:txBody>
              <a:bodyPr wrap="square" rtlCol="0">
                <a:spAutoFit/>
              </a:bodyPr>
              <a:p>
                <a:pPr algn="ctr">
                  <a:lnSpc>
                    <a:spcPct val="130000"/>
                  </a:lnSpc>
                </a:pPr>
                <a:r>
                  <a:rPr lang="en-US" altLang="zh-CN" sz="2400" b="1">
                    <a:solidFill>
                      <a:schemeClr val="bg1"/>
                    </a:solidFill>
                    <a:latin typeface="思源黑体 CN Bold" panose="020B0800000000000000" charset="-122"/>
                    <a:ea typeface="思源黑体 CN Bold" panose="020B0800000000000000" charset="-122"/>
                    <a:cs typeface="思源黑体 CN Medium" panose="020B0600000000000000" charset="-122"/>
                  </a:rPr>
                  <a:t>03</a:t>
                </a:r>
                <a:endParaRPr lang="en-US" altLang="zh-CN" sz="2400" b="1">
                  <a:solidFill>
                    <a:schemeClr val="bg1"/>
                  </a:solidFill>
                  <a:latin typeface="思源黑体 CN Bold" panose="020B0800000000000000" charset="-122"/>
                  <a:ea typeface="思源黑体 CN Bold" panose="020B0800000000000000" charset="-122"/>
                  <a:cs typeface="思源黑体 CN Medium" panose="020B0600000000000000" charset="-122"/>
                </a:endParaRPr>
              </a:p>
            </p:txBody>
          </p:sp>
        </p:grpSp>
        <p:grpSp>
          <p:nvGrpSpPr>
            <p:cNvPr id="25" name="组合 24"/>
            <p:cNvGrpSpPr/>
            <p:nvPr/>
          </p:nvGrpSpPr>
          <p:grpSpPr>
            <a:xfrm>
              <a:off x="11357" y="7621"/>
              <a:ext cx="6061" cy="1501"/>
              <a:chOff x="12265" y="1715"/>
              <a:chExt cx="6061" cy="1501"/>
            </a:xfrm>
          </p:grpSpPr>
          <p:sp>
            <p:nvSpPr>
              <p:cNvPr id="48" name="文本框 47"/>
              <p:cNvSpPr txBox="1"/>
              <p:nvPr/>
            </p:nvSpPr>
            <p:spPr>
              <a:xfrm>
                <a:off x="12278" y="2491"/>
                <a:ext cx="6048" cy="725"/>
              </a:xfrm>
              <a:prstGeom prst="rect">
                <a:avLst/>
              </a:prstGeom>
              <a:noFill/>
            </p:spPr>
            <p:txBody>
              <a:bodyPr wrap="square" rtlCol="0">
                <a:spAutoFit/>
              </a:bodyPr>
              <a:p>
                <a:pPr algn="l">
                  <a:lnSpc>
                    <a:spcPct val="150000"/>
                  </a:lnSpc>
                </a:pPr>
                <a:r>
                  <a:rPr lang="zh-CN" altLang="en-US" sz="1600">
                    <a:solidFill>
                      <a:schemeClr val="bg1">
                        <a:alpha val="77000"/>
                      </a:schemeClr>
                    </a:solidFill>
                    <a:latin typeface="思源黑体 CN Medium" panose="020B0600000000000000" charset="-122"/>
                    <a:ea typeface="思源黑体 CN Medium" panose="020B0600000000000000" charset="-122"/>
                    <a:cs typeface="思源黑体 CN Medium" panose="020B0600000000000000" charset="-122"/>
                    <a:sym typeface="+mn-ea"/>
                  </a:rPr>
                  <a:t>分立式元件的选用</a:t>
                </a:r>
                <a:endParaRPr lang="zh-CN" altLang="en-US" sz="1600">
                  <a:solidFill>
                    <a:schemeClr val="bg1">
                      <a:alpha val="77000"/>
                    </a:schemeClr>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49" name="文本框 48"/>
              <p:cNvSpPr txBox="1"/>
              <p:nvPr/>
            </p:nvSpPr>
            <p:spPr>
              <a:xfrm>
                <a:off x="12265" y="1715"/>
                <a:ext cx="4092" cy="871"/>
              </a:xfrm>
              <a:prstGeom prst="rect">
                <a:avLst/>
              </a:prstGeom>
              <a:noFill/>
            </p:spPr>
            <p:txBody>
              <a:bodyPr wrap="square" rtlCol="0">
                <a:spAutoFit/>
              </a:bodyPr>
              <a:p>
                <a:pPr algn="l">
                  <a:lnSpc>
                    <a:spcPct val="150000"/>
                  </a:lnSpc>
                </a:pPr>
                <a:r>
                  <a:rPr lang="zh-CN" altLang="zh-CN" sz="2000" b="1">
                    <a:solidFill>
                      <a:srgbClr val="1FB7C5"/>
                    </a:solidFill>
                    <a:latin typeface="思源黑体 CN Bold" panose="020B0800000000000000" charset="-122"/>
                    <a:ea typeface="思源黑体 CN Bold" panose="020B0800000000000000" charset="-122"/>
                    <a:cs typeface="思源黑体 CN Medium" panose="020B0600000000000000" charset="-122"/>
                  </a:rPr>
                  <a:t>创新点三</a:t>
                </a:r>
                <a:endParaRPr lang="zh-CN" altLang="zh-CN" sz="2000" b="1">
                  <a:solidFill>
                    <a:srgbClr val="1FB7C5"/>
                  </a:solidFill>
                  <a:latin typeface="思源黑体 CN Bold" panose="020B0800000000000000" charset="-122"/>
                  <a:ea typeface="思源黑体 CN Bold" panose="020B0800000000000000" charset="-122"/>
                  <a:cs typeface="思源黑体 CN Medium" panose="020B0600000000000000" charset="-122"/>
                </a:endParaRPr>
              </a:p>
            </p:txBody>
          </p:sp>
        </p:grpSp>
      </p:grpSp>
      <p:sp>
        <p:nvSpPr>
          <p:cNvPr id="2" name="文本框 1"/>
          <p:cNvSpPr txBox="1"/>
          <p:nvPr/>
        </p:nvSpPr>
        <p:spPr>
          <a:xfrm>
            <a:off x="1115695" y="301625"/>
            <a:ext cx="5410276" cy="681990"/>
          </a:xfrm>
          <a:prstGeom prst="rect">
            <a:avLst/>
          </a:prstGeom>
          <a:noFill/>
        </p:spPr>
        <p:txBody>
          <a:bodyPr wrap="square" rtlCol="0">
            <a:spAutoFit/>
          </a:bodyPr>
          <a:p>
            <a:pPr algn="l">
              <a:lnSpc>
                <a:spcPct val="120000"/>
              </a:lnSpc>
            </a:pPr>
            <a:r>
              <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rPr>
              <a:t>创新点</a:t>
            </a:r>
            <a:endPar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endParaRPr>
          </a:p>
        </p:txBody>
      </p:sp>
      <p:sp>
        <p:nvSpPr>
          <p:cNvPr id="5" name="文本框 4"/>
          <p:cNvSpPr txBox="1"/>
          <p:nvPr/>
        </p:nvSpPr>
        <p:spPr>
          <a:xfrm>
            <a:off x="410210" y="375920"/>
            <a:ext cx="691515" cy="534035"/>
          </a:xfrm>
          <a:prstGeom prst="rect">
            <a:avLst/>
          </a:prstGeom>
          <a:noFill/>
        </p:spPr>
        <p:txBody>
          <a:bodyPr wrap="square" rtlCol="0">
            <a:spAutoFit/>
          </a:bodyPr>
          <a:p>
            <a:pPr algn="ctr">
              <a:lnSpc>
                <a:spcPct val="120000"/>
              </a:lnSpc>
            </a:pPr>
            <a:r>
              <a:rPr lang="en-US" sz="2400" cap="all">
                <a:solidFill>
                  <a:srgbClr val="30A7B9"/>
                </a:solidFill>
                <a:uFillTx/>
                <a:latin typeface="思源黑体 CN Bold" panose="020B0800000000000000" charset="-122"/>
                <a:ea typeface="思源黑体 CN Bold" panose="020B0800000000000000" charset="-122"/>
              </a:rPr>
              <a:t>02</a:t>
            </a:r>
            <a:endParaRPr lang="en-US" sz="2400" cap="all">
              <a:solidFill>
                <a:srgbClr val="30A7B9"/>
              </a:solidFill>
              <a:uFillTx/>
              <a:latin typeface="思源黑体 CN Bold" panose="020B0800000000000000" charset="-122"/>
              <a:ea typeface="思源黑体 CN Bold" panose="020B0800000000000000" charset="-122"/>
            </a:endParaRPr>
          </a:p>
        </p:txBody>
      </p:sp>
      <p:pic>
        <p:nvPicPr>
          <p:cNvPr id="3" name="图片 2"/>
          <p:cNvPicPr>
            <a:picLocks noChangeAspect="1"/>
          </p:cNvPicPr>
          <p:nvPr>
            <p:custDataLst>
              <p:tags r:id="rId1"/>
            </p:custDataLst>
          </p:nvPr>
        </p:nvPicPr>
        <p:blipFill>
          <a:blip r:embed="rId2"/>
          <a:stretch>
            <a:fillRect/>
          </a:stretch>
        </p:blipFill>
        <p:spPr>
          <a:xfrm rot="2880000">
            <a:off x="3288030" y="2625090"/>
            <a:ext cx="2232025" cy="2401570"/>
          </a:xfrm>
          <a:prstGeom prst="rect">
            <a:avLst/>
          </a:prstGeom>
        </p:spPr>
      </p:pic>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 name="Freeform 366"/>
          <p:cNvSpPr>
            <a:spLocks noChangeAspect="1" noEditPoints="1"/>
          </p:cNvSpPr>
          <p:nvPr/>
        </p:nvSpPr>
        <p:spPr>
          <a:xfrm>
            <a:off x="547370" y="4791393"/>
            <a:ext cx="284480" cy="262255"/>
          </a:xfrm>
          <a:custGeom>
            <a:avLst/>
            <a:gdLst/>
            <a:ahLst/>
            <a:cxnLst>
              <a:cxn ang="0">
                <a:pos x="64" y="327"/>
              </a:cxn>
              <a:cxn ang="0">
                <a:pos x="195" y="334"/>
              </a:cxn>
              <a:cxn ang="0">
                <a:pos x="54" y="391"/>
              </a:cxn>
              <a:cxn ang="0">
                <a:pos x="15" y="374"/>
              </a:cxn>
              <a:cxn ang="0">
                <a:pos x="0" y="334"/>
              </a:cxn>
              <a:cxn ang="0">
                <a:pos x="4" y="33"/>
              </a:cxn>
              <a:cxn ang="0">
                <a:pos x="33" y="4"/>
              </a:cxn>
              <a:cxn ang="0">
                <a:pos x="390" y="0"/>
              </a:cxn>
              <a:cxn ang="0">
                <a:pos x="429" y="16"/>
              </a:cxn>
              <a:cxn ang="0">
                <a:pos x="446" y="56"/>
              </a:cxn>
              <a:cxn ang="0">
                <a:pos x="390" y="139"/>
              </a:cxn>
              <a:cxn ang="0">
                <a:pos x="362" y="111"/>
              </a:cxn>
              <a:cxn ang="0">
                <a:pos x="64" y="119"/>
              </a:cxn>
              <a:cxn ang="0">
                <a:pos x="54" y="307"/>
              </a:cxn>
              <a:cxn ang="0">
                <a:pos x="446" y="229"/>
              </a:cxn>
              <a:cxn ang="0">
                <a:pos x="434" y="252"/>
              </a:cxn>
              <a:cxn ang="0">
                <a:pos x="384" y="212"/>
              </a:cxn>
              <a:cxn ang="0">
                <a:pos x="397" y="200"/>
              </a:cxn>
              <a:cxn ang="0">
                <a:pos x="422" y="198"/>
              </a:cxn>
              <a:cxn ang="0">
                <a:pos x="443" y="220"/>
              </a:cxn>
              <a:cxn ang="0">
                <a:pos x="274" y="338"/>
              </a:cxn>
              <a:cxn ang="0">
                <a:pos x="301" y="305"/>
              </a:cxn>
              <a:cxn ang="0">
                <a:pos x="367" y="232"/>
              </a:cxn>
              <a:cxn ang="0">
                <a:pos x="367" y="327"/>
              </a:cxn>
              <a:cxn ang="0">
                <a:pos x="333" y="365"/>
              </a:cxn>
              <a:cxn ang="0">
                <a:pos x="315" y="385"/>
              </a:cxn>
              <a:cxn ang="0">
                <a:pos x="295" y="399"/>
              </a:cxn>
              <a:cxn ang="0">
                <a:pos x="269" y="408"/>
              </a:cxn>
              <a:cxn ang="0">
                <a:pos x="249" y="402"/>
              </a:cxn>
              <a:cxn ang="0">
                <a:pos x="254" y="379"/>
              </a:cxn>
              <a:cxn ang="0">
                <a:pos x="260" y="357"/>
              </a:cxn>
              <a:cxn ang="0">
                <a:pos x="268" y="345"/>
              </a:cxn>
            </a:cxnLst>
            <a:rect l="0" t="0" r="0" b="0"/>
            <a:pathLst>
              <a:path w="294" h="270">
                <a:moveTo>
                  <a:pt x="36" y="201"/>
                </a:moveTo>
                <a:cubicBezTo>
                  <a:pt x="36" y="206"/>
                  <a:pt x="38" y="210"/>
                  <a:pt x="42" y="214"/>
                </a:cubicBezTo>
                <a:cubicBezTo>
                  <a:pt x="45" y="217"/>
                  <a:pt x="50" y="219"/>
                  <a:pt x="55" y="219"/>
                </a:cubicBezTo>
                <a:cubicBezTo>
                  <a:pt x="128" y="219"/>
                  <a:pt x="128" y="219"/>
                  <a:pt x="128" y="219"/>
                </a:cubicBezTo>
                <a:cubicBezTo>
                  <a:pt x="128" y="256"/>
                  <a:pt x="128" y="256"/>
                  <a:pt x="128" y="256"/>
                </a:cubicBezTo>
                <a:cubicBezTo>
                  <a:pt x="36" y="256"/>
                  <a:pt x="36" y="256"/>
                  <a:pt x="36" y="256"/>
                </a:cubicBezTo>
                <a:cubicBezTo>
                  <a:pt x="31" y="256"/>
                  <a:pt x="27" y="255"/>
                  <a:pt x="22" y="253"/>
                </a:cubicBezTo>
                <a:cubicBezTo>
                  <a:pt x="18" y="251"/>
                  <a:pt x="14" y="249"/>
                  <a:pt x="10" y="245"/>
                </a:cubicBezTo>
                <a:cubicBezTo>
                  <a:pt x="7" y="242"/>
                  <a:pt x="5" y="238"/>
                  <a:pt x="3" y="234"/>
                </a:cubicBezTo>
                <a:cubicBezTo>
                  <a:pt x="1" y="229"/>
                  <a:pt x="0" y="224"/>
                  <a:pt x="0" y="219"/>
                </a:cubicBezTo>
                <a:cubicBezTo>
                  <a:pt x="0" y="37"/>
                  <a:pt x="0" y="37"/>
                  <a:pt x="0" y="37"/>
                </a:cubicBezTo>
                <a:cubicBezTo>
                  <a:pt x="0" y="32"/>
                  <a:pt x="1" y="27"/>
                  <a:pt x="3" y="22"/>
                </a:cubicBezTo>
                <a:cubicBezTo>
                  <a:pt x="5" y="18"/>
                  <a:pt x="7" y="14"/>
                  <a:pt x="10" y="11"/>
                </a:cubicBezTo>
                <a:cubicBezTo>
                  <a:pt x="14" y="7"/>
                  <a:pt x="18" y="5"/>
                  <a:pt x="22" y="3"/>
                </a:cubicBezTo>
                <a:cubicBezTo>
                  <a:pt x="27" y="1"/>
                  <a:pt x="31" y="0"/>
                  <a:pt x="36" y="0"/>
                </a:cubicBezTo>
                <a:cubicBezTo>
                  <a:pt x="256" y="0"/>
                  <a:pt x="256" y="0"/>
                  <a:pt x="256" y="0"/>
                </a:cubicBezTo>
                <a:cubicBezTo>
                  <a:pt x="261" y="0"/>
                  <a:pt x="266" y="1"/>
                  <a:pt x="270" y="3"/>
                </a:cubicBezTo>
                <a:cubicBezTo>
                  <a:pt x="275" y="5"/>
                  <a:pt x="279" y="7"/>
                  <a:pt x="282" y="11"/>
                </a:cubicBezTo>
                <a:cubicBezTo>
                  <a:pt x="285" y="14"/>
                  <a:pt x="288" y="18"/>
                  <a:pt x="290" y="22"/>
                </a:cubicBezTo>
                <a:cubicBezTo>
                  <a:pt x="292" y="27"/>
                  <a:pt x="293" y="32"/>
                  <a:pt x="293" y="37"/>
                </a:cubicBezTo>
                <a:cubicBezTo>
                  <a:pt x="293" y="90"/>
                  <a:pt x="293" y="90"/>
                  <a:pt x="293" y="90"/>
                </a:cubicBezTo>
                <a:cubicBezTo>
                  <a:pt x="256" y="91"/>
                  <a:pt x="256" y="91"/>
                  <a:pt x="256" y="91"/>
                </a:cubicBezTo>
                <a:cubicBezTo>
                  <a:pt x="256" y="86"/>
                  <a:pt x="254" y="82"/>
                  <a:pt x="250" y="78"/>
                </a:cubicBezTo>
                <a:cubicBezTo>
                  <a:pt x="247" y="75"/>
                  <a:pt x="243" y="73"/>
                  <a:pt x="238" y="73"/>
                </a:cubicBezTo>
                <a:cubicBezTo>
                  <a:pt x="55" y="73"/>
                  <a:pt x="55" y="73"/>
                  <a:pt x="55" y="73"/>
                </a:cubicBezTo>
                <a:cubicBezTo>
                  <a:pt x="50" y="73"/>
                  <a:pt x="45" y="75"/>
                  <a:pt x="42" y="78"/>
                </a:cubicBezTo>
                <a:cubicBezTo>
                  <a:pt x="38" y="82"/>
                  <a:pt x="36" y="86"/>
                  <a:pt x="36" y="91"/>
                </a:cubicBezTo>
                <a:cubicBezTo>
                  <a:pt x="36" y="201"/>
                  <a:pt x="36" y="201"/>
                  <a:pt x="36" y="201"/>
                </a:cubicBezTo>
                <a:close/>
                <a:moveTo>
                  <a:pt x="291" y="144"/>
                </a:moveTo>
                <a:cubicBezTo>
                  <a:pt x="292" y="145"/>
                  <a:pt x="293" y="148"/>
                  <a:pt x="293" y="150"/>
                </a:cubicBezTo>
                <a:cubicBezTo>
                  <a:pt x="294" y="153"/>
                  <a:pt x="293" y="156"/>
                  <a:pt x="290" y="158"/>
                </a:cubicBezTo>
                <a:cubicBezTo>
                  <a:pt x="288" y="161"/>
                  <a:pt x="286" y="163"/>
                  <a:pt x="285" y="165"/>
                </a:cubicBezTo>
                <a:cubicBezTo>
                  <a:pt x="283" y="167"/>
                  <a:pt x="283" y="167"/>
                  <a:pt x="283" y="167"/>
                </a:cubicBezTo>
                <a:cubicBezTo>
                  <a:pt x="252" y="139"/>
                  <a:pt x="252" y="139"/>
                  <a:pt x="252" y="139"/>
                </a:cubicBezTo>
                <a:cubicBezTo>
                  <a:pt x="253" y="138"/>
                  <a:pt x="255" y="137"/>
                  <a:pt x="257" y="135"/>
                </a:cubicBezTo>
                <a:cubicBezTo>
                  <a:pt x="258" y="134"/>
                  <a:pt x="260" y="132"/>
                  <a:pt x="261" y="131"/>
                </a:cubicBezTo>
                <a:cubicBezTo>
                  <a:pt x="263" y="129"/>
                  <a:pt x="266" y="127"/>
                  <a:pt x="269" y="128"/>
                </a:cubicBezTo>
                <a:cubicBezTo>
                  <a:pt x="272" y="128"/>
                  <a:pt x="275" y="129"/>
                  <a:pt x="277" y="130"/>
                </a:cubicBezTo>
                <a:cubicBezTo>
                  <a:pt x="280" y="131"/>
                  <a:pt x="282" y="132"/>
                  <a:pt x="285" y="135"/>
                </a:cubicBezTo>
                <a:cubicBezTo>
                  <a:pt x="287" y="138"/>
                  <a:pt x="290" y="140"/>
                  <a:pt x="291" y="144"/>
                </a:cubicBezTo>
                <a:close/>
                <a:moveTo>
                  <a:pt x="176" y="226"/>
                </a:moveTo>
                <a:cubicBezTo>
                  <a:pt x="176" y="225"/>
                  <a:pt x="178" y="224"/>
                  <a:pt x="180" y="221"/>
                </a:cubicBezTo>
                <a:cubicBezTo>
                  <a:pt x="182" y="219"/>
                  <a:pt x="184" y="216"/>
                  <a:pt x="188" y="212"/>
                </a:cubicBezTo>
                <a:cubicBezTo>
                  <a:pt x="191" y="208"/>
                  <a:pt x="194" y="204"/>
                  <a:pt x="198" y="200"/>
                </a:cubicBezTo>
                <a:cubicBezTo>
                  <a:pt x="202" y="196"/>
                  <a:pt x="206" y="191"/>
                  <a:pt x="210" y="187"/>
                </a:cubicBezTo>
                <a:cubicBezTo>
                  <a:pt x="219" y="176"/>
                  <a:pt x="230" y="165"/>
                  <a:pt x="241" y="152"/>
                </a:cubicBezTo>
                <a:cubicBezTo>
                  <a:pt x="272" y="179"/>
                  <a:pt x="272" y="179"/>
                  <a:pt x="272" y="179"/>
                </a:cubicBezTo>
                <a:cubicBezTo>
                  <a:pt x="260" y="192"/>
                  <a:pt x="250" y="204"/>
                  <a:pt x="241" y="214"/>
                </a:cubicBezTo>
                <a:cubicBezTo>
                  <a:pt x="237" y="219"/>
                  <a:pt x="233" y="223"/>
                  <a:pt x="229" y="228"/>
                </a:cubicBezTo>
                <a:cubicBezTo>
                  <a:pt x="225" y="232"/>
                  <a:pt x="222" y="236"/>
                  <a:pt x="219" y="239"/>
                </a:cubicBezTo>
                <a:cubicBezTo>
                  <a:pt x="215" y="243"/>
                  <a:pt x="213" y="246"/>
                  <a:pt x="211" y="248"/>
                </a:cubicBezTo>
                <a:cubicBezTo>
                  <a:pt x="209" y="250"/>
                  <a:pt x="207" y="251"/>
                  <a:pt x="207" y="252"/>
                </a:cubicBezTo>
                <a:cubicBezTo>
                  <a:pt x="205" y="254"/>
                  <a:pt x="203" y="256"/>
                  <a:pt x="200" y="258"/>
                </a:cubicBezTo>
                <a:cubicBezTo>
                  <a:pt x="198" y="259"/>
                  <a:pt x="196" y="260"/>
                  <a:pt x="194" y="261"/>
                </a:cubicBezTo>
                <a:cubicBezTo>
                  <a:pt x="191" y="262"/>
                  <a:pt x="188" y="263"/>
                  <a:pt x="185" y="264"/>
                </a:cubicBezTo>
                <a:cubicBezTo>
                  <a:pt x="182" y="266"/>
                  <a:pt x="179" y="267"/>
                  <a:pt x="177" y="267"/>
                </a:cubicBezTo>
                <a:cubicBezTo>
                  <a:pt x="174" y="268"/>
                  <a:pt x="172" y="269"/>
                  <a:pt x="171" y="269"/>
                </a:cubicBezTo>
                <a:cubicBezTo>
                  <a:pt x="166" y="270"/>
                  <a:pt x="163" y="268"/>
                  <a:pt x="164" y="263"/>
                </a:cubicBezTo>
                <a:cubicBezTo>
                  <a:pt x="164" y="261"/>
                  <a:pt x="165" y="259"/>
                  <a:pt x="165" y="256"/>
                </a:cubicBezTo>
                <a:cubicBezTo>
                  <a:pt x="166" y="254"/>
                  <a:pt x="166" y="251"/>
                  <a:pt x="167" y="248"/>
                </a:cubicBezTo>
                <a:cubicBezTo>
                  <a:pt x="168" y="245"/>
                  <a:pt x="168" y="242"/>
                  <a:pt x="169" y="239"/>
                </a:cubicBezTo>
                <a:cubicBezTo>
                  <a:pt x="170" y="237"/>
                  <a:pt x="170" y="235"/>
                  <a:pt x="171" y="234"/>
                </a:cubicBezTo>
                <a:cubicBezTo>
                  <a:pt x="172" y="232"/>
                  <a:pt x="173" y="229"/>
                  <a:pt x="176" y="226"/>
                </a:cubicBezTo>
                <a:close/>
                <a:moveTo>
                  <a:pt x="176" y="226"/>
                </a:moveTo>
                <a:cubicBezTo>
                  <a:pt x="176" y="226"/>
                  <a:pt x="176" y="226"/>
                  <a:pt x="176" y="226"/>
                </a:cubicBezTo>
              </a:path>
            </a:pathLst>
          </a:custGeom>
          <a:solidFill>
            <a:srgbClr val="30A7B9"/>
          </a:solidFill>
          <a:ln>
            <a:noFill/>
          </a:ln>
        </p:spPr>
      </p:sp>
      <p:sp>
        <p:nvSpPr>
          <p:cNvPr id="21" name="文本框 20"/>
          <p:cNvSpPr txBox="1"/>
          <p:nvPr/>
        </p:nvSpPr>
        <p:spPr>
          <a:xfrm>
            <a:off x="862965" y="2803525"/>
            <a:ext cx="9034780" cy="1146810"/>
          </a:xfrm>
          <a:prstGeom prst="rect">
            <a:avLst/>
          </a:prstGeom>
          <a:noFill/>
        </p:spPr>
        <p:txBody>
          <a:bodyPr wrap="square" rtlCol="0">
            <a:noAutofit/>
          </a:bodyPr>
          <a:p>
            <a:pPr algn="l" fontAlgn="auto">
              <a:lnSpc>
                <a:spcPts val="2300"/>
              </a:lnSpc>
              <a:spcBef>
                <a:spcPts val="0"/>
              </a:spcBef>
              <a:spcAft>
                <a:spcPts val="0"/>
              </a:spcAft>
            </a:pPr>
            <a:r>
              <a:rPr lang="en-US" altLang="zh-CN" sz="2000" cap="all">
                <a:solidFill>
                  <a:srgbClr val="30A7B9"/>
                </a:solidFill>
                <a:uFillTx/>
                <a:latin typeface="思源黑体 CN Bold" panose="020B0800000000000000" charset="-122"/>
                <a:ea typeface="思源黑体 CN Bold" panose="020B0800000000000000" charset="-122"/>
              </a:rPr>
              <a:t>555</a:t>
            </a:r>
            <a:r>
              <a:rPr lang="zh-CN" altLang="en-US" sz="2000" cap="all">
                <a:solidFill>
                  <a:srgbClr val="30A7B9"/>
                </a:solidFill>
                <a:uFillTx/>
                <a:latin typeface="思源黑体 CN Bold" panose="020B0800000000000000" charset="-122"/>
                <a:ea typeface="思源黑体 CN Bold" panose="020B0800000000000000" charset="-122"/>
              </a:rPr>
              <a:t>时基电路</a:t>
            </a:r>
            <a:endParaRPr lang="zh-CN" altLang="en-US" sz="2000" cap="all">
              <a:solidFill>
                <a:srgbClr val="30A7B9"/>
              </a:solidFill>
              <a:uFillTx/>
              <a:latin typeface="思源黑体 CN Bold" panose="020B0800000000000000" charset="-122"/>
              <a:ea typeface="思源黑体 CN Bold" panose="020B0800000000000000" charset="-122"/>
            </a:endParaRPr>
          </a:p>
          <a:p>
            <a:pPr algn="l" fontAlgn="auto">
              <a:lnSpc>
                <a:spcPts val="2300"/>
              </a:lnSpc>
              <a:spcBef>
                <a:spcPts val="0"/>
              </a:spcBef>
              <a:spcAft>
                <a:spcPts val="0"/>
              </a:spcAft>
            </a:pPr>
            <a:endParaRPr lang="zh-CN" altLang="en-US" sz="2800" cap="all">
              <a:solidFill>
                <a:srgbClr val="30A7B9"/>
              </a:solidFill>
              <a:uFillTx/>
              <a:latin typeface="方正公文小标宋" panose="02000500000000000000" charset="-122"/>
              <a:ea typeface="方正公文小标宋" panose="02000500000000000000" charset="-122"/>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1600" noProof="0" dirty="0">
                <a:ln>
                  <a:noFill/>
                </a:ln>
                <a:solidFill>
                  <a:schemeClr val="bg2"/>
                </a:solidFill>
                <a:effectLst/>
                <a:uLnTx/>
                <a:uFillTx/>
                <a:latin typeface="方正公文小标宋" panose="02000500000000000000" charset="-122"/>
                <a:ea typeface="方正公文小标宋" panose="02000500000000000000" charset="-122"/>
                <a:sym typeface="Calibri" panose="020F0502020204030204" charset="0"/>
              </a:rPr>
              <a:t>可以节约成本和减少设计难度，</a:t>
            </a:r>
            <a:endParaRPr lang="zh-CN" altLang="en-US" sz="1600" noProof="0" dirty="0">
              <a:ln>
                <a:noFill/>
              </a:ln>
              <a:solidFill>
                <a:schemeClr val="bg2"/>
              </a:solidFill>
              <a:effectLst/>
              <a:uLnTx/>
              <a:uFillTx/>
              <a:latin typeface="方正公文小标宋" panose="02000500000000000000" charset="-122"/>
              <a:ea typeface="方正公文小标宋" panose="02000500000000000000" charset="-122"/>
              <a:sym typeface="Calibri" panose="020F0502020204030204" charset="0"/>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1600" noProof="0" dirty="0">
                <a:ln>
                  <a:noFill/>
                </a:ln>
                <a:solidFill>
                  <a:schemeClr val="bg2"/>
                </a:solidFill>
                <a:effectLst/>
                <a:uLnTx/>
                <a:uFillTx/>
                <a:latin typeface="方正公文小标宋" panose="02000500000000000000" charset="-122"/>
                <a:ea typeface="方正公文小标宋" panose="02000500000000000000" charset="-122"/>
                <a:sym typeface="Calibri" panose="020F0502020204030204" charset="0"/>
              </a:rPr>
              <a:t>在仿真电路中因为可以忽略阻容误差值</a:t>
            </a:r>
            <a:endParaRPr lang="zh-CN" altLang="en-US" sz="1600" cap="all" noProof="0" dirty="0">
              <a:ln>
                <a:noFill/>
              </a:ln>
              <a:solidFill>
                <a:schemeClr val="bg2"/>
              </a:solidFill>
              <a:effectLst/>
              <a:uLnTx/>
              <a:uFillTx/>
              <a:latin typeface="方正公文小标宋" panose="02000500000000000000" charset="-122"/>
              <a:ea typeface="方正公文小标宋" panose="02000500000000000000" charset="-122"/>
              <a:cs typeface="思源黑体 CN Medium" panose="020B0600000000000000" charset="-122"/>
              <a:sym typeface="Calibri" panose="020F0502020204030204" charset="0"/>
            </a:endParaRPr>
          </a:p>
        </p:txBody>
      </p:sp>
      <p:sp>
        <p:nvSpPr>
          <p:cNvPr id="12" name="文本框 11"/>
          <p:cNvSpPr txBox="1"/>
          <p:nvPr/>
        </p:nvSpPr>
        <p:spPr>
          <a:xfrm>
            <a:off x="1000125" y="4331335"/>
            <a:ext cx="6385560" cy="975995"/>
          </a:xfrm>
          <a:prstGeom prst="rect">
            <a:avLst/>
          </a:prstGeom>
          <a:noFill/>
        </p:spPr>
        <p:txBody>
          <a:bodyPr wrap="square" rtlCol="0">
            <a:spAutoFit/>
          </a:bodyPr>
          <a:p>
            <a:pPr algn="l" fontAlgn="auto">
              <a:lnSpc>
                <a:spcPts val="2300"/>
              </a:lnSpc>
              <a:spcBef>
                <a:spcPts val="0"/>
              </a:spcBef>
              <a:spcAft>
                <a:spcPts val="0"/>
              </a:spcAft>
            </a:pPr>
            <a:r>
              <a:rPr lang="zh-CN" altLang="en-US" cap="all">
                <a:solidFill>
                  <a:srgbClr val="30A7B9"/>
                </a:solidFill>
                <a:uFillTx/>
                <a:latin typeface="思源黑体 CN Bold" panose="020B0800000000000000" charset="-122"/>
                <a:ea typeface="思源黑体 CN Bold" panose="020B0800000000000000" charset="-122"/>
                <a:sym typeface="+mn-ea"/>
              </a:rPr>
              <a:t>石英晶体振荡电路</a:t>
            </a:r>
            <a:endParaRPr lang="zh-CN" altLang="en-US" cap="all">
              <a:solidFill>
                <a:srgbClr val="30A7B9"/>
              </a:solidFill>
              <a:uFillTx/>
              <a:latin typeface="思源黑体 CN Bold" panose="020B0800000000000000" charset="-122"/>
              <a:ea typeface="思源黑体 CN Bold" panose="020B0800000000000000" charset="-122"/>
              <a:sym typeface="+mn-ea"/>
            </a:endParaRPr>
          </a:p>
          <a:p>
            <a:pPr algn="l" fontAlgn="auto">
              <a:lnSpc>
                <a:spcPts val="2300"/>
              </a:lnSpc>
              <a:spcBef>
                <a:spcPts val="0"/>
              </a:spcBef>
              <a:spcAft>
                <a:spcPts val="0"/>
              </a:spcAft>
            </a:pPr>
            <a:endParaRPr lang="zh-CN" altLang="en-US" cap="all">
              <a:solidFill>
                <a:srgbClr val="30A7B9"/>
              </a:solidFill>
              <a:uFillTx/>
              <a:latin typeface="思源黑体 CN Bold" panose="020B0800000000000000" charset="-122"/>
              <a:ea typeface="思源黑体 CN Bold" panose="020B0800000000000000" charset="-122"/>
              <a:sym typeface="+mn-ea"/>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zh-CN" altLang="en-US" sz="1600" noProof="0" dirty="0">
                <a:ln>
                  <a:noFill/>
                </a:ln>
                <a:solidFill>
                  <a:schemeClr val="bg2"/>
                </a:solidFill>
                <a:effectLst/>
                <a:uLnTx/>
                <a:uFillTx/>
                <a:latin typeface="方正公文小标宋" panose="02000500000000000000" charset="-122"/>
                <a:ea typeface="方正公文小标宋" panose="02000500000000000000" charset="-122"/>
                <a:sym typeface="Calibri" panose="020F0502020204030204" charset="0"/>
              </a:rPr>
              <a:t>信号稳定，受干扰低，温度稳定性高，精度高</a:t>
            </a:r>
            <a:endParaRPr lang="zh-CN" altLang="en-US" sz="1600" cap="all" noProof="0" dirty="0">
              <a:ln>
                <a:noFill/>
              </a:ln>
              <a:solidFill>
                <a:schemeClr val="bg2"/>
              </a:solidFill>
              <a:effectLst/>
              <a:uLnTx/>
              <a:uFillTx/>
              <a:latin typeface="方正公文小标宋" panose="02000500000000000000" charset="-122"/>
              <a:ea typeface="方正公文小标宋" panose="02000500000000000000" charset="-122"/>
              <a:cs typeface="思源黑体 CN Medium" panose="020B0600000000000000" charset="-122"/>
              <a:sym typeface="Calibri" panose="020F0502020204030204" charset="0"/>
            </a:endParaRPr>
          </a:p>
        </p:txBody>
      </p:sp>
      <p:grpSp>
        <p:nvGrpSpPr>
          <p:cNvPr id="661" name="그룹 157"/>
          <p:cNvGrpSpPr/>
          <p:nvPr/>
        </p:nvGrpSpPr>
        <p:grpSpPr>
          <a:xfrm>
            <a:off x="410210" y="3131820"/>
            <a:ext cx="422275" cy="306070"/>
            <a:chOff x="2772242" y="1560385"/>
            <a:chExt cx="376198" cy="385905"/>
          </a:xfrm>
          <a:solidFill>
            <a:srgbClr val="30A7B9"/>
          </a:solidFill>
        </p:grpSpPr>
        <p:sp>
          <p:nvSpPr>
            <p:cNvPr id="662" name="자유형: 도형 158"/>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663" name="자유형: 도형 159"/>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664" name="자유형: 도형 160"/>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665" name="자유형: 도형 161"/>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grpSp>
      <p:sp>
        <p:nvSpPr>
          <p:cNvPr id="22" name="文本框 21"/>
          <p:cNvSpPr txBox="1"/>
          <p:nvPr/>
        </p:nvSpPr>
        <p:spPr>
          <a:xfrm>
            <a:off x="1101725" y="300990"/>
            <a:ext cx="5410276" cy="681990"/>
          </a:xfrm>
          <a:prstGeom prst="rect">
            <a:avLst/>
          </a:prstGeom>
          <a:noFill/>
        </p:spPr>
        <p:txBody>
          <a:bodyPr wrap="square" rtlCol="0">
            <a:spAutoFit/>
          </a:bodyPr>
          <a:p>
            <a:pPr algn="l">
              <a:lnSpc>
                <a:spcPct val="120000"/>
              </a:lnSpc>
            </a:pPr>
            <a:r>
              <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rPr>
              <a:t>创新点一</a:t>
            </a:r>
            <a:endPar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endParaRPr>
          </a:p>
        </p:txBody>
      </p:sp>
      <p:sp>
        <p:nvSpPr>
          <p:cNvPr id="5" name="文本框 4"/>
          <p:cNvSpPr txBox="1"/>
          <p:nvPr/>
        </p:nvSpPr>
        <p:spPr>
          <a:xfrm>
            <a:off x="410210" y="375920"/>
            <a:ext cx="691515" cy="534035"/>
          </a:xfrm>
          <a:prstGeom prst="rect">
            <a:avLst/>
          </a:prstGeom>
          <a:noFill/>
        </p:spPr>
        <p:txBody>
          <a:bodyPr wrap="square" rtlCol="0">
            <a:spAutoFit/>
          </a:bodyPr>
          <a:p>
            <a:pPr algn="ctr">
              <a:lnSpc>
                <a:spcPct val="120000"/>
              </a:lnSpc>
            </a:pPr>
            <a:r>
              <a:rPr lang="en-US" sz="2400" cap="all">
                <a:solidFill>
                  <a:srgbClr val="30A7B9"/>
                </a:solidFill>
                <a:uFillTx/>
                <a:latin typeface="思源黑体 CN Bold" panose="020B0800000000000000" charset="-122"/>
                <a:ea typeface="思源黑体 CN Bold" panose="020B0800000000000000" charset="-122"/>
              </a:rPr>
              <a:t>02</a:t>
            </a:r>
            <a:endParaRPr lang="en-US" sz="2400" cap="all">
              <a:solidFill>
                <a:srgbClr val="30A7B9"/>
              </a:solidFill>
              <a:uFillTx/>
              <a:latin typeface="思源黑体 CN Bold" panose="020B0800000000000000" charset="-122"/>
              <a:ea typeface="思源黑体 CN Bold" panose="020B0800000000000000" charset="-122"/>
            </a:endParaRPr>
          </a:p>
        </p:txBody>
      </p:sp>
      <p:sp>
        <p:nvSpPr>
          <p:cNvPr id="18" name="TextBox 18"/>
          <p:cNvSpPr txBox="1"/>
          <p:nvPr>
            <p:custDataLst>
              <p:tags r:id="rId1"/>
            </p:custDataLst>
          </p:nvPr>
        </p:nvSpPr>
        <p:spPr>
          <a:xfrm>
            <a:off x="475297" y="1873536"/>
            <a:ext cx="6891338" cy="538480"/>
          </a:xfrm>
          <a:prstGeom prst="rect">
            <a:avLst/>
          </a:prstGeom>
        </p:spPr>
        <p:txBody>
          <a:bodyPr wrap="square" lIns="0" tIns="0" rIns="0" bIns="0" rtlCol="0" anchor="t">
            <a:spAutoFit/>
          </a:bodyPr>
          <a:p>
            <a:pPr>
              <a:lnSpc>
                <a:spcPts val="4200"/>
              </a:lnSpc>
              <a:spcBef>
                <a:spcPct val="0"/>
              </a:spcBef>
            </a:pPr>
            <a:r>
              <a:rPr lang="zh-CN" altLang="en-US" sz="2400" dirty="0">
                <a:solidFill>
                  <a:schemeClr val="bg2"/>
                </a:solidFill>
                <a:latin typeface="金山云技术体" charset="-122"/>
                <a:ea typeface="金山云技术体" charset="-122"/>
                <a:sym typeface="汉仪超粗黑简" panose="02010600000101010101" charset="-122"/>
              </a:rPr>
              <a:t>用户可以根据自己的需求进行选择</a:t>
            </a:r>
            <a:endParaRPr lang="zh-CN" altLang="en-US" sz="2400" dirty="0">
              <a:solidFill>
                <a:schemeClr val="bg2"/>
              </a:solidFill>
              <a:latin typeface="金山云技术体" charset="-122"/>
              <a:ea typeface="金山云技术体" charset="-122"/>
              <a:sym typeface="汉仪超粗黑简" panose="02010600000101010101" charset="-122"/>
            </a:endParaRPr>
          </a:p>
        </p:txBody>
      </p:sp>
      <p:pic>
        <p:nvPicPr>
          <p:cNvPr id="25" name="图片 24"/>
          <p:cNvPicPr>
            <a:picLocks noChangeAspect="1"/>
          </p:cNvPicPr>
          <p:nvPr>
            <p:custDataLst>
              <p:tags r:id="rId2"/>
            </p:custDataLst>
          </p:nvPr>
        </p:nvPicPr>
        <p:blipFill>
          <a:blip r:embed="rId3"/>
          <a:stretch>
            <a:fillRect/>
          </a:stretch>
        </p:blipFill>
        <p:spPr>
          <a:xfrm>
            <a:off x="6539865" y="301625"/>
            <a:ext cx="4356100" cy="6297295"/>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文本框 21"/>
          <p:cNvSpPr txBox="1"/>
          <p:nvPr/>
        </p:nvSpPr>
        <p:spPr>
          <a:xfrm>
            <a:off x="1115695" y="301625"/>
            <a:ext cx="5410276" cy="681990"/>
          </a:xfrm>
          <a:prstGeom prst="rect">
            <a:avLst/>
          </a:prstGeom>
          <a:noFill/>
        </p:spPr>
        <p:txBody>
          <a:bodyPr wrap="square" rtlCol="0">
            <a:spAutoFit/>
          </a:bodyPr>
          <a:p>
            <a:pPr algn="l">
              <a:lnSpc>
                <a:spcPct val="120000"/>
              </a:lnSpc>
            </a:pPr>
            <a:r>
              <a:rPr lang="zh-CN" altLang="en-US" sz="3200" cap="all">
                <a:gradFill>
                  <a:gsLst>
                    <a:gs pos="0">
                      <a:schemeClr val="bg1"/>
                    </a:gs>
                    <a:gs pos="42000">
                      <a:srgbClr val="6ACCF2"/>
                    </a:gs>
                    <a:gs pos="100000">
                      <a:srgbClr val="2497EA"/>
                    </a:gs>
                  </a:gsLst>
                  <a:lin ang="8100000" scaled="1"/>
                </a:gradFill>
                <a:uFillTx/>
                <a:latin typeface="思源黑体 CN Bold" panose="020B0800000000000000" charset="-122"/>
                <a:ea typeface="思源黑体 CN Bold" panose="020B0800000000000000" charset="-122"/>
              </a:rPr>
              <a:t>创新点二、三</a:t>
            </a:r>
            <a:endParaRPr lang="zh-CN" altLang="en-US" sz="3200" cap="all">
              <a:gradFill>
                <a:gsLst>
                  <a:gs pos="0">
                    <a:schemeClr val="bg1"/>
                  </a:gs>
                  <a:gs pos="42000">
                    <a:srgbClr val="6ACCF2"/>
                  </a:gs>
                  <a:gs pos="100000">
                    <a:srgbClr val="2497EA"/>
                  </a:gs>
                </a:gsLst>
                <a:lin ang="8100000" scaled="1"/>
              </a:gradFill>
              <a:uFillTx/>
              <a:latin typeface="思源黑体 CN Bold" panose="020B0800000000000000" charset="-122"/>
              <a:ea typeface="思源黑体 CN Bold" panose="020B0800000000000000" charset="-122"/>
            </a:endParaRPr>
          </a:p>
        </p:txBody>
      </p:sp>
      <p:sp>
        <p:nvSpPr>
          <p:cNvPr id="5" name="文本框 4"/>
          <p:cNvSpPr txBox="1"/>
          <p:nvPr/>
        </p:nvSpPr>
        <p:spPr>
          <a:xfrm>
            <a:off x="410210" y="375920"/>
            <a:ext cx="691515" cy="534035"/>
          </a:xfrm>
          <a:prstGeom prst="rect">
            <a:avLst/>
          </a:prstGeom>
          <a:noFill/>
        </p:spPr>
        <p:txBody>
          <a:bodyPr wrap="square" rtlCol="0">
            <a:spAutoFit/>
          </a:bodyPr>
          <a:p>
            <a:pPr algn="ctr">
              <a:lnSpc>
                <a:spcPct val="120000"/>
              </a:lnSpc>
            </a:pPr>
            <a:r>
              <a:rPr lang="en-US" sz="2400" cap="all">
                <a:solidFill>
                  <a:srgbClr val="30A7B9"/>
                </a:solidFill>
                <a:uFillTx/>
                <a:latin typeface="思源黑体 CN Bold" panose="020B0800000000000000" charset="-122"/>
                <a:ea typeface="思源黑体 CN Bold" panose="020B0800000000000000" charset="-122"/>
              </a:rPr>
              <a:t>02</a:t>
            </a:r>
            <a:endParaRPr lang="en-US" sz="2400" cap="all">
              <a:solidFill>
                <a:srgbClr val="30A7B9"/>
              </a:solidFill>
              <a:uFillTx/>
              <a:latin typeface="思源黑体 CN Bold" panose="020B0800000000000000" charset="-122"/>
              <a:ea typeface="思源黑体 CN Bold" panose="020B0800000000000000" charset="-122"/>
            </a:endParaRPr>
          </a:p>
        </p:txBody>
      </p:sp>
      <p:sp>
        <p:nvSpPr>
          <p:cNvPr id="2" name="任意多边形 1"/>
          <p:cNvSpPr/>
          <p:nvPr>
            <p:custDataLst>
              <p:tags r:id="rId1"/>
            </p:custDataLst>
          </p:nvPr>
        </p:nvSpPr>
        <p:spPr>
          <a:xfrm>
            <a:off x="8958940" y="3298868"/>
            <a:ext cx="657473" cy="701450"/>
          </a:xfrm>
          <a:custGeom>
            <a:avLst/>
            <a:gdLst>
              <a:gd name="connsiteX0" fmla="*/ 544472 w 2743350"/>
              <a:gd name="connsiteY0" fmla="*/ 0 h 2926851"/>
              <a:gd name="connsiteX1" fmla="*/ 672879 w 2743350"/>
              <a:gd name="connsiteY1" fmla="*/ 196758 h 2926851"/>
              <a:gd name="connsiteX2" fmla="*/ 607737 w 2743350"/>
              <a:gd name="connsiteY2" fmla="*/ 239270 h 2926851"/>
              <a:gd name="connsiteX3" fmla="*/ 368661 w 2743350"/>
              <a:gd name="connsiteY3" fmla="*/ 1376607 h 2926851"/>
              <a:gd name="connsiteX4" fmla="*/ 1371676 w 2743350"/>
              <a:gd name="connsiteY4" fmla="*/ 2913534 h 2926851"/>
              <a:gd name="connsiteX5" fmla="*/ 2374690 w 2743350"/>
              <a:gd name="connsiteY5" fmla="*/ 1376607 h 2926851"/>
              <a:gd name="connsiteX6" fmla="*/ 2135614 w 2743350"/>
              <a:gd name="connsiteY6" fmla="*/ 239269 h 2926851"/>
              <a:gd name="connsiteX7" fmla="*/ 2070472 w 2743350"/>
              <a:gd name="connsiteY7" fmla="*/ 196758 h 2926851"/>
              <a:gd name="connsiteX8" fmla="*/ 2198878 w 2743350"/>
              <a:gd name="connsiteY8" fmla="*/ 0 h 2926851"/>
              <a:gd name="connsiteX9" fmla="*/ 2264019 w 2743350"/>
              <a:gd name="connsiteY9" fmla="*/ 42512 h 2926851"/>
              <a:gd name="connsiteX10" fmla="*/ 2571447 w 2743350"/>
              <a:gd name="connsiteY10" fmla="*/ 1505014 h 2926851"/>
              <a:gd name="connsiteX11" fmla="*/ 1643542 w 2743350"/>
              <a:gd name="connsiteY11" fmla="*/ 2926851 h 2926851"/>
              <a:gd name="connsiteX12" fmla="*/ 1099809 w 2743350"/>
              <a:gd name="connsiteY12" fmla="*/ 2926851 h 2926851"/>
              <a:gd name="connsiteX13" fmla="*/ 171903 w 2743350"/>
              <a:gd name="connsiteY13" fmla="*/ 1505014 h 2926851"/>
              <a:gd name="connsiteX14" fmla="*/ 479331 w 2743350"/>
              <a:gd name="connsiteY14" fmla="*/ 42512 h 29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350" h="2926851">
                <a:moveTo>
                  <a:pt x="544472" y="0"/>
                </a:moveTo>
                <a:lnTo>
                  <a:pt x="672879" y="196758"/>
                </a:lnTo>
                <a:lnTo>
                  <a:pt x="607737" y="239270"/>
                </a:lnTo>
                <a:cubicBezTo>
                  <a:pt x="227651" y="487318"/>
                  <a:pt x="120613" y="996521"/>
                  <a:pt x="368661" y="1376607"/>
                </a:cubicBezTo>
                <a:lnTo>
                  <a:pt x="1371676" y="2913534"/>
                </a:lnTo>
                <a:lnTo>
                  <a:pt x="2374690" y="1376607"/>
                </a:lnTo>
                <a:cubicBezTo>
                  <a:pt x="2622737" y="996521"/>
                  <a:pt x="2515700" y="487318"/>
                  <a:pt x="2135614" y="239269"/>
                </a:cubicBezTo>
                <a:lnTo>
                  <a:pt x="2070472" y="196758"/>
                </a:lnTo>
                <a:lnTo>
                  <a:pt x="2198878" y="0"/>
                </a:lnTo>
                <a:lnTo>
                  <a:pt x="2264019" y="42512"/>
                </a:lnTo>
                <a:cubicBezTo>
                  <a:pt x="2752772" y="361477"/>
                  <a:pt x="2890413" y="1016261"/>
                  <a:pt x="2571447" y="1505014"/>
                </a:cubicBezTo>
                <a:lnTo>
                  <a:pt x="1643542" y="2926851"/>
                </a:lnTo>
                <a:lnTo>
                  <a:pt x="1099809" y="2926851"/>
                </a:lnTo>
                <a:lnTo>
                  <a:pt x="171903" y="1505014"/>
                </a:lnTo>
                <a:cubicBezTo>
                  <a:pt x="-147062" y="1016261"/>
                  <a:pt x="-9422" y="361477"/>
                  <a:pt x="479331" y="42512"/>
                </a:cubicBezTo>
                <a:close/>
              </a:path>
            </a:pathLst>
          </a:custGeom>
          <a:solidFill>
            <a:schemeClr val="accent3">
              <a:lumMod val="60000"/>
              <a:lumOff val="40000"/>
            </a:schemeClr>
          </a:solidFill>
          <a:ln>
            <a:noFill/>
          </a:ln>
        </p:spPr>
        <p:style>
          <a:lnRef idx="2">
            <a:srgbClr val="92D050">
              <a:shade val="50000"/>
            </a:srgbClr>
          </a:lnRef>
          <a:fillRef idx="1">
            <a:srgbClr val="92D050"/>
          </a:fillRef>
          <a:effectRef idx="0">
            <a:srgbClr val="92D050"/>
          </a:effectRef>
          <a:fontRef idx="minor">
            <a:sysClr val="window" lastClr="FFFFFF"/>
          </a:fontRef>
        </p:style>
        <p:txBody>
          <a:bodyPr rtlCol="0" anchor="ctr">
            <a:normAutofit/>
          </a:bodyPr>
          <a:p>
            <a:pPr algn="ctr"/>
            <a:r>
              <a:rPr lang="en-US" altLang="zh-CN" dirty="0" smtClean="0">
                <a:solidFill>
                  <a:srgbClr val="92D050"/>
                </a:solidFill>
                <a:latin typeface="Arial" panose="020B0604020202020204" pitchFamily="34" charset="0"/>
                <a:ea typeface="黑体" panose="02010609060101010101" charset="-122"/>
                <a:sym typeface="Arial" panose="020B0604020202020204" pitchFamily="34" charset="0"/>
              </a:rPr>
              <a:t>A</a:t>
            </a:r>
            <a:endParaRPr lang="zh-CN" altLang="en-US" dirty="0">
              <a:solidFill>
                <a:srgbClr val="92D050"/>
              </a:solidFill>
              <a:latin typeface="Arial" panose="020B0604020202020204" pitchFamily="34" charset="0"/>
              <a:ea typeface="黑体" panose="02010609060101010101" charset="-122"/>
              <a:sym typeface="Arial" panose="020B0604020202020204" pitchFamily="34" charset="0"/>
            </a:endParaRPr>
          </a:p>
        </p:txBody>
      </p:sp>
      <p:sp>
        <p:nvSpPr>
          <p:cNvPr id="4" name="任意多边形 3"/>
          <p:cNvSpPr/>
          <p:nvPr>
            <p:custDataLst>
              <p:tags r:id="rId2"/>
            </p:custDataLst>
          </p:nvPr>
        </p:nvSpPr>
        <p:spPr>
          <a:xfrm rot="7200000">
            <a:off x="9390212" y="4045855"/>
            <a:ext cx="657473" cy="701450"/>
          </a:xfrm>
          <a:custGeom>
            <a:avLst/>
            <a:gdLst>
              <a:gd name="connsiteX0" fmla="*/ 544472 w 2743350"/>
              <a:gd name="connsiteY0" fmla="*/ 0 h 2926851"/>
              <a:gd name="connsiteX1" fmla="*/ 672879 w 2743350"/>
              <a:gd name="connsiteY1" fmla="*/ 196758 h 2926851"/>
              <a:gd name="connsiteX2" fmla="*/ 607737 w 2743350"/>
              <a:gd name="connsiteY2" fmla="*/ 239270 h 2926851"/>
              <a:gd name="connsiteX3" fmla="*/ 368661 w 2743350"/>
              <a:gd name="connsiteY3" fmla="*/ 1376607 h 2926851"/>
              <a:gd name="connsiteX4" fmla="*/ 1371676 w 2743350"/>
              <a:gd name="connsiteY4" fmla="*/ 2913534 h 2926851"/>
              <a:gd name="connsiteX5" fmla="*/ 2374690 w 2743350"/>
              <a:gd name="connsiteY5" fmla="*/ 1376607 h 2926851"/>
              <a:gd name="connsiteX6" fmla="*/ 2135614 w 2743350"/>
              <a:gd name="connsiteY6" fmla="*/ 239269 h 2926851"/>
              <a:gd name="connsiteX7" fmla="*/ 2070472 w 2743350"/>
              <a:gd name="connsiteY7" fmla="*/ 196758 h 2926851"/>
              <a:gd name="connsiteX8" fmla="*/ 2198878 w 2743350"/>
              <a:gd name="connsiteY8" fmla="*/ 0 h 2926851"/>
              <a:gd name="connsiteX9" fmla="*/ 2264019 w 2743350"/>
              <a:gd name="connsiteY9" fmla="*/ 42512 h 2926851"/>
              <a:gd name="connsiteX10" fmla="*/ 2571447 w 2743350"/>
              <a:gd name="connsiteY10" fmla="*/ 1505014 h 2926851"/>
              <a:gd name="connsiteX11" fmla="*/ 1643542 w 2743350"/>
              <a:gd name="connsiteY11" fmla="*/ 2926851 h 2926851"/>
              <a:gd name="connsiteX12" fmla="*/ 1099809 w 2743350"/>
              <a:gd name="connsiteY12" fmla="*/ 2926851 h 2926851"/>
              <a:gd name="connsiteX13" fmla="*/ 171903 w 2743350"/>
              <a:gd name="connsiteY13" fmla="*/ 1505014 h 2926851"/>
              <a:gd name="connsiteX14" fmla="*/ 479331 w 2743350"/>
              <a:gd name="connsiteY14" fmla="*/ 42512 h 29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350" h="2926851">
                <a:moveTo>
                  <a:pt x="544472" y="0"/>
                </a:moveTo>
                <a:lnTo>
                  <a:pt x="672879" y="196758"/>
                </a:lnTo>
                <a:lnTo>
                  <a:pt x="607737" y="239270"/>
                </a:lnTo>
                <a:cubicBezTo>
                  <a:pt x="227651" y="487318"/>
                  <a:pt x="120613" y="996521"/>
                  <a:pt x="368661" y="1376607"/>
                </a:cubicBezTo>
                <a:lnTo>
                  <a:pt x="1371676" y="2913534"/>
                </a:lnTo>
                <a:lnTo>
                  <a:pt x="2374690" y="1376607"/>
                </a:lnTo>
                <a:cubicBezTo>
                  <a:pt x="2622737" y="996521"/>
                  <a:pt x="2515700" y="487318"/>
                  <a:pt x="2135614" y="239269"/>
                </a:cubicBezTo>
                <a:lnTo>
                  <a:pt x="2070472" y="196758"/>
                </a:lnTo>
                <a:lnTo>
                  <a:pt x="2198878" y="0"/>
                </a:lnTo>
                <a:lnTo>
                  <a:pt x="2264019" y="42512"/>
                </a:lnTo>
                <a:cubicBezTo>
                  <a:pt x="2752772" y="361477"/>
                  <a:pt x="2890413" y="1016261"/>
                  <a:pt x="2571447" y="1505014"/>
                </a:cubicBezTo>
                <a:lnTo>
                  <a:pt x="1643542" y="2926851"/>
                </a:lnTo>
                <a:lnTo>
                  <a:pt x="1099809" y="2926851"/>
                </a:lnTo>
                <a:lnTo>
                  <a:pt x="171903" y="1505014"/>
                </a:lnTo>
                <a:cubicBezTo>
                  <a:pt x="-147062" y="1016261"/>
                  <a:pt x="-9422" y="361477"/>
                  <a:pt x="479331" y="42512"/>
                </a:cubicBezTo>
                <a:close/>
              </a:path>
            </a:pathLst>
          </a:custGeom>
          <a:solidFill>
            <a:schemeClr val="accent3">
              <a:lumMod val="60000"/>
              <a:lumOff val="40000"/>
            </a:schemeClr>
          </a:solidFill>
          <a:ln>
            <a:noFill/>
          </a:ln>
        </p:spPr>
        <p:style>
          <a:lnRef idx="2">
            <a:srgbClr val="92D050">
              <a:shade val="50000"/>
            </a:srgbClr>
          </a:lnRef>
          <a:fillRef idx="1">
            <a:srgbClr val="92D050"/>
          </a:fillRef>
          <a:effectRef idx="0">
            <a:srgbClr val="92D050"/>
          </a:effectRef>
          <a:fontRef idx="minor">
            <a:sysClr val="window" lastClr="FFFFFF"/>
          </a:fontRef>
        </p:style>
        <p:txBody>
          <a:bodyPr rtlCol="0" anchor="ctr">
            <a:normAutofit/>
          </a:bodyPr>
          <a:p>
            <a:pPr algn="ctr"/>
            <a:r>
              <a:rPr lang="en-US" altLang="zh-CN" dirty="0" smtClean="0">
                <a:solidFill>
                  <a:srgbClr val="92D050"/>
                </a:solidFill>
                <a:latin typeface="Arial" panose="020B0604020202020204" pitchFamily="34" charset="0"/>
                <a:ea typeface="黑体" panose="02010609060101010101" charset="-122"/>
                <a:sym typeface="Arial" panose="020B0604020202020204" pitchFamily="34" charset="0"/>
              </a:rPr>
              <a:t>B</a:t>
            </a:r>
            <a:endParaRPr lang="zh-CN" altLang="en-US" dirty="0">
              <a:solidFill>
                <a:srgbClr val="92D050"/>
              </a:solidFill>
              <a:latin typeface="Arial" panose="020B0604020202020204" pitchFamily="34" charset="0"/>
              <a:ea typeface="黑体" panose="02010609060101010101" charset="-122"/>
              <a:sym typeface="Arial" panose="020B0604020202020204" pitchFamily="34" charset="0"/>
            </a:endParaRPr>
          </a:p>
        </p:txBody>
      </p:sp>
      <p:sp>
        <p:nvSpPr>
          <p:cNvPr id="3" name="任意多边形 2"/>
          <p:cNvSpPr/>
          <p:nvPr>
            <p:custDataLst>
              <p:tags r:id="rId3"/>
            </p:custDataLst>
          </p:nvPr>
        </p:nvSpPr>
        <p:spPr>
          <a:xfrm rot="14400000">
            <a:off x="8527666" y="4045855"/>
            <a:ext cx="657473" cy="701450"/>
          </a:xfrm>
          <a:custGeom>
            <a:avLst/>
            <a:gdLst>
              <a:gd name="connsiteX0" fmla="*/ 544472 w 2743350"/>
              <a:gd name="connsiteY0" fmla="*/ 0 h 2926851"/>
              <a:gd name="connsiteX1" fmla="*/ 672879 w 2743350"/>
              <a:gd name="connsiteY1" fmla="*/ 196758 h 2926851"/>
              <a:gd name="connsiteX2" fmla="*/ 607737 w 2743350"/>
              <a:gd name="connsiteY2" fmla="*/ 239270 h 2926851"/>
              <a:gd name="connsiteX3" fmla="*/ 368661 w 2743350"/>
              <a:gd name="connsiteY3" fmla="*/ 1376607 h 2926851"/>
              <a:gd name="connsiteX4" fmla="*/ 1371676 w 2743350"/>
              <a:gd name="connsiteY4" fmla="*/ 2913534 h 2926851"/>
              <a:gd name="connsiteX5" fmla="*/ 2374690 w 2743350"/>
              <a:gd name="connsiteY5" fmla="*/ 1376607 h 2926851"/>
              <a:gd name="connsiteX6" fmla="*/ 2135614 w 2743350"/>
              <a:gd name="connsiteY6" fmla="*/ 239269 h 2926851"/>
              <a:gd name="connsiteX7" fmla="*/ 2070472 w 2743350"/>
              <a:gd name="connsiteY7" fmla="*/ 196758 h 2926851"/>
              <a:gd name="connsiteX8" fmla="*/ 2198878 w 2743350"/>
              <a:gd name="connsiteY8" fmla="*/ 0 h 2926851"/>
              <a:gd name="connsiteX9" fmla="*/ 2264019 w 2743350"/>
              <a:gd name="connsiteY9" fmla="*/ 42512 h 2926851"/>
              <a:gd name="connsiteX10" fmla="*/ 2571447 w 2743350"/>
              <a:gd name="connsiteY10" fmla="*/ 1505014 h 2926851"/>
              <a:gd name="connsiteX11" fmla="*/ 1643542 w 2743350"/>
              <a:gd name="connsiteY11" fmla="*/ 2926851 h 2926851"/>
              <a:gd name="connsiteX12" fmla="*/ 1099809 w 2743350"/>
              <a:gd name="connsiteY12" fmla="*/ 2926851 h 2926851"/>
              <a:gd name="connsiteX13" fmla="*/ 171903 w 2743350"/>
              <a:gd name="connsiteY13" fmla="*/ 1505014 h 2926851"/>
              <a:gd name="connsiteX14" fmla="*/ 479331 w 2743350"/>
              <a:gd name="connsiteY14" fmla="*/ 42512 h 29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3350" h="2926851">
                <a:moveTo>
                  <a:pt x="544472" y="0"/>
                </a:moveTo>
                <a:lnTo>
                  <a:pt x="672879" y="196758"/>
                </a:lnTo>
                <a:lnTo>
                  <a:pt x="607737" y="239270"/>
                </a:lnTo>
                <a:cubicBezTo>
                  <a:pt x="227651" y="487318"/>
                  <a:pt x="120613" y="996521"/>
                  <a:pt x="368661" y="1376607"/>
                </a:cubicBezTo>
                <a:lnTo>
                  <a:pt x="1371676" y="2913534"/>
                </a:lnTo>
                <a:lnTo>
                  <a:pt x="2374690" y="1376607"/>
                </a:lnTo>
                <a:cubicBezTo>
                  <a:pt x="2622737" y="996521"/>
                  <a:pt x="2515700" y="487318"/>
                  <a:pt x="2135614" y="239269"/>
                </a:cubicBezTo>
                <a:lnTo>
                  <a:pt x="2070472" y="196758"/>
                </a:lnTo>
                <a:lnTo>
                  <a:pt x="2198878" y="0"/>
                </a:lnTo>
                <a:lnTo>
                  <a:pt x="2264019" y="42512"/>
                </a:lnTo>
                <a:cubicBezTo>
                  <a:pt x="2752772" y="361477"/>
                  <a:pt x="2890413" y="1016261"/>
                  <a:pt x="2571447" y="1505014"/>
                </a:cubicBezTo>
                <a:lnTo>
                  <a:pt x="1643542" y="2926851"/>
                </a:lnTo>
                <a:lnTo>
                  <a:pt x="1099809" y="2926851"/>
                </a:lnTo>
                <a:lnTo>
                  <a:pt x="171903" y="1505014"/>
                </a:lnTo>
                <a:cubicBezTo>
                  <a:pt x="-147062" y="1016261"/>
                  <a:pt x="-9422" y="361477"/>
                  <a:pt x="479331" y="42512"/>
                </a:cubicBezTo>
                <a:close/>
              </a:path>
            </a:pathLst>
          </a:custGeom>
          <a:solidFill>
            <a:schemeClr val="accent3">
              <a:lumMod val="60000"/>
              <a:lumOff val="40000"/>
            </a:schemeClr>
          </a:solidFill>
          <a:ln>
            <a:noFill/>
          </a:ln>
        </p:spPr>
        <p:style>
          <a:lnRef idx="2">
            <a:srgbClr val="92D050">
              <a:shade val="50000"/>
            </a:srgbClr>
          </a:lnRef>
          <a:fillRef idx="1">
            <a:srgbClr val="92D050"/>
          </a:fillRef>
          <a:effectRef idx="0">
            <a:srgbClr val="92D050"/>
          </a:effectRef>
          <a:fontRef idx="minor">
            <a:sysClr val="window" lastClr="FFFFFF"/>
          </a:fontRef>
        </p:style>
        <p:txBody>
          <a:bodyPr rtlCol="0" anchor="ctr">
            <a:normAutofit/>
          </a:bodyPr>
          <a:p>
            <a:pPr algn="ctr"/>
            <a:r>
              <a:rPr lang="en-US" altLang="zh-CN" dirty="0">
                <a:solidFill>
                  <a:srgbClr val="92D050"/>
                </a:solidFill>
                <a:latin typeface="Arial" panose="020B0604020202020204" pitchFamily="34" charset="0"/>
                <a:ea typeface="黑体" panose="02010609060101010101" charset="-122"/>
                <a:sym typeface="Arial" panose="020B0604020202020204" pitchFamily="34" charset="0"/>
              </a:rPr>
              <a:t>C</a:t>
            </a:r>
            <a:endParaRPr lang="zh-CN" altLang="en-US" dirty="0">
              <a:solidFill>
                <a:srgbClr val="92D050"/>
              </a:solidFill>
              <a:latin typeface="Arial" panose="020B0604020202020204" pitchFamily="34" charset="0"/>
              <a:ea typeface="黑体" panose="02010609060101010101" charset="-122"/>
              <a:sym typeface="Arial" panose="020B0604020202020204" pitchFamily="34" charset="0"/>
            </a:endParaRPr>
          </a:p>
        </p:txBody>
      </p:sp>
      <p:sp>
        <p:nvSpPr>
          <p:cNvPr id="9" name="文本框 8"/>
          <p:cNvSpPr txBox="1"/>
          <p:nvPr>
            <p:custDataLst>
              <p:tags r:id="rId4"/>
            </p:custDataLst>
          </p:nvPr>
        </p:nvSpPr>
        <p:spPr>
          <a:xfrm>
            <a:off x="8006715" y="1822450"/>
            <a:ext cx="2661920" cy="1464945"/>
          </a:xfrm>
          <a:prstGeom prst="rect">
            <a:avLst/>
          </a:prstGeom>
          <a:noFill/>
        </p:spPr>
        <p:txBody>
          <a:bodyPr wrap="square" rtlCol="0" anchor="ctr">
            <a:normAutofit/>
          </a:bodyPr>
          <a:p>
            <a:pPr algn="ctr">
              <a:lnSpc>
                <a:spcPct val="150000"/>
              </a:lnSpc>
            </a:pPr>
            <a:r>
              <a:rPr lang="zh-CN" altLang="en-US" sz="2800" smtClean="0">
                <a:solidFill>
                  <a:schemeClr val="bg2"/>
                </a:solidFill>
                <a:latin typeface="方正公文小标宋" panose="02000500000000000000" charset="-122"/>
                <a:ea typeface="方正公文小标宋" panose="02000500000000000000" charset="-122"/>
                <a:sym typeface="仓耳章鱼小丸子体 W01" panose="02020400000000000000" charset="-122"/>
              </a:rPr>
              <a:t>成本造价更低</a:t>
            </a:r>
            <a:endParaRPr lang="zh-CN" altLang="en-US" sz="2800" smtClean="0">
              <a:solidFill>
                <a:schemeClr val="bg2"/>
              </a:solidFill>
              <a:latin typeface="方正公文小标宋" panose="02000500000000000000" charset="-122"/>
              <a:ea typeface="方正公文小标宋" panose="02000500000000000000" charset="-122"/>
              <a:sym typeface="仓耳章鱼小丸子体 W01" panose="02020400000000000000" charset="-122"/>
            </a:endParaRPr>
          </a:p>
        </p:txBody>
      </p:sp>
      <p:sp>
        <p:nvSpPr>
          <p:cNvPr id="6" name="文本框 5"/>
          <p:cNvSpPr txBox="1"/>
          <p:nvPr>
            <p:custDataLst>
              <p:tags r:id="rId5"/>
            </p:custDataLst>
          </p:nvPr>
        </p:nvSpPr>
        <p:spPr>
          <a:xfrm>
            <a:off x="10131425" y="4414520"/>
            <a:ext cx="1985010" cy="1214120"/>
          </a:xfrm>
          <a:prstGeom prst="rect">
            <a:avLst/>
          </a:prstGeom>
          <a:noFill/>
        </p:spPr>
        <p:txBody>
          <a:bodyPr wrap="square" rtlCol="0" anchor="ctr">
            <a:noAutofit/>
          </a:bodyPr>
          <a:p>
            <a:pPr algn="ctr">
              <a:lnSpc>
                <a:spcPct val="150000"/>
              </a:lnSpc>
            </a:pPr>
            <a:r>
              <a:rPr lang="zh-CN" altLang="en-US" sz="2800" smtClean="0">
                <a:solidFill>
                  <a:schemeClr val="bg2"/>
                </a:solidFill>
                <a:latin typeface="方正公文小标宋" panose="02000500000000000000" charset="-122"/>
                <a:ea typeface="方正公文小标宋" panose="02000500000000000000" charset="-122"/>
                <a:sym typeface="Arial" panose="020B0604020202020204" pitchFamily="34" charset="0"/>
              </a:rPr>
              <a:t>功耗更低，性能更好</a:t>
            </a:r>
            <a:endParaRPr lang="zh-CN" altLang="en-US" sz="2800" smtClean="0">
              <a:solidFill>
                <a:schemeClr val="bg2"/>
              </a:solidFill>
              <a:latin typeface="方正公文小标宋" panose="02000500000000000000" charset="-122"/>
              <a:ea typeface="方正公文小标宋" panose="02000500000000000000" charset="-122"/>
              <a:sym typeface="Arial" panose="020B0604020202020204" pitchFamily="34" charset="0"/>
            </a:endParaRPr>
          </a:p>
        </p:txBody>
      </p:sp>
      <p:sp>
        <p:nvSpPr>
          <p:cNvPr id="11" name="文本框 10"/>
          <p:cNvSpPr txBox="1"/>
          <p:nvPr>
            <p:custDataLst>
              <p:tags r:id="rId6"/>
            </p:custDataLst>
          </p:nvPr>
        </p:nvSpPr>
        <p:spPr>
          <a:xfrm>
            <a:off x="6332855" y="4414520"/>
            <a:ext cx="2104390" cy="1214120"/>
          </a:xfrm>
          <a:prstGeom prst="rect">
            <a:avLst/>
          </a:prstGeom>
          <a:noFill/>
        </p:spPr>
        <p:txBody>
          <a:bodyPr wrap="square" rtlCol="0" anchor="ctr">
            <a:noAutofit/>
          </a:bodyPr>
          <a:p>
            <a:pPr algn="ctr">
              <a:lnSpc>
                <a:spcPct val="150000"/>
              </a:lnSpc>
            </a:pPr>
            <a:r>
              <a:rPr lang="zh-CN" altLang="en-US" sz="2800" smtClean="0">
                <a:solidFill>
                  <a:schemeClr val="bg2"/>
                </a:solidFill>
                <a:latin typeface="方正公文小标宋" panose="02000500000000000000" charset="-122"/>
                <a:ea typeface="方正公文小标宋" panose="02000500000000000000" charset="-122"/>
                <a:sym typeface="Arial" panose="020B0604020202020204" pitchFamily="34" charset="0"/>
              </a:rPr>
              <a:t>提高了系统稳定性</a:t>
            </a:r>
            <a:endParaRPr lang="zh-CN" altLang="en-US" sz="2800" smtClean="0">
              <a:solidFill>
                <a:schemeClr val="bg2"/>
              </a:solidFill>
              <a:latin typeface="方正公文小标宋" panose="02000500000000000000" charset="-122"/>
              <a:ea typeface="方正公文小标宋" panose="02000500000000000000" charset="-122"/>
              <a:sym typeface="Arial" panose="020B0604020202020204" pitchFamily="34" charset="0"/>
            </a:endParaRPr>
          </a:p>
        </p:txBody>
      </p:sp>
      <p:sp>
        <p:nvSpPr>
          <p:cNvPr id="7" name="文本框 6"/>
          <p:cNvSpPr txBox="1"/>
          <p:nvPr>
            <p:custDataLst>
              <p:tags r:id="rId7"/>
            </p:custDataLst>
          </p:nvPr>
        </p:nvSpPr>
        <p:spPr>
          <a:xfrm>
            <a:off x="516626" y="4284032"/>
            <a:ext cx="3772429" cy="577850"/>
          </a:xfrm>
          <a:prstGeom prst="rect">
            <a:avLst/>
          </a:prstGeom>
          <a:noFill/>
        </p:spPr>
        <p:txBody>
          <a:bodyPr wrap="square" rtlCol="0" anchor="ctr"/>
          <a:p>
            <a:pPr algn="ctr">
              <a:lnSpc>
                <a:spcPct val="150000"/>
              </a:lnSpc>
            </a:pPr>
            <a:r>
              <a:rPr lang="en-US" altLang="zh-CN" sz="3600" dirty="0">
                <a:solidFill>
                  <a:srgbClr val="FF0000"/>
                </a:solidFill>
                <a:highlight>
                  <a:srgbClr val="FFFF00"/>
                </a:highlight>
                <a:latin typeface="方正公文小标宋" panose="02000500000000000000" charset="-122"/>
                <a:ea typeface="方正公文小标宋" panose="02000500000000000000" charset="-122"/>
                <a:cs typeface="方正公文小标宋" panose="02000500000000000000" charset="-122"/>
                <a:sym typeface="Arial" panose="020B0604020202020204" pitchFamily="34" charset="0"/>
              </a:rPr>
              <a:t>CMOS</a:t>
            </a:r>
            <a:r>
              <a:rPr lang="zh-CN" altLang="en-US" sz="3600" dirty="0">
                <a:solidFill>
                  <a:srgbClr val="FF0000"/>
                </a:solidFill>
                <a:highlight>
                  <a:srgbClr val="FFFF00"/>
                </a:highlight>
                <a:latin typeface="方正公文小标宋" panose="02000500000000000000" charset="-122"/>
                <a:ea typeface="方正公文小标宋" panose="02000500000000000000" charset="-122"/>
                <a:cs typeface="方正公文小标宋" panose="02000500000000000000" charset="-122"/>
                <a:sym typeface="Arial" panose="020B0604020202020204" pitchFamily="34" charset="0"/>
              </a:rPr>
              <a:t>设计</a:t>
            </a:r>
            <a:endParaRPr lang="zh-CN" altLang="en-US" sz="3600" dirty="0">
              <a:solidFill>
                <a:srgbClr val="FF0000"/>
              </a:solidFill>
              <a:highlight>
                <a:srgbClr val="FFFF00"/>
              </a:highlight>
              <a:latin typeface="方正公文小标宋" panose="02000500000000000000" charset="-122"/>
              <a:ea typeface="方正公文小标宋" panose="02000500000000000000" charset="-122"/>
              <a:cs typeface="方正公文小标宋" panose="02000500000000000000" charset="-122"/>
              <a:sym typeface="Arial" panose="020B0604020202020204" pitchFamily="34" charset="0"/>
            </a:endParaRPr>
          </a:p>
        </p:txBody>
      </p:sp>
      <p:sp>
        <p:nvSpPr>
          <p:cNvPr id="27" name="文本框 26"/>
          <p:cNvSpPr txBox="1"/>
          <p:nvPr>
            <p:custDataLst>
              <p:tags r:id="rId8"/>
            </p:custDataLst>
          </p:nvPr>
        </p:nvSpPr>
        <p:spPr>
          <a:xfrm>
            <a:off x="410210" y="2345055"/>
            <a:ext cx="4414520" cy="577850"/>
          </a:xfrm>
          <a:prstGeom prst="rect">
            <a:avLst/>
          </a:prstGeom>
          <a:noFill/>
        </p:spPr>
        <p:txBody>
          <a:bodyPr wrap="square" rtlCol="0" anchor="ctr"/>
          <a:p>
            <a:pPr algn="ctr">
              <a:lnSpc>
                <a:spcPct val="150000"/>
              </a:lnSpc>
            </a:pPr>
            <a:r>
              <a:rPr lang="zh-CN" sz="3600" dirty="0">
                <a:solidFill>
                  <a:srgbClr val="FF0000"/>
                </a:solidFill>
                <a:highlight>
                  <a:srgbClr val="FFFF00"/>
                </a:highlight>
                <a:latin typeface="方正公文小标宋" panose="02000500000000000000" charset="-122"/>
                <a:ea typeface="方正公文小标宋" panose="02000500000000000000" charset="-122"/>
                <a:cs typeface="方正公文小标宋" panose="02000500000000000000" charset="-122"/>
                <a:sym typeface="Arial" panose="020B0604020202020204" pitchFamily="34" charset="0"/>
              </a:rPr>
              <a:t>全部使用分立式元件</a:t>
            </a:r>
            <a:endParaRPr lang="zh-CN" sz="3600" dirty="0">
              <a:solidFill>
                <a:srgbClr val="FF0000"/>
              </a:solidFill>
              <a:highlight>
                <a:srgbClr val="FFFF00"/>
              </a:highlight>
              <a:latin typeface="方正公文小标宋" panose="02000500000000000000" charset="-122"/>
              <a:ea typeface="方正公文小标宋" panose="02000500000000000000" charset="-122"/>
              <a:cs typeface="方正公文小标宋" panose="02000500000000000000" charset="-122"/>
              <a:sym typeface="Arial" panose="020B0604020202020204" pitchFamily="34" charset="0"/>
            </a:endParaRPr>
          </a:p>
        </p:txBody>
      </p:sp>
      <p:pic>
        <p:nvPicPr>
          <p:cNvPr id="28" name="图片 27" descr="3b32313630303737393bbcfdcdb7"/>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80535" y="3367405"/>
            <a:ext cx="2252980" cy="914400"/>
          </a:xfrm>
          <a:prstGeom prst="rect">
            <a:avLst/>
          </a:prstGeom>
        </p:spPr>
      </p:pic>
    </p:spTree>
    <p:custDataLst>
      <p:tags r:id="rId1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科技风资源 1"/>
          <p:cNvPicPr>
            <a:picLocks noChangeAspect="1"/>
          </p:cNvPicPr>
          <p:nvPr/>
        </p:nvPicPr>
        <p:blipFill>
          <a:blip r:embed="rId1"/>
          <a:srcRect t="8657" r="2422" b="8239"/>
          <a:stretch>
            <a:fillRect/>
          </a:stretch>
        </p:blipFill>
        <p:spPr>
          <a:xfrm flipH="1">
            <a:off x="0" y="13335"/>
            <a:ext cx="12192000" cy="6844665"/>
          </a:xfrm>
          <a:prstGeom prst="rect">
            <a:avLst/>
          </a:prstGeom>
        </p:spPr>
      </p:pic>
      <p:grpSp>
        <p:nvGrpSpPr>
          <p:cNvPr id="2" name="组合 1"/>
          <p:cNvGrpSpPr/>
          <p:nvPr/>
        </p:nvGrpSpPr>
        <p:grpSpPr>
          <a:xfrm>
            <a:off x="6404610" y="2593975"/>
            <a:ext cx="5410276" cy="2611120"/>
            <a:chOff x="562" y="3913"/>
            <a:chExt cx="9588" cy="4112"/>
          </a:xfrm>
        </p:grpSpPr>
        <p:sp>
          <p:nvSpPr>
            <p:cNvPr id="22" name="文本框 21"/>
            <p:cNvSpPr txBox="1"/>
            <p:nvPr/>
          </p:nvSpPr>
          <p:spPr>
            <a:xfrm>
              <a:off x="562" y="3913"/>
              <a:ext cx="9588" cy="1888"/>
            </a:xfrm>
            <a:prstGeom prst="rect">
              <a:avLst/>
            </a:prstGeom>
            <a:noFill/>
          </p:spPr>
          <p:txBody>
            <a:bodyPr wrap="square" rtlCol="0">
              <a:spAutoFit/>
            </a:bodyPr>
            <a:p>
              <a:pPr algn="ctr">
                <a:lnSpc>
                  <a:spcPct val="120000"/>
                </a:lnSpc>
              </a:pPr>
              <a:r>
                <a:rPr lang="zh-CN" altLang="en-US" sz="6000" cap="all">
                  <a:solidFill>
                    <a:schemeClr val="bg1"/>
                  </a:solidFill>
                  <a:uFillTx/>
                  <a:latin typeface="思源黑体 CN Bold" panose="020B0800000000000000" charset="-122"/>
                  <a:ea typeface="思源黑体 CN Bold" panose="020B0800000000000000" charset="-122"/>
                </a:rPr>
                <a:t>产品展示</a:t>
              </a:r>
              <a:endParaRPr lang="zh-CN" altLang="en-US" sz="6000" cap="all">
                <a:solidFill>
                  <a:schemeClr val="bg1"/>
                </a:solidFill>
                <a:uFillTx/>
                <a:latin typeface="思源黑体 CN Bold" panose="020B0800000000000000" charset="-122"/>
                <a:ea typeface="思源黑体 CN Bold" panose="020B0800000000000000" charset="-122"/>
              </a:endParaRPr>
            </a:p>
          </p:txBody>
        </p:sp>
        <p:sp>
          <p:nvSpPr>
            <p:cNvPr id="24" name="文本框 23"/>
            <p:cNvSpPr txBox="1"/>
            <p:nvPr/>
          </p:nvSpPr>
          <p:spPr>
            <a:xfrm>
              <a:off x="759" y="6235"/>
              <a:ext cx="9194" cy="608"/>
            </a:xfrm>
            <a:prstGeom prst="rect">
              <a:avLst/>
            </a:prstGeom>
            <a:noFill/>
          </p:spPr>
          <p:txBody>
            <a:bodyPr wrap="square" rtlCol="0">
              <a:spAutoFit/>
            </a:bodyPr>
            <a:p>
              <a:pPr algn="ctr">
                <a:lnSpc>
                  <a:spcPct val="120000"/>
                </a:lnSpc>
              </a:pPr>
              <a:r>
                <a:rPr lang="en-US" altLang="zh-CN" sz="1600" cap="all">
                  <a:solidFill>
                    <a:schemeClr val="bg1">
                      <a:alpha val="70000"/>
                    </a:schemeClr>
                  </a:solidFill>
                  <a:uFillTx/>
                  <a:latin typeface="思源黑体 CN Bold" panose="020B0800000000000000" charset="-122"/>
                  <a:ea typeface="思源黑体 CN Bold" panose="020B0800000000000000" charset="-122"/>
                  <a:sym typeface="+mn-ea"/>
                </a:rPr>
                <a:t>Product Display</a:t>
              </a:r>
              <a:endParaRPr lang="en-US" altLang="zh-CN" sz="1600" cap="all">
                <a:solidFill>
                  <a:schemeClr val="bg1">
                    <a:alpha val="70000"/>
                  </a:schemeClr>
                </a:solidFill>
                <a:uFillTx/>
                <a:latin typeface="思源黑体 CN Bold" panose="020B0800000000000000" charset="-122"/>
                <a:ea typeface="思源黑体 CN Bold" panose="020B0800000000000000" charset="-122"/>
              </a:endParaRPr>
            </a:p>
          </p:txBody>
        </p:sp>
        <p:sp>
          <p:nvSpPr>
            <p:cNvPr id="25" name="圆角矩形 24"/>
            <p:cNvSpPr/>
            <p:nvPr/>
          </p:nvSpPr>
          <p:spPr>
            <a:xfrm>
              <a:off x="3468" y="7371"/>
              <a:ext cx="3777" cy="654"/>
            </a:xfrm>
            <a:prstGeom prst="roundRect">
              <a:avLst/>
            </a:prstGeom>
            <a:gradFill>
              <a:gsLst>
                <a:gs pos="0">
                  <a:srgbClr val="6A86AA"/>
                </a:gs>
                <a:gs pos="56000">
                  <a:srgbClr val="2FB4BD"/>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3590" y="7436"/>
              <a:ext cx="3614" cy="531"/>
            </a:xfrm>
            <a:prstGeom prst="rect">
              <a:avLst/>
            </a:prstGeom>
            <a:noFill/>
          </p:spPr>
          <p:txBody>
            <a:bodyPr wrap="square" rtlCol="0">
              <a:spAutoFit/>
            </a:bodyPr>
            <a:p>
              <a:pPr algn="ctr"/>
              <a:r>
                <a:rPr lang="zh-CN" altLang="en-US" sz="1600" cap="all">
                  <a:solidFill>
                    <a:schemeClr val="bg1"/>
                  </a:solidFill>
                  <a:uFillTx/>
                  <a:latin typeface="思源黑体 CN Bold" panose="020B0800000000000000" charset="-122"/>
                  <a:ea typeface="思源黑体 CN Bold" panose="020B0800000000000000" charset="-122"/>
                </a:rPr>
                <a:t>第三部分</a:t>
              </a:r>
              <a:endParaRPr lang="zh-CN" altLang="en-US" sz="1600" cap="all">
                <a:solidFill>
                  <a:schemeClr val="bg1"/>
                </a:solidFill>
                <a:uFillTx/>
                <a:latin typeface="思源黑体 CN Bold" panose="020B0800000000000000" charset="-122"/>
                <a:ea typeface="思源黑体 CN Bold" panose="020B0800000000000000" charset="-122"/>
              </a:endParaRPr>
            </a:p>
          </p:txBody>
        </p:sp>
      </p:gr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115695" y="301625"/>
            <a:ext cx="5410276" cy="681990"/>
          </a:xfrm>
          <a:prstGeom prst="rect">
            <a:avLst/>
          </a:prstGeom>
          <a:noFill/>
        </p:spPr>
        <p:txBody>
          <a:bodyPr wrap="square" rtlCol="0">
            <a:spAutoFit/>
          </a:bodyPr>
          <a:p>
            <a:pPr algn="l">
              <a:lnSpc>
                <a:spcPct val="120000"/>
              </a:lnSpc>
            </a:pPr>
            <a:r>
              <a:rPr lang="zh-CN" altLang="en-US" sz="3200" cap="all">
                <a:solidFill>
                  <a:srgbClr val="30A7B9"/>
                </a:solidFill>
                <a:uFillTx/>
                <a:latin typeface="思源黑体 CN Bold" panose="020B0800000000000000" charset="-122"/>
                <a:ea typeface="思源黑体 CN Bold" panose="020B0800000000000000" charset="-122"/>
              </a:rPr>
              <a:t>产品主要电路图</a:t>
            </a:r>
            <a:endParaRPr lang="zh-CN" altLang="en-US" sz="3200" cap="all">
              <a:solidFill>
                <a:srgbClr val="30A7B9"/>
              </a:solidFill>
              <a:uFillTx/>
              <a:latin typeface="思源黑体 CN Bold" panose="020B0800000000000000" charset="-122"/>
              <a:ea typeface="思源黑体 CN Bold" panose="020B0800000000000000" charset="-122"/>
            </a:endParaRPr>
          </a:p>
        </p:txBody>
      </p:sp>
      <p:sp>
        <p:nvSpPr>
          <p:cNvPr id="8" name="文本框 7"/>
          <p:cNvSpPr txBox="1"/>
          <p:nvPr/>
        </p:nvSpPr>
        <p:spPr>
          <a:xfrm>
            <a:off x="410210" y="375920"/>
            <a:ext cx="691515" cy="534035"/>
          </a:xfrm>
          <a:prstGeom prst="rect">
            <a:avLst/>
          </a:prstGeom>
          <a:noFill/>
        </p:spPr>
        <p:txBody>
          <a:bodyPr wrap="square" rtlCol="0">
            <a:spAutoFit/>
          </a:bodyPr>
          <a:p>
            <a:pPr algn="ctr">
              <a:lnSpc>
                <a:spcPct val="120000"/>
              </a:lnSpc>
            </a:pPr>
            <a:r>
              <a:rPr lang="en-US" sz="2400" cap="all">
                <a:solidFill>
                  <a:srgbClr val="30A7B9"/>
                </a:solidFill>
                <a:uFillTx/>
                <a:latin typeface="思源黑体 CN Bold" panose="020B0800000000000000" charset="-122"/>
                <a:ea typeface="思源黑体 CN Bold" panose="020B0800000000000000" charset="-122"/>
              </a:rPr>
              <a:t>03</a:t>
            </a:r>
            <a:endParaRPr lang="en-US" sz="2400" cap="all">
              <a:solidFill>
                <a:srgbClr val="30A7B9"/>
              </a:solidFill>
              <a:uFillTx/>
              <a:latin typeface="思源黑体 CN Bold" panose="020B0800000000000000" charset="-122"/>
              <a:ea typeface="思源黑体 CN Bold" panose="020B0800000000000000" charset="-122"/>
            </a:endParaRPr>
          </a:p>
        </p:txBody>
      </p:sp>
      <p:pic>
        <p:nvPicPr>
          <p:cNvPr id="33" name="图片 32"/>
          <p:cNvPicPr>
            <a:picLocks noChangeAspect="1"/>
          </p:cNvPicPr>
          <p:nvPr>
            <p:custDataLst>
              <p:tags r:id="rId1"/>
            </p:custDataLst>
          </p:nvPr>
        </p:nvPicPr>
        <p:blipFill>
          <a:blip r:embed="rId2"/>
          <a:stretch>
            <a:fillRect/>
          </a:stretch>
        </p:blipFill>
        <p:spPr>
          <a:xfrm>
            <a:off x="1238250" y="1283335"/>
            <a:ext cx="9230360" cy="5411470"/>
          </a:xfrm>
          <a:prstGeom prst="rect">
            <a:avLst/>
          </a:prstGeom>
          <a:noFill/>
          <a:ln w="9525">
            <a:noFill/>
          </a:ln>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115695" y="301625"/>
            <a:ext cx="5410276" cy="681990"/>
          </a:xfrm>
          <a:prstGeom prst="rect">
            <a:avLst/>
          </a:prstGeom>
          <a:noFill/>
        </p:spPr>
        <p:txBody>
          <a:bodyPr wrap="square" rtlCol="0">
            <a:spAutoFit/>
          </a:bodyPr>
          <a:p>
            <a:pPr algn="l">
              <a:lnSpc>
                <a:spcPct val="120000"/>
              </a:lnSpc>
            </a:pPr>
            <a:r>
              <a:rPr lang="zh-CN" altLang="en-US" sz="3200" cap="all">
                <a:solidFill>
                  <a:srgbClr val="30A7B9"/>
                </a:solidFill>
                <a:uFillTx/>
                <a:latin typeface="思源黑体 CN Bold" panose="020B0800000000000000" charset="-122"/>
                <a:ea typeface="思源黑体 CN Bold" panose="020B0800000000000000" charset="-122"/>
              </a:rPr>
              <a:t>显示报警电路设计</a:t>
            </a:r>
            <a:endParaRPr lang="zh-CN" altLang="en-US" sz="3200" cap="all">
              <a:solidFill>
                <a:srgbClr val="30A7B9"/>
              </a:solidFill>
              <a:uFillTx/>
              <a:latin typeface="思源黑体 CN Bold" panose="020B0800000000000000" charset="-122"/>
              <a:ea typeface="思源黑体 CN Bold" panose="020B0800000000000000" charset="-122"/>
            </a:endParaRPr>
          </a:p>
        </p:txBody>
      </p:sp>
      <p:sp>
        <p:nvSpPr>
          <p:cNvPr id="8" name="文本框 7"/>
          <p:cNvSpPr txBox="1"/>
          <p:nvPr/>
        </p:nvSpPr>
        <p:spPr>
          <a:xfrm>
            <a:off x="410210" y="375920"/>
            <a:ext cx="691515" cy="534035"/>
          </a:xfrm>
          <a:prstGeom prst="rect">
            <a:avLst/>
          </a:prstGeom>
          <a:noFill/>
        </p:spPr>
        <p:txBody>
          <a:bodyPr wrap="square" rtlCol="0">
            <a:spAutoFit/>
          </a:bodyPr>
          <a:p>
            <a:pPr algn="ctr">
              <a:lnSpc>
                <a:spcPct val="120000"/>
              </a:lnSpc>
            </a:pPr>
            <a:r>
              <a:rPr lang="en-US" sz="2400" cap="all">
                <a:solidFill>
                  <a:srgbClr val="30A7B9"/>
                </a:solidFill>
                <a:uFillTx/>
                <a:latin typeface="思源黑体 CN Bold" panose="020B0800000000000000" charset="-122"/>
                <a:ea typeface="思源黑体 CN Bold" panose="020B0800000000000000" charset="-122"/>
              </a:rPr>
              <a:t>03</a:t>
            </a:r>
            <a:endParaRPr lang="en-US" sz="2400" cap="all">
              <a:solidFill>
                <a:srgbClr val="30A7B9"/>
              </a:solidFill>
              <a:uFillTx/>
              <a:latin typeface="思源黑体 CN Bold" panose="020B0800000000000000" charset="-122"/>
              <a:ea typeface="思源黑体 CN Bold" panose="020B0800000000000000" charset="-122"/>
            </a:endParaRPr>
          </a:p>
        </p:txBody>
      </p:sp>
      <p:pic>
        <p:nvPicPr>
          <p:cNvPr id="33" name="图片 32"/>
          <p:cNvPicPr>
            <a:picLocks noChangeAspect="1"/>
          </p:cNvPicPr>
          <p:nvPr>
            <p:custDataLst>
              <p:tags r:id="rId1"/>
            </p:custDataLst>
          </p:nvPr>
        </p:nvPicPr>
        <p:blipFill>
          <a:blip r:embed="rId2"/>
          <a:stretch>
            <a:fillRect/>
          </a:stretch>
        </p:blipFill>
        <p:spPr>
          <a:xfrm>
            <a:off x="1032510" y="1362075"/>
            <a:ext cx="9946005" cy="5197475"/>
          </a:xfrm>
          <a:prstGeom prst="rect">
            <a:avLst/>
          </a:prstGeom>
          <a:noFill/>
          <a:ln w="9525">
            <a:noFill/>
          </a:ln>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115695" y="301625"/>
            <a:ext cx="5410276" cy="681990"/>
          </a:xfrm>
          <a:prstGeom prst="rect">
            <a:avLst/>
          </a:prstGeom>
          <a:noFill/>
        </p:spPr>
        <p:txBody>
          <a:bodyPr wrap="square" rtlCol="0">
            <a:spAutoFit/>
          </a:bodyPr>
          <a:p>
            <a:pPr algn="l">
              <a:lnSpc>
                <a:spcPct val="120000"/>
              </a:lnSpc>
            </a:pPr>
            <a:r>
              <a:rPr lang="zh-CN" altLang="en-US" sz="3200" cap="all">
                <a:solidFill>
                  <a:srgbClr val="30A7B9"/>
                </a:solidFill>
                <a:uFillTx/>
                <a:latin typeface="思源黑体 CN Bold" panose="020B0800000000000000" charset="-122"/>
                <a:ea typeface="思源黑体 CN Bold" panose="020B0800000000000000" charset="-122"/>
              </a:rPr>
              <a:t>供电电路图</a:t>
            </a:r>
            <a:endParaRPr lang="zh-CN" altLang="en-US" sz="3200" cap="all">
              <a:solidFill>
                <a:srgbClr val="30A7B9"/>
              </a:solidFill>
              <a:uFillTx/>
              <a:latin typeface="思源黑体 CN Bold" panose="020B0800000000000000" charset="-122"/>
              <a:ea typeface="思源黑体 CN Bold" panose="020B0800000000000000" charset="-122"/>
            </a:endParaRPr>
          </a:p>
        </p:txBody>
      </p:sp>
      <p:sp>
        <p:nvSpPr>
          <p:cNvPr id="8" name="文本框 7"/>
          <p:cNvSpPr txBox="1"/>
          <p:nvPr/>
        </p:nvSpPr>
        <p:spPr>
          <a:xfrm>
            <a:off x="410210" y="375920"/>
            <a:ext cx="691515" cy="534035"/>
          </a:xfrm>
          <a:prstGeom prst="rect">
            <a:avLst/>
          </a:prstGeom>
          <a:noFill/>
        </p:spPr>
        <p:txBody>
          <a:bodyPr wrap="square" rtlCol="0">
            <a:spAutoFit/>
          </a:bodyPr>
          <a:p>
            <a:pPr algn="ctr">
              <a:lnSpc>
                <a:spcPct val="120000"/>
              </a:lnSpc>
            </a:pPr>
            <a:r>
              <a:rPr lang="en-US" sz="2400" cap="all">
                <a:solidFill>
                  <a:srgbClr val="30A7B9"/>
                </a:solidFill>
                <a:uFillTx/>
                <a:latin typeface="思源黑体 CN Bold" panose="020B0800000000000000" charset="-122"/>
                <a:ea typeface="思源黑体 CN Bold" panose="020B0800000000000000" charset="-122"/>
              </a:rPr>
              <a:t>03</a:t>
            </a:r>
            <a:endParaRPr lang="en-US" sz="2400" cap="all">
              <a:solidFill>
                <a:srgbClr val="30A7B9"/>
              </a:solidFill>
              <a:uFillTx/>
              <a:latin typeface="思源黑体 CN Bold" panose="020B0800000000000000" charset="-122"/>
              <a:ea typeface="思源黑体 CN Bold" panose="020B0800000000000000" charset="-122"/>
            </a:endParaRPr>
          </a:p>
        </p:txBody>
      </p:sp>
      <p:pic>
        <p:nvPicPr>
          <p:cNvPr id="33" name="图片 32"/>
          <p:cNvPicPr>
            <a:picLocks noChangeAspect="1"/>
          </p:cNvPicPr>
          <p:nvPr>
            <p:custDataLst>
              <p:tags r:id="rId1"/>
            </p:custDataLst>
          </p:nvPr>
        </p:nvPicPr>
        <p:blipFill>
          <a:blip r:embed="rId2"/>
          <a:stretch>
            <a:fillRect/>
          </a:stretch>
        </p:blipFill>
        <p:spPr>
          <a:xfrm>
            <a:off x="1195070" y="1360805"/>
            <a:ext cx="9133840" cy="5250180"/>
          </a:xfrm>
          <a:prstGeom prst="rect">
            <a:avLst/>
          </a:prstGeom>
          <a:noFill/>
          <a:ln w="9525">
            <a:noFill/>
          </a:ln>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15695" y="301625"/>
            <a:ext cx="5410276" cy="681990"/>
          </a:xfrm>
          <a:prstGeom prst="rect">
            <a:avLst/>
          </a:prstGeom>
          <a:noFill/>
        </p:spPr>
        <p:txBody>
          <a:bodyPr wrap="square" rtlCol="0">
            <a:spAutoFit/>
          </a:bodyPr>
          <a:p>
            <a:pPr algn="l">
              <a:lnSpc>
                <a:spcPct val="120000"/>
              </a:lnSpc>
            </a:pPr>
            <a:r>
              <a:rPr lang="zh-CN" altLang="en-US" sz="3200" cap="all">
                <a:solidFill>
                  <a:srgbClr val="30A7B9"/>
                </a:solidFill>
                <a:uFillTx/>
                <a:latin typeface="思源黑体 CN Bold" panose="020B0800000000000000" charset="-122"/>
                <a:ea typeface="思源黑体 CN Bold" panose="020B0800000000000000" charset="-122"/>
              </a:rPr>
              <a:t>产品模型图</a:t>
            </a:r>
            <a:endParaRPr lang="zh-CN" altLang="en-US" sz="3200" cap="all">
              <a:solidFill>
                <a:srgbClr val="30A7B9"/>
              </a:solidFill>
              <a:uFillTx/>
              <a:latin typeface="思源黑体 CN Bold" panose="020B0800000000000000" charset="-122"/>
              <a:ea typeface="思源黑体 CN Bold" panose="020B0800000000000000" charset="-122"/>
            </a:endParaRPr>
          </a:p>
        </p:txBody>
      </p:sp>
      <p:sp>
        <p:nvSpPr>
          <p:cNvPr id="3" name="文本框 2"/>
          <p:cNvSpPr txBox="1"/>
          <p:nvPr/>
        </p:nvSpPr>
        <p:spPr>
          <a:xfrm>
            <a:off x="410210" y="375920"/>
            <a:ext cx="691515" cy="534035"/>
          </a:xfrm>
          <a:prstGeom prst="rect">
            <a:avLst/>
          </a:prstGeom>
          <a:noFill/>
        </p:spPr>
        <p:txBody>
          <a:bodyPr wrap="square" rtlCol="0">
            <a:spAutoFit/>
          </a:bodyPr>
          <a:p>
            <a:pPr algn="ctr">
              <a:lnSpc>
                <a:spcPct val="120000"/>
              </a:lnSpc>
            </a:pPr>
            <a:r>
              <a:rPr lang="en-US" sz="2400" cap="all">
                <a:solidFill>
                  <a:srgbClr val="30A7B9"/>
                </a:solidFill>
                <a:uFillTx/>
                <a:latin typeface="思源黑体 CN Bold" panose="020B0800000000000000" charset="-122"/>
                <a:ea typeface="思源黑体 CN Bold" panose="020B0800000000000000" charset="-122"/>
              </a:rPr>
              <a:t>03</a:t>
            </a:r>
            <a:endParaRPr lang="en-US" sz="2400" cap="all">
              <a:solidFill>
                <a:srgbClr val="30A7B9"/>
              </a:solidFill>
              <a:uFillTx/>
              <a:latin typeface="思源黑体 CN Bold" panose="020B0800000000000000" charset="-122"/>
              <a:ea typeface="思源黑体 CN Bold" panose="020B0800000000000000" charset="-122"/>
            </a:endParaRPr>
          </a:p>
        </p:txBody>
      </p:sp>
      <p:pic>
        <p:nvPicPr>
          <p:cNvPr id="4" name="图片 3" descr="频率检测装置侧面图"/>
          <p:cNvPicPr>
            <a:picLocks noChangeAspect="1"/>
          </p:cNvPicPr>
          <p:nvPr/>
        </p:nvPicPr>
        <p:blipFill>
          <a:blip r:embed="rId1"/>
          <a:stretch>
            <a:fillRect/>
          </a:stretch>
        </p:blipFill>
        <p:spPr>
          <a:xfrm>
            <a:off x="487680" y="1584325"/>
            <a:ext cx="5041265" cy="3157220"/>
          </a:xfrm>
          <a:prstGeom prst="rect">
            <a:avLst/>
          </a:prstGeom>
        </p:spPr>
      </p:pic>
      <p:pic>
        <p:nvPicPr>
          <p:cNvPr id="5" name="图片 4"/>
          <p:cNvPicPr>
            <a:picLocks noChangeAspect="1"/>
          </p:cNvPicPr>
          <p:nvPr>
            <p:custDataLst>
              <p:tags r:id="rId2"/>
            </p:custDataLst>
          </p:nvPr>
        </p:nvPicPr>
        <p:blipFill>
          <a:blip r:embed="rId3"/>
          <a:stretch>
            <a:fillRect/>
          </a:stretch>
        </p:blipFill>
        <p:spPr>
          <a:xfrm>
            <a:off x="6293485" y="1583690"/>
            <a:ext cx="5335905" cy="3157855"/>
          </a:xfrm>
          <a:prstGeom prst="rect">
            <a:avLst/>
          </a:prstGeom>
        </p:spPr>
      </p:pic>
      <p:sp>
        <p:nvSpPr>
          <p:cNvPr id="24" name="文本框 23"/>
          <p:cNvSpPr txBox="1"/>
          <p:nvPr>
            <p:custDataLst>
              <p:tags r:id="rId4"/>
            </p:custDataLst>
          </p:nvPr>
        </p:nvSpPr>
        <p:spPr>
          <a:xfrm>
            <a:off x="487717" y="5211445"/>
            <a:ext cx="5187951" cy="737235"/>
          </a:xfrm>
          <a:prstGeom prst="rect">
            <a:avLst/>
          </a:prstGeom>
          <a:noFill/>
        </p:spPr>
        <p:txBody>
          <a:bodyPr wrap="square" rtlCol="0">
            <a:spAutoFit/>
          </a:bodyPr>
          <a:p>
            <a:pPr algn="ctr">
              <a:lnSpc>
                <a:spcPct val="150000"/>
              </a:lnSpc>
            </a:pPr>
            <a:r>
              <a:rPr lang="zh-CN" altLang="en-US" sz="2800" cap="all">
                <a:solidFill>
                  <a:schemeClr val="bg1">
                    <a:alpha val="70000"/>
                  </a:schemeClr>
                </a:solidFill>
                <a:uFillTx/>
                <a:latin typeface="思源黑体 CN Bold" panose="020B0800000000000000" charset="-122"/>
                <a:ea typeface="思源黑体 CN Bold" panose="020B0800000000000000" charset="-122"/>
                <a:sym typeface="+mn-ea"/>
              </a:rPr>
              <a:t>外壳侧视图</a:t>
            </a:r>
            <a:endParaRPr lang="zh-CN" altLang="en-US" sz="2800" cap="all">
              <a:solidFill>
                <a:schemeClr val="bg1">
                  <a:alpha val="70000"/>
                </a:schemeClr>
              </a:solidFill>
              <a:uFillTx/>
              <a:latin typeface="思源黑体 CN Bold" panose="020B0800000000000000" charset="-122"/>
              <a:ea typeface="思源黑体 CN Bold" panose="020B0800000000000000" charset="-122"/>
              <a:sym typeface="+mn-ea"/>
            </a:endParaRPr>
          </a:p>
        </p:txBody>
      </p:sp>
      <p:sp>
        <p:nvSpPr>
          <p:cNvPr id="6" name="文本框 5"/>
          <p:cNvSpPr txBox="1"/>
          <p:nvPr>
            <p:custDataLst>
              <p:tags r:id="rId5"/>
            </p:custDataLst>
          </p:nvPr>
        </p:nvSpPr>
        <p:spPr>
          <a:xfrm>
            <a:off x="6293522" y="5211445"/>
            <a:ext cx="5187951" cy="737235"/>
          </a:xfrm>
          <a:prstGeom prst="rect">
            <a:avLst/>
          </a:prstGeom>
          <a:noFill/>
        </p:spPr>
        <p:txBody>
          <a:bodyPr wrap="square" rtlCol="0">
            <a:spAutoFit/>
          </a:bodyPr>
          <a:p>
            <a:pPr algn="ctr">
              <a:lnSpc>
                <a:spcPct val="150000"/>
              </a:lnSpc>
            </a:pPr>
            <a:r>
              <a:rPr lang="zh-CN" altLang="en-US" sz="2800" cap="all">
                <a:solidFill>
                  <a:schemeClr val="bg1">
                    <a:alpha val="70000"/>
                  </a:schemeClr>
                </a:solidFill>
                <a:uFillTx/>
                <a:latin typeface="思源黑体 CN Bold" panose="020B0800000000000000" charset="-122"/>
                <a:ea typeface="思源黑体 CN Bold" panose="020B0800000000000000" charset="-122"/>
                <a:sym typeface="+mn-ea"/>
              </a:rPr>
              <a:t>外壳正视图</a:t>
            </a:r>
            <a:endParaRPr lang="zh-CN" altLang="en-US" sz="2800" cap="all">
              <a:solidFill>
                <a:schemeClr val="bg1">
                  <a:alpha val="70000"/>
                </a:schemeClr>
              </a:solidFill>
              <a:uFillTx/>
              <a:latin typeface="思源黑体 CN Bold" panose="020B0800000000000000" charset="-122"/>
              <a:ea typeface="思源黑体 CN Bold" panose="020B0800000000000000" charset="-122"/>
              <a:sym typeface="+mn-ea"/>
            </a:endParaRPr>
          </a:p>
        </p:txBody>
      </p:sp>
    </p:spTree>
    <p:custDataLst>
      <p:tags r:id="rId6"/>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1115695" y="301625"/>
            <a:ext cx="5410276" cy="681990"/>
          </a:xfrm>
          <a:prstGeom prst="rect">
            <a:avLst/>
          </a:prstGeom>
          <a:noFill/>
        </p:spPr>
        <p:txBody>
          <a:bodyPr wrap="square" rtlCol="0">
            <a:spAutoFit/>
          </a:bodyPr>
          <a:p>
            <a:pPr algn="l">
              <a:lnSpc>
                <a:spcPct val="120000"/>
              </a:lnSpc>
            </a:pPr>
            <a:r>
              <a:rPr lang="zh-CN" altLang="en-US" sz="3200" cap="all">
                <a:solidFill>
                  <a:srgbClr val="30A7B9"/>
                </a:solidFill>
                <a:uFillTx/>
                <a:latin typeface="思源黑体 CN Bold" panose="020B0800000000000000" charset="-122"/>
                <a:ea typeface="思源黑体 CN Bold" panose="020B0800000000000000" charset="-122"/>
              </a:rPr>
              <a:t>产品实物图</a:t>
            </a:r>
            <a:endParaRPr lang="zh-CN" altLang="en-US" sz="3200" cap="all">
              <a:solidFill>
                <a:srgbClr val="30A7B9"/>
              </a:solidFill>
              <a:uFillTx/>
              <a:latin typeface="思源黑体 CN Bold" panose="020B0800000000000000" charset="-122"/>
              <a:ea typeface="思源黑体 CN Bold" panose="020B0800000000000000" charset="-122"/>
            </a:endParaRPr>
          </a:p>
        </p:txBody>
      </p:sp>
      <p:sp>
        <p:nvSpPr>
          <p:cNvPr id="8" name="文本框 7"/>
          <p:cNvSpPr txBox="1"/>
          <p:nvPr/>
        </p:nvSpPr>
        <p:spPr>
          <a:xfrm>
            <a:off x="410210" y="375920"/>
            <a:ext cx="691515" cy="534035"/>
          </a:xfrm>
          <a:prstGeom prst="rect">
            <a:avLst/>
          </a:prstGeom>
          <a:noFill/>
        </p:spPr>
        <p:txBody>
          <a:bodyPr wrap="square" rtlCol="0">
            <a:spAutoFit/>
          </a:bodyPr>
          <a:p>
            <a:pPr algn="ctr">
              <a:lnSpc>
                <a:spcPct val="120000"/>
              </a:lnSpc>
            </a:pPr>
            <a:r>
              <a:rPr lang="en-US" sz="2400" cap="all">
                <a:solidFill>
                  <a:srgbClr val="30A7B9"/>
                </a:solidFill>
                <a:uFillTx/>
                <a:latin typeface="思源黑体 CN Bold" panose="020B0800000000000000" charset="-122"/>
                <a:ea typeface="思源黑体 CN Bold" panose="020B0800000000000000" charset="-122"/>
              </a:rPr>
              <a:t>03</a:t>
            </a:r>
            <a:endParaRPr lang="en-US" sz="2400" cap="all">
              <a:solidFill>
                <a:srgbClr val="30A7B9"/>
              </a:solidFill>
              <a:uFillTx/>
              <a:latin typeface="思源黑体 CN Bold" panose="020B0800000000000000" charset="-122"/>
              <a:ea typeface="思源黑体 CN Bold" panose="020B0800000000000000" charset="-122"/>
            </a:endParaRPr>
          </a:p>
        </p:txBody>
      </p:sp>
      <p:pic>
        <p:nvPicPr>
          <p:cNvPr id="2" name="图片 1"/>
          <p:cNvPicPr>
            <a:picLocks noChangeAspect="1"/>
          </p:cNvPicPr>
          <p:nvPr>
            <p:custDataLst>
              <p:tags r:id="rId1"/>
            </p:custDataLst>
          </p:nvPr>
        </p:nvPicPr>
        <p:blipFill>
          <a:blip r:embed="rId2"/>
          <a:stretch>
            <a:fillRect/>
          </a:stretch>
        </p:blipFill>
        <p:spPr>
          <a:xfrm>
            <a:off x="410210" y="1593850"/>
            <a:ext cx="5226050" cy="3250565"/>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6450330" y="1593850"/>
            <a:ext cx="5390515" cy="3250565"/>
          </a:xfrm>
          <a:prstGeom prst="rect">
            <a:avLst/>
          </a:prstGeom>
        </p:spPr>
      </p:pic>
      <p:sp>
        <p:nvSpPr>
          <p:cNvPr id="24" name="文本框 23"/>
          <p:cNvSpPr txBox="1"/>
          <p:nvPr>
            <p:custDataLst>
              <p:tags r:id="rId5"/>
            </p:custDataLst>
          </p:nvPr>
        </p:nvSpPr>
        <p:spPr>
          <a:xfrm>
            <a:off x="561377" y="5331460"/>
            <a:ext cx="5187951" cy="737235"/>
          </a:xfrm>
          <a:prstGeom prst="rect">
            <a:avLst/>
          </a:prstGeom>
          <a:noFill/>
        </p:spPr>
        <p:txBody>
          <a:bodyPr wrap="square" rtlCol="0">
            <a:spAutoFit/>
          </a:bodyPr>
          <a:p>
            <a:pPr algn="ctr">
              <a:lnSpc>
                <a:spcPct val="150000"/>
              </a:lnSpc>
            </a:pPr>
            <a:r>
              <a:rPr lang="zh-CN" altLang="en-US" sz="2800" cap="all">
                <a:solidFill>
                  <a:schemeClr val="bg1">
                    <a:alpha val="70000"/>
                  </a:schemeClr>
                </a:solidFill>
                <a:uFillTx/>
                <a:latin typeface="思源黑体 CN Bold" panose="020B0800000000000000" charset="-122"/>
                <a:ea typeface="思源黑体 CN Bold" panose="020B0800000000000000" charset="-122"/>
                <a:sym typeface="+mn-ea"/>
              </a:rPr>
              <a:t>实物测试一</a:t>
            </a:r>
            <a:endParaRPr lang="zh-CN" altLang="en-US" sz="2800" cap="all">
              <a:solidFill>
                <a:schemeClr val="bg1">
                  <a:alpha val="70000"/>
                </a:schemeClr>
              </a:solidFill>
              <a:uFillTx/>
              <a:latin typeface="思源黑体 CN Bold" panose="020B0800000000000000" charset="-122"/>
              <a:ea typeface="思源黑体 CN Bold" panose="020B0800000000000000" charset="-122"/>
              <a:sym typeface="+mn-ea"/>
            </a:endParaRPr>
          </a:p>
        </p:txBody>
      </p:sp>
      <p:sp>
        <p:nvSpPr>
          <p:cNvPr id="4" name="文本框 3"/>
          <p:cNvSpPr txBox="1"/>
          <p:nvPr>
            <p:custDataLst>
              <p:tags r:id="rId6"/>
            </p:custDataLst>
          </p:nvPr>
        </p:nvSpPr>
        <p:spPr>
          <a:xfrm>
            <a:off x="6450367" y="5331460"/>
            <a:ext cx="5187951" cy="737235"/>
          </a:xfrm>
          <a:prstGeom prst="rect">
            <a:avLst/>
          </a:prstGeom>
          <a:noFill/>
        </p:spPr>
        <p:txBody>
          <a:bodyPr wrap="square" rtlCol="0">
            <a:spAutoFit/>
          </a:bodyPr>
          <a:p>
            <a:pPr algn="ctr">
              <a:lnSpc>
                <a:spcPct val="150000"/>
              </a:lnSpc>
            </a:pPr>
            <a:r>
              <a:rPr lang="zh-CN" altLang="en-US" sz="2800" cap="all">
                <a:solidFill>
                  <a:schemeClr val="bg1">
                    <a:alpha val="70000"/>
                  </a:schemeClr>
                </a:solidFill>
                <a:uFillTx/>
                <a:latin typeface="思源黑体 CN Bold" panose="020B0800000000000000" charset="-122"/>
                <a:ea typeface="思源黑体 CN Bold" panose="020B0800000000000000" charset="-122"/>
                <a:sym typeface="+mn-ea"/>
              </a:rPr>
              <a:t>实物测试二</a:t>
            </a:r>
            <a:endParaRPr lang="zh-CN" altLang="en-US" sz="2800" cap="all">
              <a:solidFill>
                <a:schemeClr val="bg1">
                  <a:alpha val="70000"/>
                </a:schemeClr>
              </a:solidFill>
              <a:uFillTx/>
              <a:latin typeface="思源黑体 CN Bold" panose="020B0800000000000000" charset="-122"/>
              <a:ea typeface="思源黑体 CN Bold" panose="020B0800000000000000" charset="-122"/>
              <a:sym typeface="+mn-ea"/>
            </a:endParaRPr>
          </a:p>
        </p:txBody>
      </p:sp>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科技风资源 2"/>
          <p:cNvPicPr>
            <a:picLocks noChangeAspect="1"/>
          </p:cNvPicPr>
          <p:nvPr/>
        </p:nvPicPr>
        <p:blipFill>
          <a:blip r:embed="rId1"/>
          <a:srcRect t="12901"/>
          <a:stretch>
            <a:fillRect/>
          </a:stretch>
        </p:blipFill>
        <p:spPr>
          <a:xfrm>
            <a:off x="635" y="0"/>
            <a:ext cx="12191365" cy="6858000"/>
          </a:xfrm>
          <a:prstGeom prst="rect">
            <a:avLst/>
          </a:prstGeom>
        </p:spPr>
      </p:pic>
      <p:sp>
        <p:nvSpPr>
          <p:cNvPr id="22" name="文本框 21"/>
          <p:cNvSpPr txBox="1"/>
          <p:nvPr/>
        </p:nvSpPr>
        <p:spPr>
          <a:xfrm>
            <a:off x="5104130" y="417195"/>
            <a:ext cx="1982470" cy="1198880"/>
          </a:xfrm>
          <a:prstGeom prst="rect">
            <a:avLst/>
          </a:prstGeom>
          <a:noFill/>
        </p:spPr>
        <p:txBody>
          <a:bodyPr wrap="square" rtlCol="0">
            <a:spAutoFit/>
          </a:bodyPr>
          <a:p>
            <a:pPr algn="dist">
              <a:lnSpc>
                <a:spcPct val="120000"/>
              </a:lnSpc>
            </a:pPr>
            <a:r>
              <a:rPr lang="zh-CN" altLang="zh-CN" sz="6000" cap="all">
                <a:solidFill>
                  <a:schemeClr val="bg1"/>
                </a:solidFill>
                <a:uFillTx/>
                <a:latin typeface="思源黑体 CN Bold" panose="020B0800000000000000" charset="-122"/>
                <a:ea typeface="思源黑体 CN Bold" panose="020B0800000000000000" charset="-122"/>
              </a:rPr>
              <a:t>目录</a:t>
            </a:r>
            <a:endParaRPr lang="zh-CN" altLang="zh-CN" sz="6000" cap="all">
              <a:solidFill>
                <a:schemeClr val="bg1"/>
              </a:solidFill>
              <a:uFillTx/>
              <a:latin typeface="思源黑体 CN Bold" panose="020B0800000000000000" charset="-122"/>
              <a:ea typeface="思源黑体 CN Bold" panose="020B0800000000000000" charset="-122"/>
            </a:endParaRPr>
          </a:p>
        </p:txBody>
      </p:sp>
      <p:sp>
        <p:nvSpPr>
          <p:cNvPr id="11" name="文本框 10"/>
          <p:cNvSpPr txBox="1"/>
          <p:nvPr/>
        </p:nvSpPr>
        <p:spPr>
          <a:xfrm>
            <a:off x="3863340" y="1616075"/>
            <a:ext cx="4464685" cy="521970"/>
          </a:xfrm>
          <a:prstGeom prst="rect">
            <a:avLst/>
          </a:prstGeom>
          <a:noFill/>
        </p:spPr>
        <p:txBody>
          <a:bodyPr wrap="square" rtlCol="0">
            <a:spAutoFit/>
          </a:bodyPr>
          <a:p>
            <a:pPr algn="ctr"/>
            <a:r>
              <a:rPr lang="en-US" altLang="zh-CN" sz="2800" cap="all">
                <a:solidFill>
                  <a:schemeClr val="bg1"/>
                </a:solidFill>
                <a:uFillTx/>
                <a:latin typeface="思源黑体 CN Bold" panose="020B0800000000000000" charset="-122"/>
                <a:ea typeface="思源黑体 CN Bold" panose="020B0800000000000000" charset="-122"/>
              </a:rPr>
              <a:t>contents</a:t>
            </a:r>
            <a:endParaRPr lang="en-US" altLang="zh-CN" sz="2800" cap="all">
              <a:solidFill>
                <a:schemeClr val="bg1"/>
              </a:solidFill>
              <a:uFillTx/>
              <a:latin typeface="思源黑体 CN Bold" panose="020B0800000000000000" charset="-122"/>
              <a:ea typeface="思源黑体 CN Bold" panose="020B0800000000000000" charset="-122"/>
            </a:endParaRPr>
          </a:p>
        </p:txBody>
      </p:sp>
      <p:sp>
        <p:nvSpPr>
          <p:cNvPr id="12" name="矩形 11"/>
          <p:cNvSpPr/>
          <p:nvPr/>
        </p:nvSpPr>
        <p:spPr>
          <a:xfrm>
            <a:off x="5826125" y="2252980"/>
            <a:ext cx="539750" cy="109220"/>
          </a:xfrm>
          <a:prstGeom prst="rect">
            <a:avLst/>
          </a:prstGeom>
          <a:solidFill>
            <a:srgbClr val="30A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3" name="组合 12"/>
          <p:cNvGrpSpPr/>
          <p:nvPr/>
        </p:nvGrpSpPr>
        <p:grpSpPr>
          <a:xfrm>
            <a:off x="2067243" y="2945765"/>
            <a:ext cx="3818890" cy="1153160"/>
            <a:chOff x="3026" y="4174"/>
            <a:chExt cx="6014" cy="1816"/>
          </a:xfrm>
        </p:grpSpPr>
        <p:sp>
          <p:nvSpPr>
            <p:cNvPr id="14" name="圆角矩形 13"/>
            <p:cNvSpPr/>
            <p:nvPr/>
          </p:nvSpPr>
          <p:spPr>
            <a:xfrm>
              <a:off x="3026" y="4418"/>
              <a:ext cx="1361" cy="1361"/>
            </a:xfrm>
            <a:prstGeom prst="roundRect">
              <a:avLst/>
            </a:prstGeom>
            <a:gradFill>
              <a:gsLst>
                <a:gs pos="0">
                  <a:srgbClr val="6A86AA"/>
                </a:gs>
                <a:gs pos="56000">
                  <a:srgbClr val="2FB4BD"/>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3078" y="4522"/>
              <a:ext cx="1699" cy="1113"/>
            </a:xfrm>
            <a:prstGeom prst="rect">
              <a:avLst/>
            </a:prstGeom>
            <a:noFill/>
          </p:spPr>
          <p:txBody>
            <a:bodyPr wrap="square" rtlCol="0">
              <a:spAutoFit/>
            </a:bodyPr>
            <a:p>
              <a:pPr algn="l"/>
              <a:r>
                <a:rPr lang="en-US" altLang="zh-CN" sz="4000" cap="all">
                  <a:solidFill>
                    <a:schemeClr val="bg1"/>
                  </a:solidFill>
                  <a:uFillTx/>
                  <a:latin typeface="思源黑体 CN Bold" panose="020B0800000000000000" charset="-122"/>
                  <a:ea typeface="思源黑体 CN Bold" panose="020B0800000000000000" charset="-122"/>
                </a:rPr>
                <a:t>01</a:t>
              </a:r>
              <a:endParaRPr lang="en-US" altLang="zh-CN" sz="4000" cap="all">
                <a:solidFill>
                  <a:schemeClr val="bg1"/>
                </a:solidFill>
                <a:uFillTx/>
                <a:latin typeface="思源黑体 CN Bold" panose="020B0800000000000000" charset="-122"/>
                <a:ea typeface="思源黑体 CN Bold" panose="020B0800000000000000" charset="-122"/>
              </a:endParaRPr>
            </a:p>
          </p:txBody>
        </p:sp>
        <p:sp>
          <p:nvSpPr>
            <p:cNvPr id="5" name="文本框 4"/>
            <p:cNvSpPr txBox="1"/>
            <p:nvPr/>
          </p:nvSpPr>
          <p:spPr>
            <a:xfrm>
              <a:off x="4777" y="4174"/>
              <a:ext cx="4263" cy="1816"/>
            </a:xfrm>
            <a:prstGeom prst="rect">
              <a:avLst/>
            </a:prstGeom>
            <a:noFill/>
          </p:spPr>
          <p:txBody>
            <a:bodyPr wrap="square" rtlCol="0">
              <a:spAutoFit/>
            </a:bodyPr>
            <a:p>
              <a:pPr algn="l">
                <a:lnSpc>
                  <a:spcPct val="150000"/>
                </a:lnSpc>
              </a:pPr>
              <a:r>
                <a:rPr lang="zh-CN" altLang="en-US" sz="3200">
                  <a:solidFill>
                    <a:schemeClr val="bg1"/>
                  </a:solidFill>
                  <a:latin typeface="思源黑体 CN Medium" panose="020B0600000000000000" charset="-122"/>
                  <a:ea typeface="思源黑体 CN Medium" panose="020B0600000000000000" charset="-122"/>
                  <a:cs typeface="思源黑体 CN Medium" panose="020B0600000000000000" charset="-122"/>
                </a:rPr>
                <a:t>项目背景</a:t>
              </a:r>
              <a:endParaRPr lang="zh-CN" altLang="en-US" sz="3200">
                <a:solidFill>
                  <a:schemeClr val="bg1"/>
                </a:solidFill>
                <a:latin typeface="思源黑体 CN Medium" panose="020B0600000000000000" charset="-122"/>
                <a:ea typeface="思源黑体 CN Medium" panose="020B0600000000000000" charset="-122"/>
                <a:cs typeface="思源黑体 CN Medium" panose="020B0600000000000000" charset="-122"/>
              </a:endParaRPr>
            </a:p>
            <a:p>
              <a:pPr algn="l">
                <a:lnSpc>
                  <a:spcPct val="150000"/>
                </a:lnSpc>
              </a:pPr>
              <a:r>
                <a:rPr sz="1400">
                  <a:solidFill>
                    <a:schemeClr val="bg1"/>
                  </a:solidFill>
                  <a:latin typeface="思源黑体 CN Medium" panose="020B0600000000000000" charset="-122"/>
                  <a:ea typeface="思源黑体 CN Medium" panose="020B0600000000000000" charset="-122"/>
                  <a:cs typeface="思源黑体 CN Medium" panose="020B0600000000000000" charset="-122"/>
                </a:rPr>
                <a:t>Project Background</a:t>
              </a:r>
              <a:endParaRPr sz="140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20" name="组合 19"/>
          <p:cNvGrpSpPr/>
          <p:nvPr/>
        </p:nvGrpSpPr>
        <p:grpSpPr>
          <a:xfrm>
            <a:off x="6993573" y="3086735"/>
            <a:ext cx="3818890" cy="906780"/>
            <a:chOff x="3026" y="4396"/>
            <a:chExt cx="6014" cy="1428"/>
          </a:xfrm>
        </p:grpSpPr>
        <p:sp>
          <p:nvSpPr>
            <p:cNvPr id="21" name="圆角矩形 20"/>
            <p:cNvSpPr/>
            <p:nvPr/>
          </p:nvSpPr>
          <p:spPr>
            <a:xfrm>
              <a:off x="3026" y="4418"/>
              <a:ext cx="1361" cy="1361"/>
            </a:xfrm>
            <a:prstGeom prst="roundRect">
              <a:avLst/>
            </a:prstGeom>
            <a:gradFill>
              <a:gsLst>
                <a:gs pos="0">
                  <a:srgbClr val="6A86AA"/>
                </a:gs>
                <a:gs pos="56000">
                  <a:srgbClr val="2FB4BD"/>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3078" y="4522"/>
              <a:ext cx="1699" cy="1113"/>
            </a:xfrm>
            <a:prstGeom prst="rect">
              <a:avLst/>
            </a:prstGeom>
            <a:noFill/>
          </p:spPr>
          <p:txBody>
            <a:bodyPr wrap="square" rtlCol="0">
              <a:spAutoFit/>
            </a:bodyPr>
            <a:p>
              <a:pPr algn="l"/>
              <a:r>
                <a:rPr lang="en-US" altLang="zh-CN" sz="4000" cap="all">
                  <a:solidFill>
                    <a:schemeClr val="bg1"/>
                  </a:solidFill>
                  <a:uFillTx/>
                  <a:latin typeface="思源黑体 CN Bold" panose="020B0800000000000000" charset="-122"/>
                  <a:ea typeface="思源黑体 CN Bold" panose="020B0800000000000000" charset="-122"/>
                </a:rPr>
                <a:t>02</a:t>
              </a:r>
              <a:endParaRPr lang="en-US" altLang="zh-CN" sz="4000" cap="all">
                <a:solidFill>
                  <a:schemeClr val="bg1"/>
                </a:solidFill>
                <a:uFillTx/>
                <a:latin typeface="思源黑体 CN Bold" panose="020B0800000000000000" charset="-122"/>
                <a:ea typeface="思源黑体 CN Bold" panose="020B0800000000000000" charset="-122"/>
              </a:endParaRPr>
            </a:p>
          </p:txBody>
        </p:sp>
        <p:sp>
          <p:nvSpPr>
            <p:cNvPr id="24" name="文本框 23"/>
            <p:cNvSpPr txBox="1"/>
            <p:nvPr/>
          </p:nvSpPr>
          <p:spPr>
            <a:xfrm>
              <a:off x="4777" y="4396"/>
              <a:ext cx="4263" cy="1428"/>
            </a:xfrm>
            <a:prstGeom prst="rect">
              <a:avLst/>
            </a:prstGeom>
            <a:noFill/>
          </p:spPr>
          <p:txBody>
            <a:bodyPr wrap="square" rtlCol="0">
              <a:spAutoFit/>
            </a:bodyPr>
            <a:p>
              <a:pPr algn="l"/>
              <a:r>
                <a:rPr lang="zh-CN" altLang="en-US" sz="3200">
                  <a:solidFill>
                    <a:schemeClr val="bg1"/>
                  </a:solidFill>
                  <a:latin typeface="思源黑体 CN Medium" panose="020B0600000000000000" charset="-122"/>
                  <a:ea typeface="思源黑体 CN Medium" panose="020B0600000000000000" charset="-122"/>
                  <a:cs typeface="思源黑体 CN Medium" panose="020B0600000000000000" charset="-122"/>
                </a:rPr>
                <a:t>产品介绍</a:t>
              </a:r>
              <a:endParaRPr lang="zh-CN" altLang="en-US" sz="3200">
                <a:solidFill>
                  <a:schemeClr val="bg1"/>
                </a:solidFill>
                <a:latin typeface="思源黑体 CN Medium" panose="020B0600000000000000" charset="-122"/>
                <a:ea typeface="思源黑体 CN Medium" panose="020B0600000000000000" charset="-122"/>
                <a:cs typeface="思源黑体 CN Medium" panose="020B0600000000000000" charset="-122"/>
              </a:endParaRPr>
            </a:p>
            <a:p>
              <a:pPr algn="l">
                <a:lnSpc>
                  <a:spcPct val="150000"/>
                </a:lnSpc>
              </a:pPr>
              <a:r>
                <a:rPr sz="1400">
                  <a:solidFill>
                    <a:schemeClr val="bg1"/>
                  </a:solidFill>
                  <a:latin typeface="思源黑体 CN Medium" panose="020B0600000000000000" charset="-122"/>
                  <a:ea typeface="思源黑体 CN Medium" panose="020B0600000000000000" charset="-122"/>
                  <a:cs typeface="思源黑体 CN Medium" panose="020B0600000000000000" charset="-122"/>
                </a:rPr>
                <a:t>Product Introduction</a:t>
              </a:r>
              <a:endParaRPr sz="140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25" name="组合 24"/>
          <p:cNvGrpSpPr/>
          <p:nvPr/>
        </p:nvGrpSpPr>
        <p:grpSpPr>
          <a:xfrm>
            <a:off x="2067243" y="4753610"/>
            <a:ext cx="4166870" cy="939800"/>
            <a:chOff x="3026" y="4396"/>
            <a:chExt cx="6562" cy="1480"/>
          </a:xfrm>
        </p:grpSpPr>
        <p:sp>
          <p:nvSpPr>
            <p:cNvPr id="26" name="圆角矩形 25"/>
            <p:cNvSpPr/>
            <p:nvPr/>
          </p:nvSpPr>
          <p:spPr>
            <a:xfrm>
              <a:off x="3026" y="4418"/>
              <a:ext cx="1361" cy="1361"/>
            </a:xfrm>
            <a:prstGeom prst="roundRect">
              <a:avLst/>
            </a:prstGeom>
            <a:gradFill>
              <a:gsLst>
                <a:gs pos="0">
                  <a:srgbClr val="6A86AA"/>
                </a:gs>
                <a:gs pos="56000">
                  <a:srgbClr val="2FB4BD"/>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3078" y="4522"/>
              <a:ext cx="1699" cy="1113"/>
            </a:xfrm>
            <a:prstGeom prst="rect">
              <a:avLst/>
            </a:prstGeom>
            <a:noFill/>
          </p:spPr>
          <p:txBody>
            <a:bodyPr wrap="square" rtlCol="0">
              <a:spAutoFit/>
            </a:bodyPr>
            <a:p>
              <a:pPr algn="l"/>
              <a:r>
                <a:rPr lang="en-US" altLang="zh-CN" sz="4000" cap="all">
                  <a:solidFill>
                    <a:schemeClr val="bg1"/>
                  </a:solidFill>
                  <a:uFillTx/>
                  <a:latin typeface="思源黑体 CN Bold" panose="020B0800000000000000" charset="-122"/>
                  <a:ea typeface="思源黑体 CN Bold" panose="020B0800000000000000" charset="-122"/>
                </a:rPr>
                <a:t>03</a:t>
              </a:r>
              <a:endParaRPr lang="en-US" altLang="zh-CN" sz="4000" cap="all">
                <a:solidFill>
                  <a:schemeClr val="bg1"/>
                </a:solidFill>
                <a:uFillTx/>
                <a:latin typeface="思源黑体 CN Bold" panose="020B0800000000000000" charset="-122"/>
                <a:ea typeface="思源黑体 CN Bold" panose="020B0800000000000000" charset="-122"/>
              </a:endParaRPr>
            </a:p>
          </p:txBody>
        </p:sp>
        <p:sp>
          <p:nvSpPr>
            <p:cNvPr id="19" name="文本框 18"/>
            <p:cNvSpPr txBox="1"/>
            <p:nvPr/>
          </p:nvSpPr>
          <p:spPr>
            <a:xfrm>
              <a:off x="4777" y="4396"/>
              <a:ext cx="4811" cy="1480"/>
            </a:xfrm>
            <a:prstGeom prst="rect">
              <a:avLst/>
            </a:prstGeom>
            <a:noFill/>
          </p:spPr>
          <p:txBody>
            <a:bodyPr wrap="square" rtlCol="0">
              <a:spAutoFit/>
            </a:bodyPr>
            <a:p>
              <a:pPr algn="l">
                <a:lnSpc>
                  <a:spcPct val="120000"/>
                </a:lnSpc>
              </a:pPr>
              <a:r>
                <a:rPr lang="zh-CN" altLang="en-US" sz="3200">
                  <a:solidFill>
                    <a:schemeClr val="bg1"/>
                  </a:solidFill>
                  <a:latin typeface="思源黑体 CN Medium" panose="020B0600000000000000" charset="-122"/>
                  <a:ea typeface="思源黑体 CN Medium" panose="020B0600000000000000" charset="-122"/>
                  <a:cs typeface="思源黑体 CN Medium" panose="020B0600000000000000" charset="-122"/>
                </a:rPr>
                <a:t>产品展示</a:t>
              </a:r>
              <a:endParaRPr lang="zh-CN" altLang="en-US" sz="3200">
                <a:solidFill>
                  <a:schemeClr val="bg1"/>
                </a:solidFill>
                <a:latin typeface="思源黑体 CN Medium" panose="020B0600000000000000" charset="-122"/>
                <a:ea typeface="思源黑体 CN Medium" panose="020B0600000000000000" charset="-122"/>
                <a:cs typeface="思源黑体 CN Medium" panose="020B0600000000000000" charset="-122"/>
              </a:endParaRPr>
            </a:p>
            <a:p>
              <a:pPr algn="l">
                <a:lnSpc>
                  <a:spcPct val="120000"/>
                </a:lnSpc>
              </a:pPr>
              <a:r>
                <a:rPr sz="1400">
                  <a:solidFill>
                    <a:schemeClr val="bg1"/>
                  </a:solidFill>
                  <a:latin typeface="思源黑体 CN Medium" panose="020B0600000000000000" charset="-122"/>
                  <a:ea typeface="思源黑体 CN Medium" panose="020B0600000000000000" charset="-122"/>
                  <a:cs typeface="思源黑体 CN Medium" panose="020B0600000000000000" charset="-122"/>
                </a:rPr>
                <a:t>Product Display</a:t>
              </a:r>
              <a:endParaRPr sz="140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31" name="组合 30"/>
          <p:cNvGrpSpPr/>
          <p:nvPr/>
        </p:nvGrpSpPr>
        <p:grpSpPr>
          <a:xfrm>
            <a:off x="6993573" y="4646930"/>
            <a:ext cx="3818890" cy="1153160"/>
            <a:chOff x="3026" y="4228"/>
            <a:chExt cx="6014" cy="1816"/>
          </a:xfrm>
        </p:grpSpPr>
        <p:sp>
          <p:nvSpPr>
            <p:cNvPr id="32" name="圆角矩形 31"/>
            <p:cNvSpPr/>
            <p:nvPr/>
          </p:nvSpPr>
          <p:spPr>
            <a:xfrm>
              <a:off x="3026" y="4418"/>
              <a:ext cx="1361" cy="1361"/>
            </a:xfrm>
            <a:prstGeom prst="roundRect">
              <a:avLst/>
            </a:prstGeom>
            <a:gradFill>
              <a:gsLst>
                <a:gs pos="0">
                  <a:srgbClr val="6A86AA"/>
                </a:gs>
                <a:gs pos="56000">
                  <a:srgbClr val="2FB4BD"/>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3078" y="4522"/>
              <a:ext cx="1699" cy="1113"/>
            </a:xfrm>
            <a:prstGeom prst="rect">
              <a:avLst/>
            </a:prstGeom>
            <a:noFill/>
          </p:spPr>
          <p:txBody>
            <a:bodyPr wrap="square" rtlCol="0">
              <a:spAutoFit/>
            </a:bodyPr>
            <a:p>
              <a:pPr algn="l"/>
              <a:r>
                <a:rPr lang="en-US" altLang="zh-CN" sz="4000" cap="all">
                  <a:solidFill>
                    <a:schemeClr val="bg1"/>
                  </a:solidFill>
                  <a:uFillTx/>
                  <a:latin typeface="思源黑体 CN Bold" panose="020B0800000000000000" charset="-122"/>
                  <a:ea typeface="思源黑体 CN Bold" panose="020B0800000000000000" charset="-122"/>
                </a:rPr>
                <a:t>04</a:t>
              </a:r>
              <a:endParaRPr lang="en-US" altLang="zh-CN" sz="4000" cap="all">
                <a:solidFill>
                  <a:schemeClr val="bg1"/>
                </a:solidFill>
                <a:uFillTx/>
                <a:latin typeface="思源黑体 CN Bold" panose="020B0800000000000000" charset="-122"/>
                <a:ea typeface="思源黑体 CN Bold" panose="020B0800000000000000" charset="-122"/>
              </a:endParaRPr>
            </a:p>
          </p:txBody>
        </p:sp>
        <p:sp>
          <p:nvSpPr>
            <p:cNvPr id="34" name="文本框 33"/>
            <p:cNvSpPr txBox="1"/>
            <p:nvPr/>
          </p:nvSpPr>
          <p:spPr>
            <a:xfrm>
              <a:off x="4777" y="4228"/>
              <a:ext cx="4263" cy="1816"/>
            </a:xfrm>
            <a:prstGeom prst="rect">
              <a:avLst/>
            </a:prstGeom>
            <a:noFill/>
          </p:spPr>
          <p:txBody>
            <a:bodyPr wrap="square" rtlCol="0">
              <a:spAutoFit/>
            </a:bodyPr>
            <a:p>
              <a:pPr algn="l">
                <a:lnSpc>
                  <a:spcPct val="150000"/>
                </a:lnSpc>
              </a:pPr>
              <a:r>
                <a:rPr lang="zh-CN" altLang="en-US" sz="3200">
                  <a:solidFill>
                    <a:schemeClr val="bg1"/>
                  </a:solidFill>
                  <a:latin typeface="思源黑体 CN Medium" panose="020B0600000000000000" charset="-122"/>
                  <a:ea typeface="思源黑体 CN Medium" panose="020B0600000000000000" charset="-122"/>
                  <a:cs typeface="思源黑体 CN Medium" panose="020B0600000000000000" charset="-122"/>
                </a:rPr>
                <a:t>应用前景</a:t>
              </a:r>
              <a:endParaRPr lang="zh-CN" altLang="en-US" sz="3200">
                <a:solidFill>
                  <a:schemeClr val="bg1"/>
                </a:solidFill>
                <a:latin typeface="思源黑体 CN Medium" panose="020B0600000000000000" charset="-122"/>
                <a:ea typeface="思源黑体 CN Medium" panose="020B0600000000000000" charset="-122"/>
                <a:cs typeface="思源黑体 CN Medium" panose="020B0600000000000000" charset="-122"/>
              </a:endParaRPr>
            </a:p>
            <a:p>
              <a:pPr algn="l">
                <a:lnSpc>
                  <a:spcPct val="150000"/>
                </a:lnSpc>
              </a:pPr>
              <a:r>
                <a:rPr sz="1400">
                  <a:solidFill>
                    <a:schemeClr val="bg1"/>
                  </a:solidFill>
                  <a:latin typeface="思源黑体 CN Medium" panose="020B0600000000000000" charset="-122"/>
                  <a:ea typeface="思源黑体 CN Medium" panose="020B0600000000000000" charset="-122"/>
                  <a:cs typeface="思源黑体 CN Medium" panose="020B0600000000000000" charset="-122"/>
                </a:rPr>
                <a:t>Application prospects</a:t>
              </a:r>
              <a:endParaRPr sz="140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科技风资源 1"/>
          <p:cNvPicPr>
            <a:picLocks noChangeAspect="1"/>
          </p:cNvPicPr>
          <p:nvPr/>
        </p:nvPicPr>
        <p:blipFill>
          <a:blip r:embed="rId1"/>
          <a:srcRect t="8657" r="2422" b="8239"/>
          <a:stretch>
            <a:fillRect/>
          </a:stretch>
        </p:blipFill>
        <p:spPr>
          <a:xfrm flipH="1">
            <a:off x="0" y="13335"/>
            <a:ext cx="12192000" cy="6844665"/>
          </a:xfrm>
          <a:prstGeom prst="rect">
            <a:avLst/>
          </a:prstGeom>
        </p:spPr>
      </p:pic>
      <p:grpSp>
        <p:nvGrpSpPr>
          <p:cNvPr id="2" name="组合 1"/>
          <p:cNvGrpSpPr/>
          <p:nvPr/>
        </p:nvGrpSpPr>
        <p:grpSpPr>
          <a:xfrm>
            <a:off x="6404610" y="2593975"/>
            <a:ext cx="5410276" cy="2611120"/>
            <a:chOff x="562" y="3913"/>
            <a:chExt cx="9588" cy="4112"/>
          </a:xfrm>
        </p:grpSpPr>
        <p:sp>
          <p:nvSpPr>
            <p:cNvPr id="22" name="文本框 21"/>
            <p:cNvSpPr txBox="1"/>
            <p:nvPr/>
          </p:nvSpPr>
          <p:spPr>
            <a:xfrm>
              <a:off x="562" y="3913"/>
              <a:ext cx="9588" cy="1888"/>
            </a:xfrm>
            <a:prstGeom prst="rect">
              <a:avLst/>
            </a:prstGeom>
            <a:noFill/>
          </p:spPr>
          <p:txBody>
            <a:bodyPr wrap="square" rtlCol="0">
              <a:spAutoFit/>
            </a:bodyPr>
            <a:p>
              <a:pPr algn="ctr">
                <a:lnSpc>
                  <a:spcPct val="120000"/>
                </a:lnSpc>
              </a:pPr>
              <a:r>
                <a:rPr lang="zh-CN" altLang="en-US" sz="6000" cap="all">
                  <a:solidFill>
                    <a:schemeClr val="bg1"/>
                  </a:solidFill>
                  <a:uFillTx/>
                  <a:latin typeface="思源黑体 CN Bold" panose="020B0800000000000000" charset="-122"/>
                  <a:ea typeface="思源黑体 CN Bold" panose="020B0800000000000000" charset="-122"/>
                </a:rPr>
                <a:t>应用前景</a:t>
              </a:r>
              <a:endParaRPr lang="zh-CN" altLang="en-US" sz="6000" cap="all">
                <a:solidFill>
                  <a:schemeClr val="bg1"/>
                </a:solidFill>
                <a:uFillTx/>
                <a:latin typeface="思源黑体 CN Bold" panose="020B0800000000000000" charset="-122"/>
                <a:ea typeface="思源黑体 CN Bold" panose="020B0800000000000000" charset="-122"/>
              </a:endParaRPr>
            </a:p>
          </p:txBody>
        </p:sp>
        <p:sp>
          <p:nvSpPr>
            <p:cNvPr id="24" name="文本框 23"/>
            <p:cNvSpPr txBox="1"/>
            <p:nvPr/>
          </p:nvSpPr>
          <p:spPr>
            <a:xfrm>
              <a:off x="759" y="6235"/>
              <a:ext cx="9194" cy="725"/>
            </a:xfrm>
            <a:prstGeom prst="rect">
              <a:avLst/>
            </a:prstGeom>
            <a:noFill/>
          </p:spPr>
          <p:txBody>
            <a:bodyPr wrap="square" rtlCol="0">
              <a:spAutoFit/>
            </a:bodyPr>
            <a:p>
              <a:pPr algn="ctr">
                <a:lnSpc>
                  <a:spcPct val="150000"/>
                </a:lnSpc>
              </a:pPr>
              <a:r>
                <a:rPr lang="en-US" altLang="zh-CN" sz="1600" cap="all">
                  <a:solidFill>
                    <a:schemeClr val="bg1">
                      <a:alpha val="70000"/>
                    </a:schemeClr>
                  </a:solidFill>
                  <a:uFillTx/>
                  <a:latin typeface="思源黑体 CN Bold" panose="020B0800000000000000" charset="-122"/>
                  <a:ea typeface="思源黑体 CN Bold" panose="020B0800000000000000" charset="-122"/>
                  <a:sym typeface="+mn-ea"/>
                </a:rPr>
                <a:t>Application prospects</a:t>
              </a:r>
              <a:endParaRPr lang="en-US" altLang="zh-CN" sz="1600" cap="all">
                <a:solidFill>
                  <a:schemeClr val="bg1">
                    <a:alpha val="70000"/>
                  </a:schemeClr>
                </a:solidFill>
                <a:uFillTx/>
                <a:latin typeface="思源黑体 CN Bold" panose="020B0800000000000000" charset="-122"/>
                <a:ea typeface="思源黑体 CN Bold" panose="020B0800000000000000" charset="-122"/>
              </a:endParaRPr>
            </a:p>
          </p:txBody>
        </p:sp>
        <p:sp>
          <p:nvSpPr>
            <p:cNvPr id="25" name="圆角矩形 24"/>
            <p:cNvSpPr/>
            <p:nvPr/>
          </p:nvSpPr>
          <p:spPr>
            <a:xfrm>
              <a:off x="3468" y="7371"/>
              <a:ext cx="3777" cy="654"/>
            </a:xfrm>
            <a:prstGeom prst="roundRect">
              <a:avLst/>
            </a:prstGeom>
            <a:gradFill>
              <a:gsLst>
                <a:gs pos="0">
                  <a:srgbClr val="6A86AA"/>
                </a:gs>
                <a:gs pos="56000">
                  <a:srgbClr val="2FB4BD"/>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3590" y="7436"/>
              <a:ext cx="3614" cy="531"/>
            </a:xfrm>
            <a:prstGeom prst="rect">
              <a:avLst/>
            </a:prstGeom>
            <a:noFill/>
          </p:spPr>
          <p:txBody>
            <a:bodyPr wrap="square" rtlCol="0">
              <a:spAutoFit/>
            </a:bodyPr>
            <a:p>
              <a:pPr algn="ctr"/>
              <a:r>
                <a:rPr lang="zh-CN" altLang="en-US" sz="1600" cap="all">
                  <a:solidFill>
                    <a:schemeClr val="bg1"/>
                  </a:solidFill>
                  <a:uFillTx/>
                  <a:latin typeface="思源黑体 CN Bold" panose="020B0800000000000000" charset="-122"/>
                  <a:ea typeface="思源黑体 CN Bold" panose="020B0800000000000000" charset="-122"/>
                </a:rPr>
                <a:t>第四部分</a:t>
              </a:r>
              <a:endParaRPr lang="zh-CN" altLang="en-US" sz="1600" cap="all">
                <a:solidFill>
                  <a:schemeClr val="bg1"/>
                </a:solidFill>
                <a:uFillTx/>
                <a:latin typeface="思源黑体 CN Bold" panose="020B0800000000000000" charset="-122"/>
                <a:ea typeface="思源黑体 CN Bold" panose="020B0800000000000000" charset="-122"/>
              </a:endParaRPr>
            </a:p>
          </p:txBody>
        </p:sp>
      </p:gr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15695" y="301625"/>
            <a:ext cx="5410276" cy="681990"/>
          </a:xfrm>
          <a:prstGeom prst="rect">
            <a:avLst/>
          </a:prstGeom>
          <a:noFill/>
        </p:spPr>
        <p:txBody>
          <a:bodyPr wrap="square" rtlCol="0">
            <a:spAutoFit/>
          </a:bodyPr>
          <a:p>
            <a:pPr algn="l">
              <a:lnSpc>
                <a:spcPct val="120000"/>
              </a:lnSpc>
            </a:pPr>
            <a:r>
              <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rPr>
              <a:t>数字频率计的优点</a:t>
            </a:r>
            <a:endPar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endParaRPr>
          </a:p>
        </p:txBody>
      </p:sp>
      <p:sp>
        <p:nvSpPr>
          <p:cNvPr id="11" name="文本框 10"/>
          <p:cNvSpPr txBox="1"/>
          <p:nvPr/>
        </p:nvSpPr>
        <p:spPr>
          <a:xfrm>
            <a:off x="410210" y="375920"/>
            <a:ext cx="691515" cy="534035"/>
          </a:xfrm>
          <a:prstGeom prst="rect">
            <a:avLst/>
          </a:prstGeom>
          <a:noFill/>
        </p:spPr>
        <p:txBody>
          <a:bodyPr wrap="square" rtlCol="0">
            <a:spAutoFit/>
          </a:bodyPr>
          <a:p>
            <a:pPr algn="ctr">
              <a:lnSpc>
                <a:spcPct val="120000"/>
              </a:lnSpc>
            </a:pPr>
            <a:r>
              <a:rPr lang="en-US" sz="2400" cap="all">
                <a:solidFill>
                  <a:srgbClr val="30A7B9"/>
                </a:solidFill>
                <a:uFillTx/>
                <a:latin typeface="思源黑体 CN Bold" panose="020B0800000000000000" charset="-122"/>
                <a:ea typeface="思源黑体 CN Bold" panose="020B0800000000000000" charset="-122"/>
              </a:rPr>
              <a:t>04</a:t>
            </a:r>
            <a:endParaRPr lang="en-US" sz="2400" cap="all">
              <a:solidFill>
                <a:srgbClr val="30A7B9"/>
              </a:solidFill>
              <a:uFillTx/>
              <a:latin typeface="思源黑体 CN Bold" panose="020B0800000000000000" charset="-122"/>
              <a:ea typeface="思源黑体 CN Bold" panose="020B0800000000000000" charset="-122"/>
            </a:endParaRPr>
          </a:p>
        </p:txBody>
      </p:sp>
      <p:pic>
        <p:nvPicPr>
          <p:cNvPr id="6" name="图片 5"/>
          <p:cNvPicPr>
            <a:picLocks noChangeAspect="1"/>
          </p:cNvPicPr>
          <p:nvPr>
            <p:custDataLst>
              <p:tags r:id="rId1"/>
            </p:custDataLst>
          </p:nvPr>
        </p:nvPicPr>
        <p:blipFill>
          <a:blip r:embed="rId2"/>
          <a:stretch>
            <a:fillRect/>
          </a:stretch>
        </p:blipFill>
        <p:spPr>
          <a:xfrm>
            <a:off x="-165735" y="983615"/>
            <a:ext cx="12357735" cy="5962015"/>
          </a:xfrm>
          <a:prstGeom prst="rect">
            <a:avLst/>
          </a:prstGeom>
        </p:spPr>
      </p:pic>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115695" y="301625"/>
            <a:ext cx="5410276" cy="681990"/>
          </a:xfrm>
          <a:prstGeom prst="rect">
            <a:avLst/>
          </a:prstGeom>
          <a:noFill/>
        </p:spPr>
        <p:txBody>
          <a:bodyPr wrap="square" rtlCol="0">
            <a:spAutoFit/>
          </a:bodyPr>
          <a:p>
            <a:pPr algn="l">
              <a:lnSpc>
                <a:spcPct val="120000"/>
              </a:lnSpc>
            </a:pPr>
            <a:r>
              <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rPr>
              <a:t>数字频率计的发展前景</a:t>
            </a:r>
            <a:endPar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endParaRPr>
          </a:p>
        </p:txBody>
      </p:sp>
      <p:sp>
        <p:nvSpPr>
          <p:cNvPr id="11" name="文本框 10"/>
          <p:cNvSpPr txBox="1"/>
          <p:nvPr/>
        </p:nvSpPr>
        <p:spPr>
          <a:xfrm>
            <a:off x="410210" y="375920"/>
            <a:ext cx="691515" cy="534035"/>
          </a:xfrm>
          <a:prstGeom prst="rect">
            <a:avLst/>
          </a:prstGeom>
          <a:noFill/>
        </p:spPr>
        <p:txBody>
          <a:bodyPr wrap="square" rtlCol="0">
            <a:spAutoFit/>
          </a:bodyPr>
          <a:p>
            <a:pPr algn="ctr">
              <a:lnSpc>
                <a:spcPct val="120000"/>
              </a:lnSpc>
            </a:pPr>
            <a:r>
              <a:rPr lang="en-US" sz="2400" cap="all">
                <a:solidFill>
                  <a:srgbClr val="30A7B9"/>
                </a:solidFill>
                <a:uFillTx/>
                <a:latin typeface="思源黑体 CN Bold" panose="020B0800000000000000" charset="-122"/>
                <a:ea typeface="思源黑体 CN Bold" panose="020B0800000000000000" charset="-122"/>
              </a:rPr>
              <a:t>04</a:t>
            </a:r>
            <a:endParaRPr lang="en-US" sz="2400" cap="all">
              <a:solidFill>
                <a:srgbClr val="30A7B9"/>
              </a:solidFill>
              <a:uFillTx/>
              <a:latin typeface="思源黑体 CN Bold" panose="020B0800000000000000" charset="-122"/>
              <a:ea typeface="思源黑体 CN Bold" panose="020B0800000000000000" charset="-122"/>
            </a:endParaRPr>
          </a:p>
        </p:txBody>
      </p:sp>
      <p:sp>
        <p:nvSpPr>
          <p:cNvPr id="36" name="文本框 35"/>
          <p:cNvSpPr txBox="1"/>
          <p:nvPr>
            <p:custDataLst>
              <p:tags r:id="rId1"/>
            </p:custDataLst>
          </p:nvPr>
        </p:nvSpPr>
        <p:spPr>
          <a:xfrm>
            <a:off x="0" y="5109845"/>
            <a:ext cx="12192000" cy="1644650"/>
          </a:xfrm>
          <a:prstGeom prst="rect">
            <a:avLst/>
          </a:prstGeom>
          <a:noFill/>
        </p:spPr>
        <p:txBody>
          <a:bodyPr wrap="square">
            <a:noAutofit/>
          </a:bodyPr>
          <a:p>
            <a:pPr marL="0" marR="0" lvl="0" indent="457200" algn="l" defTabSz="9144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schemeClr val="bg2"/>
                </a:solidFill>
                <a:effectLst/>
                <a:uLnTx/>
                <a:uFillTx/>
                <a:latin typeface="Noto Sans S Chinese Bold" panose="020B0800000000000000" pitchFamily="34" charset="-122"/>
                <a:ea typeface="Noto Sans S Chinese Bold" panose="020B0800000000000000" pitchFamily="34" charset="-122"/>
              </a:rPr>
              <a:t>随着现代科技的不断发展，产品更新的周期越来越短，数字化的电子产品更是如此，</a:t>
            </a:r>
            <a:r>
              <a:rPr kumimoji="0" lang="zh-CN" altLang="en-US" sz="2400" b="0" i="0" u="none" strike="noStrike" kern="1200" cap="none" spc="0" normalizeH="0" baseline="0" noProof="0" dirty="0">
                <a:ln>
                  <a:noFill/>
                </a:ln>
                <a:solidFill>
                  <a:srgbClr val="FF0000"/>
                </a:solidFill>
                <a:effectLst/>
                <a:highlight>
                  <a:srgbClr val="FFFF00"/>
                </a:highlight>
                <a:uLnTx/>
                <a:uFillTx/>
                <a:latin typeface="Noto Sans S Chinese Bold" panose="020B0800000000000000" pitchFamily="34" charset="-122"/>
                <a:ea typeface="Noto Sans S Chinese Bold" panose="020B0800000000000000" pitchFamily="34" charset="-122"/>
              </a:rPr>
              <a:t>数字频率计在现代工业生产活动与科研领域都扮演着极其重要的角色</a:t>
            </a:r>
            <a:r>
              <a:rPr kumimoji="0" lang="zh-CN" altLang="en-US" b="0" i="0" u="none" strike="noStrike" kern="1200" cap="none" spc="0" normalizeH="0" baseline="0" noProof="0" dirty="0">
                <a:ln>
                  <a:noFill/>
                </a:ln>
                <a:solidFill>
                  <a:schemeClr val="bg2"/>
                </a:solidFill>
                <a:effectLst/>
                <a:uLnTx/>
                <a:uFillTx/>
                <a:latin typeface="Noto Sans S Chinese Bold" panose="020B0800000000000000" pitchFamily="34" charset="-122"/>
                <a:ea typeface="Noto Sans S Chinese Bold" panose="020B0800000000000000" pitchFamily="34" charset="-122"/>
              </a:rPr>
              <a:t>。在国内，有很多学者和科研人员也在研究数字频率计技术。我国目前的数字频率计技术处于世界前列数字频率计的发展前景十分广阔。</a:t>
            </a:r>
            <a:endParaRPr kumimoji="0" lang="zh-CN" altLang="en-US" b="0" i="0" u="none" strike="noStrike" kern="1200" cap="none" spc="0" normalizeH="0" baseline="0" noProof="0" dirty="0">
              <a:ln>
                <a:noFill/>
              </a:ln>
              <a:solidFill>
                <a:schemeClr val="bg2"/>
              </a:solidFill>
              <a:effectLst/>
              <a:uLnTx/>
              <a:uFillTx/>
              <a:latin typeface="Noto Sans S Chinese Bold" panose="020B0800000000000000" pitchFamily="34" charset="-122"/>
              <a:ea typeface="Noto Sans S Chinese Bold" panose="020B0800000000000000" pitchFamily="34" charset="-122"/>
              <a:cs typeface="Arial" panose="020B0604020202020204" pitchFamily="34" charset="0"/>
            </a:endParaRPr>
          </a:p>
        </p:txBody>
      </p:sp>
      <p:pic>
        <p:nvPicPr>
          <p:cNvPr id="2" name="图片 1"/>
          <p:cNvPicPr>
            <a:picLocks noChangeAspect="1"/>
          </p:cNvPicPr>
          <p:nvPr/>
        </p:nvPicPr>
        <p:blipFill>
          <a:blip r:embed="rId2"/>
          <a:stretch>
            <a:fillRect/>
          </a:stretch>
        </p:blipFill>
        <p:spPr>
          <a:xfrm>
            <a:off x="260350" y="1301115"/>
            <a:ext cx="5334000" cy="3566160"/>
          </a:xfrm>
          <a:prstGeom prst="rect">
            <a:avLst/>
          </a:prstGeom>
        </p:spPr>
      </p:pic>
      <p:pic>
        <p:nvPicPr>
          <p:cNvPr id="3" name="图片 2"/>
          <p:cNvPicPr>
            <a:picLocks noChangeAspect="1"/>
          </p:cNvPicPr>
          <p:nvPr/>
        </p:nvPicPr>
        <p:blipFill>
          <a:blip r:embed="rId3"/>
          <a:stretch>
            <a:fillRect/>
          </a:stretch>
        </p:blipFill>
        <p:spPr>
          <a:xfrm>
            <a:off x="6043930" y="1301115"/>
            <a:ext cx="5577840" cy="3566160"/>
          </a:xfrm>
          <a:prstGeom prst="rect">
            <a:avLst/>
          </a:prstGeom>
        </p:spPr>
      </p:pic>
      <p:sp>
        <p:nvSpPr>
          <p:cNvPr id="5" name="文本框 4"/>
          <p:cNvSpPr txBox="1"/>
          <p:nvPr>
            <p:custDataLst>
              <p:tags r:id="rId4"/>
            </p:custDataLst>
          </p:nvPr>
        </p:nvSpPr>
        <p:spPr>
          <a:xfrm>
            <a:off x="903605" y="4244975"/>
            <a:ext cx="4474210" cy="349250"/>
          </a:xfrm>
          <a:prstGeom prst="rect">
            <a:avLst/>
          </a:prstGeom>
          <a:noFill/>
        </p:spPr>
        <p:txBody>
          <a:bodyPr wrap="square" rtlCol="0">
            <a:spAutoFit/>
          </a:bodyPr>
          <a:p>
            <a:pPr algn="r">
              <a:lnSpc>
                <a:spcPct val="120000"/>
              </a:lnSpc>
            </a:pPr>
            <a:r>
              <a:rPr lang="en-US" altLang="zh-CN" sz="1400" cap="all">
                <a:solidFill>
                  <a:schemeClr val="tx1"/>
                </a:solidFill>
                <a:uFillTx/>
                <a:latin typeface="方正楷体简体" panose="02000000000000000000" charset="-122"/>
                <a:ea typeface="方正楷体简体" panose="02000000000000000000" charset="-122"/>
              </a:rPr>
              <a:t>  2019           2020           2021           2022    2023</a:t>
            </a:r>
            <a:r>
              <a:rPr lang="zh-CN" altLang="en-US" sz="1400" cap="all">
                <a:solidFill>
                  <a:schemeClr val="tx1"/>
                </a:solidFill>
                <a:uFillTx/>
                <a:latin typeface="方正楷体简体" panose="02000000000000000000" charset="-122"/>
                <a:ea typeface="方正楷体简体" panose="02000000000000000000" charset="-122"/>
              </a:rPr>
              <a:t>一季度</a:t>
            </a:r>
            <a:endParaRPr lang="zh-CN" altLang="en-US" sz="1400" cap="all">
              <a:solidFill>
                <a:schemeClr val="tx1"/>
              </a:solidFill>
              <a:uFillTx/>
              <a:latin typeface="方正楷体简体" panose="02000000000000000000" charset="-122"/>
              <a:ea typeface="方正楷体简体" panose="02000000000000000000" charset="-122"/>
            </a:endParaRPr>
          </a:p>
        </p:txBody>
      </p:sp>
      <p:sp>
        <p:nvSpPr>
          <p:cNvPr id="6" name="文本框 5"/>
          <p:cNvSpPr txBox="1"/>
          <p:nvPr>
            <p:custDataLst>
              <p:tags r:id="rId5"/>
            </p:custDataLst>
          </p:nvPr>
        </p:nvSpPr>
        <p:spPr>
          <a:xfrm>
            <a:off x="6957060" y="4244975"/>
            <a:ext cx="4474210" cy="349250"/>
          </a:xfrm>
          <a:prstGeom prst="rect">
            <a:avLst/>
          </a:prstGeom>
          <a:noFill/>
        </p:spPr>
        <p:txBody>
          <a:bodyPr wrap="square" rtlCol="0">
            <a:spAutoFit/>
          </a:bodyPr>
          <a:p>
            <a:pPr algn="r">
              <a:lnSpc>
                <a:spcPct val="120000"/>
              </a:lnSpc>
            </a:pPr>
            <a:r>
              <a:rPr lang="en-US" altLang="zh-CN" sz="1400" cap="all">
                <a:solidFill>
                  <a:schemeClr val="tx1"/>
                </a:solidFill>
                <a:uFillTx/>
                <a:latin typeface="方正楷体简体" panose="02000000000000000000" charset="-122"/>
                <a:ea typeface="方正楷体简体" panose="02000000000000000000" charset="-122"/>
              </a:rPr>
              <a:t>  2019           2020           2021           2022    2023</a:t>
            </a:r>
            <a:r>
              <a:rPr lang="zh-CN" altLang="en-US" sz="1400" cap="all">
                <a:solidFill>
                  <a:schemeClr val="tx1"/>
                </a:solidFill>
                <a:uFillTx/>
                <a:latin typeface="方正楷体简体" panose="02000000000000000000" charset="-122"/>
                <a:ea typeface="方正楷体简体" panose="02000000000000000000" charset="-122"/>
              </a:rPr>
              <a:t>一季度</a:t>
            </a:r>
            <a:endParaRPr lang="zh-CN" altLang="en-US" sz="1400" cap="all">
              <a:solidFill>
                <a:schemeClr val="tx1"/>
              </a:solidFill>
              <a:uFillTx/>
              <a:latin typeface="方正楷体简体" panose="02000000000000000000" charset="-122"/>
              <a:ea typeface="方正楷体简体" panose="02000000000000000000" charset="-122"/>
            </a:endParaRPr>
          </a:p>
        </p:txBody>
      </p:sp>
      <p:sp>
        <p:nvSpPr>
          <p:cNvPr id="7" name="文本框 6"/>
          <p:cNvSpPr txBox="1"/>
          <p:nvPr>
            <p:custDataLst>
              <p:tags r:id="rId6"/>
            </p:custDataLst>
          </p:nvPr>
        </p:nvSpPr>
        <p:spPr>
          <a:xfrm>
            <a:off x="3407410" y="4953635"/>
            <a:ext cx="4474210" cy="349250"/>
          </a:xfrm>
          <a:prstGeom prst="rect">
            <a:avLst/>
          </a:prstGeom>
          <a:noFill/>
        </p:spPr>
        <p:txBody>
          <a:bodyPr wrap="square" rtlCol="0">
            <a:spAutoFit/>
          </a:bodyPr>
          <a:p>
            <a:pPr algn="l">
              <a:lnSpc>
                <a:spcPct val="120000"/>
              </a:lnSpc>
            </a:pPr>
            <a:r>
              <a:rPr lang="en-US" altLang="zh-CN" sz="1400" cap="all">
                <a:solidFill>
                  <a:schemeClr val="tx1"/>
                </a:solidFill>
                <a:uFillTx/>
                <a:latin typeface="方正楷体简体" panose="02000000000000000000" charset="-122"/>
                <a:ea typeface="方正楷体简体" panose="02000000000000000000" charset="-122"/>
              </a:rPr>
              <a:t>  </a:t>
            </a:r>
            <a:r>
              <a:rPr lang="zh-CN" altLang="en-US" sz="1400" cap="all">
                <a:solidFill>
                  <a:schemeClr val="bg2"/>
                </a:solidFill>
                <a:uFillTx/>
                <a:latin typeface="方正楷体简体" panose="02000000000000000000" charset="-122"/>
                <a:ea typeface="方正楷体简体" panose="02000000000000000000" charset="-122"/>
              </a:rPr>
              <a:t>（</a:t>
            </a:r>
            <a:r>
              <a:rPr lang="zh-CN" sz="1400" cap="all">
                <a:solidFill>
                  <a:schemeClr val="bg2"/>
                </a:solidFill>
                <a:uFillTx/>
                <a:latin typeface="方正楷体简体" panose="02000000000000000000" charset="-122"/>
                <a:ea typeface="方正楷体简体" panose="02000000000000000000" charset="-122"/>
              </a:rPr>
              <a:t>图表来源：</a:t>
            </a:r>
            <a:r>
              <a:rPr lang="zh-CN" sz="1400" cap="all">
                <a:solidFill>
                  <a:schemeClr val="bg2"/>
                </a:solidFill>
                <a:uFillTx/>
                <a:latin typeface="方正楷体简体" panose="02000000000000000000" charset="-122"/>
                <a:ea typeface="方正楷体简体" panose="02000000000000000000" charset="-122"/>
                <a:sym typeface="+mn-ea"/>
              </a:rPr>
              <a:t>产业调研网</a:t>
            </a:r>
            <a:r>
              <a:rPr lang="en-US" altLang="zh-CN" sz="1400" cap="all">
                <a:solidFill>
                  <a:schemeClr val="bg2"/>
                </a:solidFill>
                <a:uFillTx/>
                <a:latin typeface="方正楷体简体" panose="02000000000000000000" charset="-122"/>
                <a:ea typeface="方正楷体简体" panose="02000000000000000000" charset="-122"/>
              </a:rPr>
              <a:t>-</a:t>
            </a:r>
            <a:r>
              <a:rPr lang="zh-CN" sz="1400" cap="all">
                <a:solidFill>
                  <a:schemeClr val="bg2"/>
                </a:solidFill>
                <a:uFillTx/>
                <a:latin typeface="方正楷体简体" panose="02000000000000000000" charset="-122"/>
                <a:ea typeface="方正楷体简体" panose="02000000000000000000" charset="-122"/>
              </a:rPr>
              <a:t>频率测量研究综述）</a:t>
            </a:r>
            <a:endParaRPr lang="zh-CN" sz="1400" cap="all">
              <a:solidFill>
                <a:schemeClr val="bg2"/>
              </a:solidFill>
              <a:uFillTx/>
              <a:latin typeface="方正楷体简体" panose="02000000000000000000" charset="-122"/>
              <a:ea typeface="方正楷体简体" panose="02000000000000000000" charset="-122"/>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科技风资源 1"/>
          <p:cNvPicPr>
            <a:picLocks noChangeAspect="1"/>
          </p:cNvPicPr>
          <p:nvPr>
            <p:custDataLst>
              <p:tags r:id="rId1"/>
            </p:custDataLst>
          </p:nvPr>
        </p:nvPicPr>
        <p:blipFill>
          <a:blip r:embed="rId2"/>
          <a:srcRect t="8657" r="2422" b="8239"/>
          <a:stretch>
            <a:fillRect/>
          </a:stretch>
        </p:blipFill>
        <p:spPr>
          <a:xfrm>
            <a:off x="0" y="13335"/>
            <a:ext cx="12192000" cy="6844665"/>
          </a:xfrm>
          <a:prstGeom prst="rect">
            <a:avLst/>
          </a:prstGeom>
        </p:spPr>
      </p:pic>
      <p:sp>
        <p:nvSpPr>
          <p:cNvPr id="20" name="文本框 19"/>
          <p:cNvSpPr txBox="1"/>
          <p:nvPr/>
        </p:nvSpPr>
        <p:spPr>
          <a:xfrm>
            <a:off x="356870" y="274320"/>
            <a:ext cx="5430520" cy="1198880"/>
          </a:xfrm>
          <a:prstGeom prst="rect">
            <a:avLst/>
          </a:prstGeom>
          <a:noFill/>
        </p:spPr>
        <p:txBody>
          <a:bodyPr wrap="square" rtlCol="0">
            <a:spAutoFit/>
          </a:bodyPr>
          <a:p>
            <a:pPr algn="l"/>
            <a:r>
              <a:rPr lang="en-US" altLang="zh-CN" sz="3600" cap="all">
                <a:solidFill>
                  <a:srgbClr val="30A7B9"/>
                </a:solidFill>
                <a:uFillTx/>
                <a:latin typeface="思源黑体 CN Bold" panose="020B0800000000000000" charset="-122"/>
                <a:ea typeface="思源黑体 CN Bold" panose="020B0800000000000000" charset="-122"/>
              </a:rPr>
              <a:t>Number  of             frequencies</a:t>
            </a:r>
            <a:endParaRPr lang="en-US" altLang="zh-CN" sz="3600" cap="all">
              <a:solidFill>
                <a:srgbClr val="30A7B9"/>
              </a:solidFill>
              <a:uFillTx/>
              <a:latin typeface="思源黑体 CN Bold" panose="020B0800000000000000" charset="-122"/>
              <a:ea typeface="思源黑体 CN Bold" panose="020B0800000000000000" charset="-122"/>
            </a:endParaRPr>
          </a:p>
        </p:txBody>
      </p:sp>
      <p:sp>
        <p:nvSpPr>
          <p:cNvPr id="22" name="文本框 21"/>
          <p:cNvSpPr txBox="1"/>
          <p:nvPr/>
        </p:nvSpPr>
        <p:spPr>
          <a:xfrm>
            <a:off x="0" y="1742440"/>
            <a:ext cx="6674485" cy="2385060"/>
          </a:xfrm>
          <a:prstGeom prst="rect">
            <a:avLst/>
          </a:prstGeom>
          <a:noFill/>
        </p:spPr>
        <p:txBody>
          <a:bodyPr wrap="square" rtlCol="0">
            <a:noAutofit/>
          </a:bodyPr>
          <a:p>
            <a:pPr algn="l">
              <a:lnSpc>
                <a:spcPct val="120000"/>
              </a:lnSpc>
            </a:pPr>
            <a:r>
              <a:rPr lang="zh-CN" sz="11500" cap="all">
                <a:solidFill>
                  <a:schemeClr val="bg1"/>
                </a:solidFill>
                <a:uFillTx/>
                <a:latin typeface="思源黑体 CN Bold" panose="020B0800000000000000" charset="-122"/>
                <a:ea typeface="思源黑体 CN Bold" panose="020B0800000000000000" charset="-122"/>
              </a:rPr>
              <a:t>感谢观看</a:t>
            </a:r>
            <a:endParaRPr lang="zh-CN" sz="11500" cap="all">
              <a:solidFill>
                <a:schemeClr val="bg1"/>
              </a:solidFill>
              <a:uFillTx/>
              <a:latin typeface="思源黑体 CN Bold" panose="020B0800000000000000" charset="-122"/>
              <a:ea typeface="思源黑体 CN Bold" panose="020B0800000000000000" charset="-122"/>
            </a:endParaRPr>
          </a:p>
        </p:txBody>
      </p:sp>
      <p:sp>
        <p:nvSpPr>
          <p:cNvPr id="24" name="文本框 23"/>
          <p:cNvSpPr txBox="1"/>
          <p:nvPr/>
        </p:nvSpPr>
        <p:spPr>
          <a:xfrm>
            <a:off x="356870" y="4446905"/>
            <a:ext cx="4464685" cy="337185"/>
          </a:xfrm>
          <a:prstGeom prst="rect">
            <a:avLst/>
          </a:prstGeom>
          <a:noFill/>
        </p:spPr>
        <p:txBody>
          <a:bodyPr wrap="square" rtlCol="0">
            <a:spAutoFit/>
          </a:bodyPr>
          <a:p>
            <a:pPr algn="l"/>
            <a:r>
              <a:rPr lang="en-US" altLang="zh-CN" sz="1600" cap="all">
                <a:solidFill>
                  <a:schemeClr val="bg1">
                    <a:alpha val="70000"/>
                  </a:schemeClr>
                </a:solidFill>
                <a:uFillTx/>
                <a:latin typeface="思源黑体 CN Bold" panose="020B0800000000000000" charset="-122"/>
                <a:ea typeface="思源黑体 CN Bold" panose="020B0800000000000000" charset="-122"/>
              </a:rPr>
              <a:t>SHANXIGONGCHENGJISHUXUANYUAN</a:t>
            </a:r>
            <a:endParaRPr lang="en-US" altLang="zh-CN" sz="1600" cap="all">
              <a:solidFill>
                <a:schemeClr val="bg1">
                  <a:alpha val="70000"/>
                </a:schemeClr>
              </a:solidFill>
              <a:uFillTx/>
              <a:latin typeface="思源黑体 CN Bold" panose="020B0800000000000000" charset="-122"/>
              <a:ea typeface="思源黑体 CN Bold" panose="020B0800000000000000" charset="-122"/>
            </a:endParaRPr>
          </a:p>
        </p:txBody>
      </p:sp>
      <p:sp>
        <p:nvSpPr>
          <p:cNvPr id="2" name="圆角矩形 1"/>
          <p:cNvSpPr/>
          <p:nvPr>
            <p:custDataLst>
              <p:tags r:id="rId3"/>
            </p:custDataLst>
          </p:nvPr>
        </p:nvSpPr>
        <p:spPr>
          <a:xfrm>
            <a:off x="481330" y="5064125"/>
            <a:ext cx="3747770" cy="415290"/>
          </a:xfrm>
          <a:prstGeom prst="roundRect">
            <a:avLst/>
          </a:prstGeom>
          <a:gradFill>
            <a:gsLst>
              <a:gs pos="0">
                <a:srgbClr val="6A86AA"/>
              </a:gs>
              <a:gs pos="56000">
                <a:srgbClr val="2FB4BD"/>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custDataLst>
              <p:tags r:id="rId4"/>
            </p:custDataLst>
          </p:nvPr>
        </p:nvSpPr>
        <p:spPr>
          <a:xfrm>
            <a:off x="481330" y="5064125"/>
            <a:ext cx="3531235" cy="337185"/>
          </a:xfrm>
          <a:prstGeom prst="rect">
            <a:avLst/>
          </a:prstGeom>
          <a:noFill/>
        </p:spPr>
        <p:txBody>
          <a:bodyPr wrap="square" rtlCol="0">
            <a:spAutoFit/>
          </a:bodyPr>
          <a:p>
            <a:pPr algn="l"/>
            <a:r>
              <a:rPr lang="zh-CN" altLang="en-US" sz="1600" cap="all">
                <a:solidFill>
                  <a:schemeClr val="bg1"/>
                </a:solidFill>
                <a:uFillTx/>
                <a:latin typeface="思源黑体 CN Bold" panose="020B0800000000000000" charset="-122"/>
                <a:ea typeface="思源黑体 CN Bold" panose="020B0800000000000000" charset="-122"/>
              </a:rPr>
              <a:t>第九届全国应用型人才综合技能大赛</a:t>
            </a:r>
            <a:endParaRPr lang="zh-CN" altLang="en-US" sz="1600" cap="all">
              <a:solidFill>
                <a:schemeClr val="bg1"/>
              </a:solidFill>
              <a:uFillTx/>
              <a:latin typeface="思源黑体 CN Bold" panose="020B0800000000000000" charset="-122"/>
              <a:ea typeface="思源黑体 CN Bold" panose="020B0800000000000000" charset="-122"/>
            </a:endParaRPr>
          </a:p>
        </p:txBody>
      </p:sp>
    </p:spTree>
    <p:custDataLst>
      <p:tags r:id="rId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科技风资源 1"/>
          <p:cNvPicPr>
            <a:picLocks noChangeAspect="1"/>
          </p:cNvPicPr>
          <p:nvPr>
            <p:custDataLst>
              <p:tags r:id="rId1"/>
            </p:custDataLst>
          </p:nvPr>
        </p:nvPicPr>
        <p:blipFill>
          <a:blip r:embed="rId2"/>
          <a:srcRect t="8657" r="2422" b="8239"/>
          <a:stretch>
            <a:fillRect/>
          </a:stretch>
        </p:blipFill>
        <p:spPr>
          <a:xfrm flipH="1">
            <a:off x="0" y="13335"/>
            <a:ext cx="12192000" cy="6844665"/>
          </a:xfrm>
          <a:prstGeom prst="rect">
            <a:avLst/>
          </a:prstGeom>
        </p:spPr>
      </p:pic>
      <p:grpSp>
        <p:nvGrpSpPr>
          <p:cNvPr id="2" name="组合 1"/>
          <p:cNvGrpSpPr/>
          <p:nvPr/>
        </p:nvGrpSpPr>
        <p:grpSpPr>
          <a:xfrm>
            <a:off x="6404610" y="2593975"/>
            <a:ext cx="5410276" cy="2611120"/>
            <a:chOff x="562" y="3913"/>
            <a:chExt cx="9588" cy="4112"/>
          </a:xfrm>
        </p:grpSpPr>
        <p:sp>
          <p:nvSpPr>
            <p:cNvPr id="22" name="文本框 21"/>
            <p:cNvSpPr txBox="1"/>
            <p:nvPr/>
          </p:nvSpPr>
          <p:spPr>
            <a:xfrm>
              <a:off x="562" y="3913"/>
              <a:ext cx="9588" cy="1888"/>
            </a:xfrm>
            <a:prstGeom prst="rect">
              <a:avLst/>
            </a:prstGeom>
            <a:noFill/>
          </p:spPr>
          <p:txBody>
            <a:bodyPr wrap="square" rtlCol="0">
              <a:spAutoFit/>
            </a:bodyPr>
            <a:p>
              <a:pPr algn="ctr">
                <a:lnSpc>
                  <a:spcPct val="120000"/>
                </a:lnSpc>
              </a:pPr>
              <a:r>
                <a:rPr lang="zh-CN" altLang="en-US" sz="6000" cap="all">
                  <a:solidFill>
                    <a:schemeClr val="bg1"/>
                  </a:solidFill>
                  <a:uFillTx/>
                  <a:latin typeface="思源黑体 CN Bold" panose="020B0800000000000000" charset="-122"/>
                  <a:ea typeface="思源黑体 CN Bold" panose="020B0800000000000000" charset="-122"/>
                </a:rPr>
                <a:t>项目背景</a:t>
              </a:r>
              <a:endParaRPr lang="zh-CN" altLang="en-US" sz="6000" cap="all">
                <a:solidFill>
                  <a:schemeClr val="bg1"/>
                </a:solidFill>
                <a:uFillTx/>
                <a:latin typeface="思源黑体 CN Bold" panose="020B0800000000000000" charset="-122"/>
                <a:ea typeface="思源黑体 CN Bold" panose="020B0800000000000000" charset="-122"/>
              </a:endParaRPr>
            </a:p>
          </p:txBody>
        </p:sp>
        <p:sp>
          <p:nvSpPr>
            <p:cNvPr id="24" name="文本框 23"/>
            <p:cNvSpPr txBox="1"/>
            <p:nvPr/>
          </p:nvSpPr>
          <p:spPr>
            <a:xfrm>
              <a:off x="759" y="6235"/>
              <a:ext cx="9194" cy="725"/>
            </a:xfrm>
            <a:prstGeom prst="rect">
              <a:avLst/>
            </a:prstGeom>
            <a:noFill/>
          </p:spPr>
          <p:txBody>
            <a:bodyPr wrap="square" rtlCol="0">
              <a:spAutoFit/>
            </a:bodyPr>
            <a:p>
              <a:pPr algn="ctr">
                <a:lnSpc>
                  <a:spcPct val="150000"/>
                </a:lnSpc>
              </a:pPr>
              <a:r>
                <a:rPr lang="en-US" altLang="zh-CN" sz="1600" cap="all">
                  <a:solidFill>
                    <a:schemeClr val="bg1">
                      <a:alpha val="70000"/>
                    </a:schemeClr>
                  </a:solidFill>
                  <a:uFillTx/>
                  <a:latin typeface="思源黑体 CN Bold" panose="020B0800000000000000" charset="-122"/>
                  <a:ea typeface="思源黑体 CN Bold" panose="020B0800000000000000" charset="-122"/>
                </a:rPr>
                <a:t>I</a:t>
              </a:r>
              <a:r>
                <a:rPr lang="en-US" altLang="zh-CN" sz="1600" cap="all">
                  <a:solidFill>
                    <a:schemeClr val="bg1">
                      <a:alpha val="70000"/>
                    </a:schemeClr>
                  </a:solidFill>
                  <a:uFillTx/>
                  <a:latin typeface="思源黑体 CN Bold" panose="020B0800000000000000" charset="-122"/>
                  <a:ea typeface="思源黑体 CN Bold" panose="020B0800000000000000" charset="-122"/>
                  <a:sym typeface="+mn-ea"/>
                </a:rPr>
                <a:t>Project Background</a:t>
              </a:r>
              <a:endParaRPr lang="en-US" altLang="zh-CN" sz="1600" cap="all">
                <a:solidFill>
                  <a:schemeClr val="bg1">
                    <a:alpha val="70000"/>
                  </a:schemeClr>
                </a:solidFill>
                <a:uFillTx/>
                <a:latin typeface="思源黑体 CN Bold" panose="020B0800000000000000" charset="-122"/>
                <a:ea typeface="思源黑体 CN Bold" panose="020B0800000000000000" charset="-122"/>
              </a:endParaRPr>
            </a:p>
          </p:txBody>
        </p:sp>
        <p:sp>
          <p:nvSpPr>
            <p:cNvPr id="25" name="圆角矩形 24"/>
            <p:cNvSpPr/>
            <p:nvPr/>
          </p:nvSpPr>
          <p:spPr>
            <a:xfrm>
              <a:off x="3468" y="7371"/>
              <a:ext cx="3777" cy="654"/>
            </a:xfrm>
            <a:prstGeom prst="roundRect">
              <a:avLst/>
            </a:prstGeom>
            <a:gradFill>
              <a:gsLst>
                <a:gs pos="0">
                  <a:srgbClr val="6A86AA"/>
                </a:gs>
                <a:gs pos="56000">
                  <a:srgbClr val="2FB4BD"/>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3590" y="7436"/>
              <a:ext cx="3614" cy="531"/>
            </a:xfrm>
            <a:prstGeom prst="rect">
              <a:avLst/>
            </a:prstGeom>
            <a:noFill/>
          </p:spPr>
          <p:txBody>
            <a:bodyPr wrap="square" rtlCol="0">
              <a:spAutoFit/>
            </a:bodyPr>
            <a:p>
              <a:pPr algn="ctr"/>
              <a:r>
                <a:rPr lang="zh-CN" altLang="en-US" sz="1600" cap="all">
                  <a:solidFill>
                    <a:schemeClr val="bg1"/>
                  </a:solidFill>
                  <a:uFillTx/>
                  <a:latin typeface="思源黑体 CN Bold" panose="020B0800000000000000" charset="-122"/>
                  <a:ea typeface="思源黑体 CN Bold" panose="020B0800000000000000" charset="-122"/>
                </a:rPr>
                <a:t>第一部分</a:t>
              </a:r>
              <a:endParaRPr lang="zh-CN" altLang="en-US" sz="1600" cap="all">
                <a:solidFill>
                  <a:schemeClr val="bg1"/>
                </a:solidFill>
                <a:uFillTx/>
                <a:latin typeface="思源黑体 CN Bold" panose="020B0800000000000000" charset="-122"/>
                <a:ea typeface="思源黑体 CN Bold" panose="020B0800000000000000" charset="-122"/>
              </a:endParaRPr>
            </a:p>
          </p:txBody>
        </p:sp>
      </p:gr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9"/>
          <p:cNvSpPr txBox="1"/>
          <p:nvPr/>
        </p:nvSpPr>
        <p:spPr>
          <a:xfrm>
            <a:off x="192405" y="4751705"/>
            <a:ext cx="5903595" cy="1883410"/>
          </a:xfrm>
          <a:prstGeom prst="rect">
            <a:avLst/>
          </a:prstGeom>
          <a:noFill/>
        </p:spPr>
        <p:txBody>
          <a:bodyPr wrap="square" rtlCol="0">
            <a:noAutofit/>
          </a:bodyPr>
          <a:p>
            <a:pPr indent="457200" algn="l" fontAlgn="auto">
              <a:lnSpc>
                <a:spcPts val="3800"/>
              </a:lnSpc>
            </a:pPr>
            <a:r>
              <a:rPr lang="zh-CN" altLang="en-US" cap="all">
                <a:solidFill>
                  <a:schemeClr val="bg2"/>
                </a:solidFill>
                <a:uFillTx/>
                <a:latin typeface="方正公文小标宋" panose="02000500000000000000" charset="-122"/>
                <a:ea typeface="方正公文小标宋" panose="02000500000000000000" charset="-122"/>
                <a:sym typeface="+mn-ea"/>
              </a:rPr>
              <a:t>加强原创性、引领性科技攻关，坚决打赢关键核心技术攻坚战。科技立则民族立，科技强则国家强。</a:t>
            </a:r>
            <a:r>
              <a:rPr lang="zh-CN" altLang="en-US" cap="all">
                <a:solidFill>
                  <a:srgbClr val="FF0000"/>
                </a:solidFill>
                <a:highlight>
                  <a:srgbClr val="FFFF00"/>
                </a:highlight>
                <a:uFillTx/>
                <a:latin typeface="方正公文小标宋" panose="02000500000000000000" charset="-122"/>
                <a:ea typeface="方正公文小标宋" panose="02000500000000000000" charset="-122"/>
                <a:sym typeface="+mn-ea"/>
              </a:rPr>
              <a:t>加强基础研究是科技自立自强的必然要求</a:t>
            </a:r>
            <a:r>
              <a:rPr lang="zh-CN" altLang="en-US" cap="all">
                <a:solidFill>
                  <a:schemeClr val="bg2"/>
                </a:solidFill>
                <a:uFillTx/>
                <a:latin typeface="方正公文小标宋" panose="02000500000000000000" charset="-122"/>
                <a:ea typeface="方正公文小标宋" panose="02000500000000000000" charset="-122"/>
                <a:sym typeface="+mn-ea"/>
              </a:rPr>
              <a:t>，是我们从未知到已知、从不确定性到确定性的必然选择。</a:t>
            </a:r>
            <a:endParaRPr lang="zh-CN" altLang="en-US" cap="all">
              <a:solidFill>
                <a:schemeClr val="bg2"/>
              </a:solidFill>
              <a:uFillTx/>
              <a:latin typeface="方正公文小标宋" panose="02000500000000000000" charset="-122"/>
              <a:ea typeface="方正公文小标宋" panose="02000500000000000000" charset="-122"/>
              <a:sym typeface="+mn-ea"/>
            </a:endParaRPr>
          </a:p>
        </p:txBody>
      </p:sp>
      <p:sp>
        <p:nvSpPr>
          <p:cNvPr id="22" name="文本框 21"/>
          <p:cNvSpPr txBox="1"/>
          <p:nvPr/>
        </p:nvSpPr>
        <p:spPr>
          <a:xfrm>
            <a:off x="1115695" y="301625"/>
            <a:ext cx="5410276" cy="681990"/>
          </a:xfrm>
          <a:prstGeom prst="rect">
            <a:avLst/>
          </a:prstGeom>
          <a:noFill/>
        </p:spPr>
        <p:txBody>
          <a:bodyPr wrap="square" rtlCol="0">
            <a:spAutoFit/>
          </a:bodyPr>
          <a:p>
            <a:pPr algn="l">
              <a:lnSpc>
                <a:spcPct val="120000"/>
              </a:lnSpc>
            </a:pPr>
            <a:r>
              <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rPr>
              <a:t>政策背景</a:t>
            </a:r>
            <a:endPar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endParaRPr>
          </a:p>
        </p:txBody>
      </p:sp>
      <p:sp>
        <p:nvSpPr>
          <p:cNvPr id="5" name="文本框 4"/>
          <p:cNvSpPr txBox="1"/>
          <p:nvPr/>
        </p:nvSpPr>
        <p:spPr>
          <a:xfrm>
            <a:off x="410210" y="375920"/>
            <a:ext cx="691515" cy="534035"/>
          </a:xfrm>
          <a:prstGeom prst="rect">
            <a:avLst/>
          </a:prstGeom>
          <a:noFill/>
        </p:spPr>
        <p:txBody>
          <a:bodyPr wrap="square" rtlCol="0">
            <a:spAutoFit/>
          </a:bodyPr>
          <a:p>
            <a:pPr algn="ctr">
              <a:lnSpc>
                <a:spcPct val="120000"/>
              </a:lnSpc>
            </a:pPr>
            <a:r>
              <a:rPr lang="en-US" sz="2400" cap="all">
                <a:solidFill>
                  <a:srgbClr val="30A7B9"/>
                </a:solidFill>
                <a:uFillTx/>
                <a:latin typeface="思源黑体 CN Bold" panose="020B0800000000000000" charset="-122"/>
                <a:ea typeface="思源黑体 CN Bold" panose="020B0800000000000000" charset="-122"/>
              </a:rPr>
              <a:t>01</a:t>
            </a:r>
            <a:endParaRPr lang="en-US" sz="2400" cap="all">
              <a:solidFill>
                <a:srgbClr val="30A7B9"/>
              </a:solidFill>
              <a:uFillTx/>
              <a:latin typeface="思源黑体 CN Bold" panose="020B0800000000000000" charset="-122"/>
              <a:ea typeface="思源黑体 CN Bold" panose="020B0800000000000000" charset="-122"/>
            </a:endParaRPr>
          </a:p>
        </p:txBody>
      </p:sp>
      <p:pic>
        <p:nvPicPr>
          <p:cNvPr id="2" name="图片 1"/>
          <p:cNvPicPr>
            <a:picLocks noChangeAspect="1"/>
          </p:cNvPicPr>
          <p:nvPr>
            <p:custDataLst>
              <p:tags r:id="rId1"/>
            </p:custDataLst>
          </p:nvPr>
        </p:nvPicPr>
        <p:blipFill>
          <a:blip r:embed="rId2"/>
          <a:stretch>
            <a:fillRect/>
          </a:stretch>
        </p:blipFill>
        <p:spPr>
          <a:xfrm>
            <a:off x="700405" y="1059815"/>
            <a:ext cx="4888230" cy="361569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6312535" y="377825"/>
            <a:ext cx="5389880" cy="1868805"/>
          </a:xfrm>
          <a:prstGeom prst="rect">
            <a:avLst/>
          </a:prstGeom>
        </p:spPr>
      </p:pic>
      <p:pic>
        <p:nvPicPr>
          <p:cNvPr id="4" name="图片 3"/>
          <p:cNvPicPr>
            <a:picLocks noChangeAspect="1"/>
          </p:cNvPicPr>
          <p:nvPr>
            <p:custDataLst>
              <p:tags r:id="rId5"/>
            </p:custDataLst>
          </p:nvPr>
        </p:nvPicPr>
        <p:blipFill>
          <a:blip r:embed="rId6"/>
          <a:stretch>
            <a:fillRect/>
          </a:stretch>
        </p:blipFill>
        <p:spPr>
          <a:xfrm>
            <a:off x="6312535" y="2432685"/>
            <a:ext cx="5389880" cy="1993265"/>
          </a:xfrm>
          <a:prstGeom prst="rect">
            <a:avLst/>
          </a:prstGeom>
        </p:spPr>
      </p:pic>
      <p:pic>
        <p:nvPicPr>
          <p:cNvPr id="6" name="图片 5"/>
          <p:cNvPicPr>
            <a:picLocks noChangeAspect="1"/>
          </p:cNvPicPr>
          <p:nvPr>
            <p:custDataLst>
              <p:tags r:id="rId7"/>
            </p:custDataLst>
          </p:nvPr>
        </p:nvPicPr>
        <p:blipFill>
          <a:blip r:embed="rId8"/>
          <a:stretch>
            <a:fillRect/>
          </a:stretch>
        </p:blipFill>
        <p:spPr>
          <a:xfrm>
            <a:off x="6312535" y="4558030"/>
            <a:ext cx="5389880" cy="2004695"/>
          </a:xfrm>
          <a:prstGeom prst="rect">
            <a:avLst/>
          </a:prstGeom>
        </p:spPr>
      </p:pic>
    </p:spTree>
    <p:custDataLst>
      <p:tags r:id="rId9"/>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文本框 21"/>
          <p:cNvSpPr txBox="1"/>
          <p:nvPr/>
        </p:nvSpPr>
        <p:spPr>
          <a:xfrm>
            <a:off x="1115695" y="301625"/>
            <a:ext cx="5410276" cy="681990"/>
          </a:xfrm>
          <a:prstGeom prst="rect">
            <a:avLst/>
          </a:prstGeom>
          <a:noFill/>
        </p:spPr>
        <p:txBody>
          <a:bodyPr wrap="square" rtlCol="0">
            <a:spAutoFit/>
          </a:bodyPr>
          <a:p>
            <a:pPr algn="l">
              <a:lnSpc>
                <a:spcPct val="120000"/>
              </a:lnSpc>
            </a:pPr>
            <a:r>
              <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rPr>
              <a:t>发展现状</a:t>
            </a:r>
            <a:r>
              <a:rPr lang="en-US" altLang="zh-CN" sz="3200" cap="all">
                <a:solidFill>
                  <a:srgbClr val="30A7B9"/>
                </a:solidFill>
                <a:uFillTx/>
                <a:latin typeface="思源黑体 CN Bold" panose="020B0800000000000000" charset="-122"/>
                <a:ea typeface="思源黑体 CN Bold" panose="020B0800000000000000" charset="-122"/>
              </a:rPr>
              <a:t> </a:t>
            </a:r>
            <a:endParaRPr lang="en-US" altLang="zh-CN" sz="3200" cap="all">
              <a:solidFill>
                <a:srgbClr val="30A7B9"/>
              </a:solidFill>
              <a:uFillTx/>
              <a:latin typeface="思源黑体 CN Bold" panose="020B0800000000000000" charset="-122"/>
              <a:ea typeface="思源黑体 CN Bold" panose="020B0800000000000000" charset="-122"/>
            </a:endParaRPr>
          </a:p>
        </p:txBody>
      </p:sp>
      <p:sp>
        <p:nvSpPr>
          <p:cNvPr id="4" name="文本框 3"/>
          <p:cNvSpPr txBox="1"/>
          <p:nvPr/>
        </p:nvSpPr>
        <p:spPr>
          <a:xfrm>
            <a:off x="410210" y="375920"/>
            <a:ext cx="691515" cy="534035"/>
          </a:xfrm>
          <a:prstGeom prst="rect">
            <a:avLst/>
          </a:prstGeom>
          <a:noFill/>
        </p:spPr>
        <p:txBody>
          <a:bodyPr wrap="square" rtlCol="0">
            <a:spAutoFit/>
          </a:bodyPr>
          <a:p>
            <a:pPr algn="ctr">
              <a:lnSpc>
                <a:spcPct val="120000"/>
              </a:lnSpc>
            </a:pPr>
            <a:r>
              <a:rPr lang="en-US" sz="2400" cap="all">
                <a:solidFill>
                  <a:srgbClr val="30A7B9"/>
                </a:solidFill>
                <a:uFillTx/>
                <a:latin typeface="思源黑体 CN Bold" panose="020B0800000000000000" charset="-122"/>
                <a:ea typeface="思源黑体 CN Bold" panose="020B0800000000000000" charset="-122"/>
              </a:rPr>
              <a:t>01</a:t>
            </a:r>
            <a:endParaRPr lang="en-US" sz="2400" cap="all">
              <a:solidFill>
                <a:srgbClr val="30A7B9"/>
              </a:solidFill>
              <a:uFillTx/>
              <a:latin typeface="思源黑体 CN Bold" panose="020B0800000000000000" charset="-122"/>
              <a:ea typeface="思源黑体 CN Bold" panose="020B0800000000000000" charset="-122"/>
            </a:endParaRPr>
          </a:p>
        </p:txBody>
      </p:sp>
      <p:grpSp>
        <p:nvGrpSpPr>
          <p:cNvPr id="56" name="Group 56"/>
          <p:cNvGrpSpPr/>
          <p:nvPr/>
        </p:nvGrpSpPr>
        <p:grpSpPr>
          <a:xfrm rot="0">
            <a:off x="4327534" y="1952624"/>
            <a:ext cx="7512667" cy="3834918"/>
            <a:chOff x="12" y="153770"/>
            <a:chExt cx="10016568" cy="1625371"/>
          </a:xfrm>
        </p:grpSpPr>
        <p:sp>
          <p:nvSpPr>
            <p:cNvPr id="57" name="TextBox 57"/>
            <p:cNvSpPr txBox="1"/>
            <p:nvPr>
              <p:custDataLst>
                <p:tags r:id="rId1"/>
              </p:custDataLst>
            </p:nvPr>
          </p:nvSpPr>
          <p:spPr>
            <a:xfrm>
              <a:off x="12" y="526856"/>
              <a:ext cx="9934456" cy="1252285"/>
            </a:xfrm>
            <a:prstGeom prst="rect">
              <a:avLst/>
            </a:prstGeom>
          </p:spPr>
          <p:txBody>
            <a:bodyPr lIns="0" tIns="0" rIns="0" bIns="0" rtlCol="0" anchor="t">
              <a:spAutoFit/>
            </a:bodyPr>
            <a:p>
              <a:pPr marL="0" marR="0" lvl="0" indent="457200" algn="just" defTabSz="914400" rtl="0" eaLnBrk="1" fontAlgn="auto" latinLnBrk="0" hangingPunct="1">
                <a:lnSpc>
                  <a:spcPct val="15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rPr>
                <a:t>我国数字频率计市场发展迅速，产品产出持续扩张，</a:t>
              </a:r>
              <a:r>
                <a:rPr kumimoji="0" lang="zh-CN" altLang="en-US" sz="2800" b="0" i="0" u="none" strike="noStrike" kern="1200" cap="none" spc="0" normalizeH="0" baseline="0" noProof="0" dirty="0">
                  <a:ln>
                    <a:noFill/>
                  </a:ln>
                  <a:solidFill>
                    <a:srgbClr val="FF0000"/>
                  </a:solidFill>
                  <a:effectLst/>
                  <a:highlight>
                    <a:srgbClr val="FFFF00"/>
                  </a:highlight>
                  <a:uLnTx/>
                  <a:uFillTx/>
                  <a:latin typeface="Noto Sans S Chinese Light" panose="020B0300000000000000" pitchFamily="34" charset="-122"/>
                  <a:ea typeface="Noto Sans S Chinese Light" panose="020B0300000000000000" pitchFamily="34" charset="-122"/>
                </a:rPr>
                <a:t>国家产业政策鼓励数字频率计产业向高技术产品方向发展</a:t>
              </a:r>
              <a:r>
                <a:rPr kumimoji="0" lang="zh-CN" altLang="en-US" sz="2400" b="0" i="0" u="none" strike="noStrike" kern="12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rPr>
                <a:t>，国内企业新增投资</a:t>
              </a:r>
              <a:r>
                <a:rPr kumimoji="0" lang="zh-CN" altLang="en-US" sz="2400" b="0" i="0" u="none" strike="noStrike" kern="1200" cap="none" spc="0" normalizeH="0" baseline="0" noProof="0" dirty="0">
                  <a:ln>
                    <a:noFill/>
                  </a:ln>
                  <a:solidFill>
                    <a:srgbClr val="FF0000"/>
                  </a:solidFill>
                  <a:effectLst/>
                  <a:highlight>
                    <a:srgbClr val="FFFF00"/>
                  </a:highlight>
                  <a:uLnTx/>
                  <a:uFillTx/>
                  <a:latin typeface="Noto Sans S Chinese Light" panose="020B0300000000000000" pitchFamily="34" charset="-122"/>
                  <a:ea typeface="Noto Sans S Chinese Light" panose="020B0300000000000000" pitchFamily="34" charset="-122"/>
                </a:rPr>
                <a:t>项目投资逐渐增多</a:t>
              </a:r>
              <a:r>
                <a:rPr kumimoji="0" lang="zh-CN" altLang="en-US" sz="2400" b="0" i="0" u="none" strike="noStrike" kern="12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rPr>
                <a:t>。投资者对数字频率计市场的关注越来越密切，这使得数字频率计市场越来越受到各方的关注。</a:t>
              </a:r>
              <a:endParaRPr kumimoji="0" lang="zh-CN" altLang="en-US" sz="2400" b="0" i="0" u="none" strike="noStrike" kern="12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cs typeface="Arial" panose="020B0604020202020204" pitchFamily="34" charset="0"/>
              </a:endParaRPr>
            </a:p>
          </p:txBody>
        </p:sp>
        <p:sp>
          <p:nvSpPr>
            <p:cNvPr id="58" name="TextBox 58"/>
            <p:cNvSpPr txBox="1"/>
            <p:nvPr>
              <p:custDataLst>
                <p:tags r:id="rId2"/>
              </p:custDataLst>
            </p:nvPr>
          </p:nvSpPr>
          <p:spPr>
            <a:xfrm>
              <a:off x="82124" y="153770"/>
              <a:ext cx="9934456" cy="228269"/>
            </a:xfrm>
            <a:prstGeom prst="rect">
              <a:avLst/>
            </a:prstGeom>
          </p:spPr>
          <p:txBody>
            <a:bodyPr lIns="0" tIns="0" rIns="0" bIns="0" rtlCol="0" anchor="t">
              <a:spAutoFit/>
            </a:bodyPr>
            <a:p>
              <a:pPr algn="ctr">
                <a:lnSpc>
                  <a:spcPts val="4200"/>
                </a:lnSpc>
                <a:spcBef>
                  <a:spcPct val="0"/>
                </a:spcBef>
              </a:pPr>
              <a:r>
                <a:rPr lang="zh-CN" altLang="en-US" sz="4000" b="1" dirty="0">
                  <a:solidFill>
                    <a:schemeClr val="bg2"/>
                  </a:solidFill>
                  <a:latin typeface="Noto Sans S Chinese Bold" panose="020B0800000000000000" pitchFamily="34" charset="-122"/>
                  <a:ea typeface="Noto Sans S Chinese Bold" panose="020B0800000000000000" pitchFamily="34" charset="-122"/>
                </a:rPr>
                <a:t>数字频率计的发展现状</a:t>
              </a:r>
              <a:endParaRPr lang="zh-CN" altLang="en-US" sz="4000" b="1" dirty="0">
                <a:solidFill>
                  <a:schemeClr val="bg2"/>
                </a:solidFill>
                <a:latin typeface="Noto Sans S Chinese Bold" panose="020B0800000000000000" pitchFamily="34" charset="-122"/>
                <a:ea typeface="Noto Sans S Chinese Bold" panose="020B0800000000000000" pitchFamily="34" charset="-122"/>
              </a:endParaRPr>
            </a:p>
          </p:txBody>
        </p:sp>
      </p:grpSp>
      <p:pic>
        <p:nvPicPr>
          <p:cNvPr id="3" name="图片 2"/>
          <p:cNvPicPr>
            <a:picLocks noChangeAspect="1"/>
          </p:cNvPicPr>
          <p:nvPr/>
        </p:nvPicPr>
        <p:blipFill>
          <a:blip r:embed="rId3"/>
          <a:stretch>
            <a:fillRect/>
          </a:stretch>
        </p:blipFill>
        <p:spPr>
          <a:xfrm>
            <a:off x="125095" y="1393190"/>
            <a:ext cx="3774440" cy="4554220"/>
          </a:xfrm>
          <a:prstGeom prst="rect">
            <a:avLst/>
          </a:prstGeom>
        </p:spPr>
      </p:pic>
      <p:sp>
        <p:nvSpPr>
          <p:cNvPr id="2" name="TextBox 58"/>
          <p:cNvSpPr txBox="1"/>
          <p:nvPr>
            <p:custDataLst>
              <p:tags r:id="rId4"/>
            </p:custDataLst>
          </p:nvPr>
        </p:nvSpPr>
        <p:spPr>
          <a:xfrm>
            <a:off x="125095" y="5186045"/>
            <a:ext cx="3829685" cy="601345"/>
          </a:xfrm>
          <a:prstGeom prst="rect">
            <a:avLst/>
          </a:prstGeom>
        </p:spPr>
        <p:txBody>
          <a:bodyPr lIns="0" tIns="0" rIns="0" bIns="0" rtlCol="0" anchor="t">
            <a:noAutofit/>
          </a:bodyPr>
          <a:p>
            <a:pPr algn="ctr">
              <a:lnSpc>
                <a:spcPts val="4200"/>
              </a:lnSpc>
              <a:spcBef>
                <a:spcPct val="0"/>
              </a:spcBef>
            </a:pPr>
            <a:r>
              <a:rPr lang="en-US" altLang="zh-CN" b="1" dirty="0">
                <a:solidFill>
                  <a:schemeClr val="tx1"/>
                </a:solidFill>
                <a:latin typeface="Noto Sans S Chinese Bold" panose="020B0800000000000000" pitchFamily="34" charset="-122"/>
                <a:ea typeface="Noto Sans S Chinese Bold" panose="020B0800000000000000" pitchFamily="34" charset="-122"/>
              </a:rPr>
              <a:t>2018-2022</a:t>
            </a:r>
            <a:r>
              <a:rPr lang="zh-CN" altLang="en-US" b="1" dirty="0">
                <a:solidFill>
                  <a:schemeClr val="tx1"/>
                </a:solidFill>
                <a:latin typeface="Noto Sans S Chinese Bold" panose="020B0800000000000000" pitchFamily="34" charset="-122"/>
                <a:ea typeface="Noto Sans S Chinese Bold" panose="020B0800000000000000" pitchFamily="34" charset="-122"/>
              </a:rPr>
              <a:t>数字频率计产值情况图</a:t>
            </a:r>
            <a:endParaRPr lang="zh-CN" altLang="en-US" b="1" dirty="0">
              <a:solidFill>
                <a:schemeClr val="tx1"/>
              </a:solidFill>
              <a:latin typeface="Noto Sans S Chinese Bold" panose="020B0800000000000000" pitchFamily="34" charset="-122"/>
              <a:ea typeface="Noto Sans S Chinese Bold" panose="020B0800000000000000" pitchFamily="34" charset="-122"/>
            </a:endParaRPr>
          </a:p>
        </p:txBody>
      </p:sp>
      <p:sp>
        <p:nvSpPr>
          <p:cNvPr id="5" name="TextBox 58"/>
          <p:cNvSpPr txBox="1"/>
          <p:nvPr>
            <p:custDataLst>
              <p:tags r:id="rId5"/>
            </p:custDataLst>
          </p:nvPr>
        </p:nvSpPr>
        <p:spPr>
          <a:xfrm>
            <a:off x="1214755" y="3956685"/>
            <a:ext cx="2314575" cy="210185"/>
          </a:xfrm>
          <a:prstGeom prst="rect">
            <a:avLst/>
          </a:prstGeom>
        </p:spPr>
        <p:txBody>
          <a:bodyPr lIns="0" tIns="0" rIns="0" bIns="0" rtlCol="0" anchor="t">
            <a:noAutofit/>
          </a:bodyPr>
          <a:p>
            <a:pPr algn="l">
              <a:lnSpc>
                <a:spcPts val="4200"/>
              </a:lnSpc>
              <a:spcBef>
                <a:spcPct val="0"/>
              </a:spcBef>
            </a:pPr>
            <a:r>
              <a:rPr lang="en-US" altLang="zh-CN" sz="1200" dirty="0">
                <a:solidFill>
                  <a:schemeClr val="tx1"/>
                </a:solidFill>
                <a:latin typeface="方正楷体简体" panose="02000000000000000000" charset="-122"/>
                <a:ea typeface="方正楷体简体" panose="02000000000000000000" charset="-122"/>
              </a:rPr>
              <a:t>2018    2019 </a:t>
            </a:r>
            <a:r>
              <a:rPr lang="en-US" altLang="zh-CN" sz="1000" dirty="0">
                <a:solidFill>
                  <a:schemeClr val="tx1"/>
                </a:solidFill>
                <a:latin typeface="方正楷体简体" panose="02000000000000000000" charset="-122"/>
                <a:ea typeface="方正楷体简体" panose="02000000000000000000" charset="-122"/>
              </a:rPr>
              <a:t>   </a:t>
            </a:r>
            <a:r>
              <a:rPr lang="en-US" altLang="zh-CN" sz="1200" dirty="0">
                <a:solidFill>
                  <a:schemeClr val="tx1"/>
                </a:solidFill>
                <a:latin typeface="方正楷体简体" panose="02000000000000000000" charset="-122"/>
                <a:ea typeface="方正楷体简体" panose="02000000000000000000" charset="-122"/>
              </a:rPr>
              <a:t>2020    2021   2022</a:t>
            </a:r>
            <a:endParaRPr lang="zh-CN" altLang="en-US" sz="1200" dirty="0">
              <a:solidFill>
                <a:schemeClr val="tx1"/>
              </a:solidFill>
              <a:latin typeface="方正楷体简体" panose="02000000000000000000" charset="-122"/>
              <a:ea typeface="方正楷体简体" panose="02000000000000000000" charset="-122"/>
            </a:endParaRPr>
          </a:p>
        </p:txBody>
      </p:sp>
      <p:sp>
        <p:nvSpPr>
          <p:cNvPr id="7" name="文本框 6"/>
          <p:cNvSpPr txBox="1"/>
          <p:nvPr>
            <p:custDataLst>
              <p:tags r:id="rId6"/>
            </p:custDataLst>
          </p:nvPr>
        </p:nvSpPr>
        <p:spPr>
          <a:xfrm>
            <a:off x="125095" y="6089650"/>
            <a:ext cx="3774440" cy="607695"/>
          </a:xfrm>
          <a:prstGeom prst="rect">
            <a:avLst/>
          </a:prstGeom>
          <a:noFill/>
        </p:spPr>
        <p:txBody>
          <a:bodyPr wrap="square" rtlCol="0">
            <a:spAutoFit/>
          </a:bodyPr>
          <a:p>
            <a:pPr algn="l">
              <a:lnSpc>
                <a:spcPct val="120000"/>
              </a:lnSpc>
            </a:pPr>
            <a:r>
              <a:rPr lang="en-US" altLang="zh-CN" sz="1400" cap="all">
                <a:solidFill>
                  <a:schemeClr val="tx1"/>
                </a:solidFill>
                <a:uFillTx/>
                <a:latin typeface="方正楷体简体" panose="02000000000000000000" charset="-122"/>
                <a:ea typeface="方正楷体简体" panose="02000000000000000000" charset="-122"/>
              </a:rPr>
              <a:t>  </a:t>
            </a:r>
            <a:r>
              <a:rPr lang="zh-CN" altLang="en-US" sz="1400" cap="all">
                <a:solidFill>
                  <a:schemeClr val="bg2"/>
                </a:solidFill>
                <a:uFillTx/>
                <a:latin typeface="方正楷体简体" panose="02000000000000000000" charset="-122"/>
                <a:ea typeface="方正楷体简体" panose="02000000000000000000" charset="-122"/>
              </a:rPr>
              <a:t>（</a:t>
            </a:r>
            <a:r>
              <a:rPr lang="zh-CN" sz="1400" cap="all">
                <a:solidFill>
                  <a:schemeClr val="bg2"/>
                </a:solidFill>
                <a:uFillTx/>
                <a:latin typeface="方正楷体简体" panose="02000000000000000000" charset="-122"/>
                <a:ea typeface="方正楷体简体" panose="02000000000000000000" charset="-122"/>
              </a:rPr>
              <a:t>图表来源：产业调研网</a:t>
            </a:r>
            <a:r>
              <a:rPr lang="en-US" altLang="zh-CN" sz="1400" cap="all">
                <a:solidFill>
                  <a:schemeClr val="bg2"/>
                </a:solidFill>
                <a:uFillTx/>
                <a:latin typeface="方正楷体简体" panose="02000000000000000000" charset="-122"/>
                <a:ea typeface="方正楷体简体" panose="02000000000000000000" charset="-122"/>
              </a:rPr>
              <a:t>-</a:t>
            </a:r>
            <a:r>
              <a:rPr sz="1400" cap="all">
                <a:solidFill>
                  <a:schemeClr val="bg2"/>
                </a:solidFill>
                <a:uFillTx/>
                <a:latin typeface="方正楷体简体" panose="02000000000000000000" charset="-122"/>
                <a:ea typeface="方正楷体简体" panose="02000000000000000000" charset="-122"/>
              </a:rPr>
              <a:t>2023年中国频率测量仪器行业发展调研与市场前景分析报告</a:t>
            </a:r>
            <a:r>
              <a:rPr lang="zh-CN" sz="1400" cap="all">
                <a:solidFill>
                  <a:schemeClr val="bg2"/>
                </a:solidFill>
                <a:uFillTx/>
                <a:latin typeface="方正楷体简体" panose="02000000000000000000" charset="-122"/>
                <a:ea typeface="方正楷体简体" panose="02000000000000000000" charset="-122"/>
              </a:rPr>
              <a:t>）</a:t>
            </a:r>
            <a:endParaRPr lang="zh-CN" sz="1400" cap="all">
              <a:solidFill>
                <a:schemeClr val="bg2"/>
              </a:solidFill>
              <a:uFillTx/>
              <a:latin typeface="方正楷体简体" panose="02000000000000000000" charset="-122"/>
              <a:ea typeface="方正楷体简体" panose="02000000000000000000" charset="-122"/>
            </a:endParaRPr>
          </a:p>
        </p:txBody>
      </p:sp>
    </p:spTree>
    <p:custDataLst>
      <p:tags r:id="rId7"/>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文本框 21"/>
          <p:cNvSpPr txBox="1"/>
          <p:nvPr/>
        </p:nvSpPr>
        <p:spPr>
          <a:xfrm>
            <a:off x="1115695" y="301625"/>
            <a:ext cx="5410276" cy="681990"/>
          </a:xfrm>
          <a:prstGeom prst="rect">
            <a:avLst/>
          </a:prstGeom>
          <a:noFill/>
        </p:spPr>
        <p:txBody>
          <a:bodyPr wrap="square" rtlCol="0">
            <a:spAutoFit/>
          </a:bodyPr>
          <a:p>
            <a:pPr algn="l">
              <a:lnSpc>
                <a:spcPct val="120000"/>
              </a:lnSpc>
            </a:pPr>
            <a:r>
              <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rPr>
              <a:t>现存问题</a:t>
            </a:r>
            <a:r>
              <a:rPr lang="en-US" altLang="zh-CN" sz="3200" cap="all">
                <a:solidFill>
                  <a:srgbClr val="30A7B9"/>
                </a:solidFill>
                <a:uFillTx/>
                <a:latin typeface="思源黑体 CN Bold" panose="020B0800000000000000" charset="-122"/>
                <a:ea typeface="思源黑体 CN Bold" panose="020B0800000000000000" charset="-122"/>
              </a:rPr>
              <a:t> </a:t>
            </a:r>
            <a:endParaRPr lang="en-US" altLang="zh-CN" sz="3200" cap="all">
              <a:solidFill>
                <a:srgbClr val="30A7B9"/>
              </a:solidFill>
              <a:uFillTx/>
              <a:latin typeface="思源黑体 CN Bold" panose="020B0800000000000000" charset="-122"/>
              <a:ea typeface="思源黑体 CN Bold" panose="020B0800000000000000" charset="-122"/>
            </a:endParaRPr>
          </a:p>
        </p:txBody>
      </p:sp>
      <p:sp>
        <p:nvSpPr>
          <p:cNvPr id="4" name="文本框 3"/>
          <p:cNvSpPr txBox="1"/>
          <p:nvPr/>
        </p:nvSpPr>
        <p:spPr>
          <a:xfrm>
            <a:off x="410210" y="375920"/>
            <a:ext cx="691515" cy="534035"/>
          </a:xfrm>
          <a:prstGeom prst="rect">
            <a:avLst/>
          </a:prstGeom>
          <a:noFill/>
        </p:spPr>
        <p:txBody>
          <a:bodyPr wrap="square" rtlCol="0">
            <a:spAutoFit/>
          </a:bodyPr>
          <a:p>
            <a:pPr algn="ctr">
              <a:lnSpc>
                <a:spcPct val="120000"/>
              </a:lnSpc>
            </a:pPr>
            <a:r>
              <a:rPr lang="en-US" sz="2400" cap="all">
                <a:solidFill>
                  <a:srgbClr val="30A7B9"/>
                </a:solidFill>
                <a:uFillTx/>
                <a:latin typeface="思源黑体 CN Bold" panose="020B0800000000000000" charset="-122"/>
                <a:ea typeface="思源黑体 CN Bold" panose="020B0800000000000000" charset="-122"/>
              </a:rPr>
              <a:t>01</a:t>
            </a:r>
            <a:endParaRPr lang="en-US" sz="2400" cap="all">
              <a:solidFill>
                <a:srgbClr val="30A7B9"/>
              </a:solidFill>
              <a:uFillTx/>
              <a:latin typeface="思源黑体 CN Bold" panose="020B0800000000000000" charset="-122"/>
              <a:ea typeface="思源黑体 CN Bold" panose="020B0800000000000000" charset="-122"/>
            </a:endParaRPr>
          </a:p>
        </p:txBody>
      </p:sp>
      <p:grpSp>
        <p:nvGrpSpPr>
          <p:cNvPr id="56" name="Group 56"/>
          <p:cNvGrpSpPr/>
          <p:nvPr/>
        </p:nvGrpSpPr>
        <p:grpSpPr>
          <a:xfrm rot="0">
            <a:off x="4305936" y="2890522"/>
            <a:ext cx="7534275" cy="3642995"/>
            <a:chOff x="-28773" y="659629"/>
            <a:chExt cx="10045354" cy="1345438"/>
          </a:xfrm>
        </p:grpSpPr>
        <p:sp>
          <p:nvSpPr>
            <p:cNvPr id="57" name="TextBox 57"/>
            <p:cNvSpPr txBox="1"/>
            <p:nvPr>
              <p:custDataLst>
                <p:tags r:id="rId1"/>
              </p:custDataLst>
            </p:nvPr>
          </p:nvSpPr>
          <p:spPr>
            <a:xfrm>
              <a:off x="-28773" y="771260"/>
              <a:ext cx="10045354" cy="1233807"/>
            </a:xfrm>
            <a:prstGeom prst="rect">
              <a:avLst/>
            </a:prstGeom>
          </p:spPr>
          <p:txBody>
            <a:bodyPr wrap="square" lIns="0" tIns="0" rIns="0" bIns="0" rtlCol="0" anchor="t">
              <a:noAutofit/>
            </a:bodyPr>
            <a:p>
              <a:pPr marL="0" marR="0" lvl="0" indent="457200" algn="just" defTabSz="914400" rtl="0" eaLnBrk="1" fontAlgn="auto" latinLnBrk="0" hangingPunct="1">
                <a:lnSpc>
                  <a:spcPct val="150000"/>
                </a:lnSpc>
                <a:spcBef>
                  <a:spcPts val="0"/>
                </a:spcBef>
                <a:spcAft>
                  <a:spcPts val="0"/>
                </a:spcAft>
                <a:buClrTx/>
                <a:buSzTx/>
                <a:buFontTx/>
                <a:buNone/>
                <a:defRPr/>
              </a:pPr>
              <a:endParaRPr kumimoji="0" lang="zh-CN" altLang="en-US" b="0" i="0" u="none" strike="noStrike" kern="12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rPr>
                <a:t>与其他测频方法相比，比相法的测量结果不是以被测频率的整周期值的差异来反映测试结果，而是以比这整数值更精细的相位变化的差异来反映测试结果的，</a:t>
              </a:r>
              <a:r>
                <a:rPr kumimoji="0" lang="zh-CN" altLang="en-US" b="0" i="0" u="none" strike="noStrike" kern="1200" cap="none" spc="0" normalizeH="0" baseline="0" noProof="0" dirty="0">
                  <a:ln>
                    <a:noFill/>
                  </a:ln>
                  <a:solidFill>
                    <a:srgbClr val="FF0000"/>
                  </a:solidFill>
                  <a:effectLst/>
                  <a:highlight>
                    <a:srgbClr val="FFFF00"/>
                  </a:highlight>
                  <a:uLnTx/>
                  <a:uFillTx/>
                  <a:latin typeface="Noto Sans S Chinese Light" panose="020B0300000000000000" pitchFamily="34" charset="-122"/>
                  <a:ea typeface="Noto Sans S Chinese Light" panose="020B0300000000000000" pitchFamily="34" charset="-122"/>
                </a:rPr>
                <a:t>所以直接相位比对的精度远远高于直接测频或测周期方法的精度</a:t>
              </a:r>
              <a:r>
                <a:rPr kumimoji="0" lang="zh-CN" altLang="en-US" b="0" i="0" u="none" strike="noStrike" kern="12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rPr>
                <a:t>。</a:t>
              </a:r>
              <a:endParaRPr kumimoji="0" lang="zh-CN" altLang="en-US" b="0" i="0" u="none" strike="noStrike" kern="12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endParaRPr>
            </a:p>
            <a:p>
              <a:pPr marL="0" marR="0" lvl="0" indent="457200" algn="just" defTabSz="914400" rtl="0" eaLnBrk="1" fontAlgn="auto"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rPr>
                <a:t>另外，由于频差倍增，所以差拍测周期的一系列测频方法都是尽量扩大标准频率源和被测频率源之间的误差成分，以便于</a:t>
              </a:r>
              <a:r>
                <a:rPr kumimoji="0" lang="zh-CN" altLang="en-US" b="0" i="0" u="none" strike="noStrike" kern="1200" cap="none" spc="0" normalizeH="0" baseline="0" noProof="0" dirty="0">
                  <a:ln>
                    <a:noFill/>
                  </a:ln>
                  <a:solidFill>
                    <a:srgbClr val="FF0000"/>
                  </a:solidFill>
                  <a:effectLst/>
                  <a:highlight>
                    <a:srgbClr val="FFFF00"/>
                  </a:highlight>
                  <a:uLnTx/>
                  <a:uFillTx/>
                  <a:latin typeface="Noto Sans S Chinese Light" panose="020B0300000000000000" pitchFamily="34" charset="-122"/>
                  <a:ea typeface="Noto Sans S Chinese Light" panose="020B0300000000000000" pitchFamily="34" charset="-122"/>
                </a:rPr>
                <a:t>提高显示和观察的分辨率</a:t>
              </a:r>
              <a:r>
                <a:rPr kumimoji="0" lang="zh-CN" altLang="en-US" b="0" i="0" u="none" strike="noStrike" kern="12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rPr>
                <a:t>。</a:t>
              </a:r>
              <a:endParaRPr kumimoji="0" lang="zh-CN" altLang="en-US" b="0" i="0" u="none" strike="noStrike" kern="12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endParaRPr>
            </a:p>
          </p:txBody>
        </p:sp>
        <p:sp>
          <p:nvSpPr>
            <p:cNvPr id="58" name="TextBox 58"/>
            <p:cNvSpPr txBox="1"/>
            <p:nvPr>
              <p:custDataLst>
                <p:tags r:id="rId2"/>
              </p:custDataLst>
            </p:nvPr>
          </p:nvSpPr>
          <p:spPr>
            <a:xfrm>
              <a:off x="82124" y="659629"/>
              <a:ext cx="9934456" cy="198872"/>
            </a:xfrm>
            <a:prstGeom prst="rect">
              <a:avLst/>
            </a:prstGeom>
          </p:spPr>
          <p:txBody>
            <a:bodyPr lIns="0" tIns="0" rIns="0" bIns="0" rtlCol="0" anchor="t">
              <a:spAutoFit/>
            </a:bodyPr>
            <a:p>
              <a:pPr algn="ctr">
                <a:lnSpc>
                  <a:spcPts val="4200"/>
                </a:lnSpc>
                <a:spcBef>
                  <a:spcPct val="0"/>
                </a:spcBef>
              </a:pPr>
              <a:r>
                <a:rPr lang="zh-CN" altLang="en-US" sz="4000" b="1" dirty="0">
                  <a:solidFill>
                    <a:schemeClr val="bg2"/>
                  </a:solidFill>
                  <a:latin typeface="Noto Sans S Chinese Bold" panose="020B0800000000000000" pitchFamily="34" charset="-122"/>
                  <a:ea typeface="Noto Sans S Chinese Bold" panose="020B0800000000000000" pitchFamily="34" charset="-122"/>
                </a:rPr>
                <a:t>采用相位比较法改进的优点</a:t>
              </a:r>
              <a:endParaRPr lang="zh-CN" altLang="en-US" sz="4000" b="1" dirty="0">
                <a:solidFill>
                  <a:schemeClr val="bg2"/>
                </a:solidFill>
                <a:latin typeface="Noto Sans S Chinese Bold" panose="020B0800000000000000" pitchFamily="34" charset="-122"/>
                <a:ea typeface="Noto Sans S Chinese Bold" panose="020B0800000000000000" pitchFamily="34" charset="-122"/>
              </a:endParaRPr>
            </a:p>
          </p:txBody>
        </p:sp>
      </p:grpSp>
      <p:pic>
        <p:nvPicPr>
          <p:cNvPr id="6" name="图片 5"/>
          <p:cNvPicPr>
            <a:picLocks noChangeAspect="1"/>
          </p:cNvPicPr>
          <p:nvPr/>
        </p:nvPicPr>
        <p:blipFill>
          <a:blip r:embed="rId3"/>
          <a:stretch>
            <a:fillRect/>
          </a:stretch>
        </p:blipFill>
        <p:spPr>
          <a:xfrm>
            <a:off x="75565" y="1286510"/>
            <a:ext cx="3979545" cy="4824730"/>
          </a:xfrm>
          <a:prstGeom prst="rect">
            <a:avLst/>
          </a:prstGeom>
        </p:spPr>
      </p:pic>
      <p:sp>
        <p:nvSpPr>
          <p:cNvPr id="24" name="文本框 23"/>
          <p:cNvSpPr txBox="1"/>
          <p:nvPr>
            <p:custDataLst>
              <p:tags r:id="rId4"/>
            </p:custDataLst>
          </p:nvPr>
        </p:nvSpPr>
        <p:spPr>
          <a:xfrm>
            <a:off x="4305935" y="469265"/>
            <a:ext cx="7534275" cy="1611630"/>
          </a:xfrm>
          <a:prstGeom prst="rect">
            <a:avLst/>
          </a:prstGeom>
          <a:noFill/>
        </p:spPr>
        <p:txBody>
          <a:bodyPr wrap="square" rtlCol="0">
            <a:noAutofit/>
          </a:bodyPr>
          <a:p>
            <a:pPr algn="l">
              <a:lnSpc>
                <a:spcPct val="150000"/>
              </a:lnSpc>
            </a:pPr>
            <a:r>
              <a:rPr lang="zh-CN" altLang="en-US" sz="3600" cap="all">
                <a:solidFill>
                  <a:schemeClr val="bg1">
                    <a:alpha val="70000"/>
                  </a:schemeClr>
                </a:solidFill>
                <a:uFillTx/>
                <a:latin typeface="思源黑体 CN Bold" panose="020B0800000000000000" charset="-122"/>
                <a:ea typeface="思源黑体 CN Bold" panose="020B0800000000000000" charset="-122"/>
                <a:sym typeface="+mn-ea"/>
              </a:rPr>
              <a:t>问题</a:t>
            </a:r>
            <a:r>
              <a:rPr lang="zh-CN" altLang="en-US" sz="1600" cap="all">
                <a:solidFill>
                  <a:schemeClr val="bg1">
                    <a:alpha val="70000"/>
                  </a:schemeClr>
                </a:solidFill>
                <a:uFillTx/>
                <a:latin typeface="思源黑体 CN Bold" panose="020B0800000000000000" charset="-122"/>
                <a:ea typeface="思源黑体 CN Bold" panose="020B0800000000000000" charset="-122"/>
                <a:sym typeface="+mn-ea"/>
              </a:rPr>
              <a:t>：</a:t>
            </a:r>
            <a:r>
              <a:rPr lang="zh-CN" altLang="en-US" sz="1600" cap="all">
                <a:solidFill>
                  <a:schemeClr val="bg1">
                    <a:alpha val="70000"/>
                  </a:schemeClr>
                </a:solidFill>
                <a:uFillTx/>
                <a:latin typeface="思源黑体 CN Bold" panose="020B0800000000000000" charset="-122"/>
                <a:ea typeface="思源黑体 CN Bold" panose="020B0800000000000000" charset="-122"/>
                <a:sym typeface="+mn-ea"/>
              </a:rPr>
              <a:t>工业厂商在检测生产机器工作频率时需要</a:t>
            </a:r>
            <a:r>
              <a:rPr lang="zh-CN" altLang="en-US" sz="3600" cap="all">
                <a:solidFill>
                  <a:srgbClr val="FF0000">
                    <a:alpha val="70000"/>
                  </a:srgbClr>
                </a:solidFill>
                <a:highlight>
                  <a:srgbClr val="FFFF00"/>
                </a:highlight>
                <a:uFillTx/>
                <a:latin typeface="思源黑体 CN Bold" panose="020B0800000000000000" charset="-122"/>
                <a:ea typeface="思源黑体 CN Bold" panose="020B0800000000000000" charset="-122"/>
                <a:sym typeface="+mn-ea"/>
              </a:rPr>
              <a:t>快速</a:t>
            </a:r>
            <a:r>
              <a:rPr lang="en-US" altLang="zh-CN" sz="3600" cap="all">
                <a:solidFill>
                  <a:srgbClr val="FF0000">
                    <a:alpha val="70000"/>
                  </a:srgbClr>
                </a:solidFill>
                <a:uFillTx/>
                <a:latin typeface="思源黑体 CN Bold" panose="020B0800000000000000" charset="-122"/>
                <a:ea typeface="思源黑体 CN Bold" panose="020B0800000000000000" charset="-122"/>
                <a:sym typeface="+mn-ea"/>
              </a:rPr>
              <a:t>    </a:t>
            </a:r>
            <a:r>
              <a:rPr lang="zh-CN" altLang="en-US" sz="3600" cap="all">
                <a:solidFill>
                  <a:srgbClr val="FF0000">
                    <a:alpha val="70000"/>
                  </a:srgbClr>
                </a:solidFill>
                <a:highlight>
                  <a:srgbClr val="FFFF00"/>
                </a:highlight>
                <a:uFillTx/>
                <a:latin typeface="思源黑体 CN Bold" panose="020B0800000000000000" charset="-122"/>
                <a:ea typeface="思源黑体 CN Bold" panose="020B0800000000000000" charset="-122"/>
                <a:sym typeface="+mn-ea"/>
              </a:rPr>
              <a:t>准确</a:t>
            </a:r>
            <a:r>
              <a:rPr lang="zh-CN" altLang="en-US" sz="1600" cap="all">
                <a:solidFill>
                  <a:schemeClr val="bg1">
                    <a:alpha val="70000"/>
                  </a:schemeClr>
                </a:solidFill>
                <a:uFillTx/>
                <a:latin typeface="思源黑体 CN Bold" panose="020B0800000000000000" charset="-122"/>
                <a:ea typeface="思源黑体 CN Bold" panose="020B0800000000000000" charset="-122"/>
                <a:sym typeface="+mn-ea"/>
              </a:rPr>
              <a:t>。</a:t>
            </a:r>
            <a:endParaRPr lang="zh-CN" altLang="en-US" sz="1600" cap="all">
              <a:solidFill>
                <a:schemeClr val="bg1">
                  <a:alpha val="70000"/>
                </a:schemeClr>
              </a:solidFill>
              <a:uFillTx/>
              <a:latin typeface="思源黑体 CN Bold" panose="020B0800000000000000" charset="-122"/>
              <a:ea typeface="思源黑体 CN Bold" panose="020B0800000000000000" charset="-122"/>
              <a:sym typeface="+mn-ea"/>
            </a:endParaRPr>
          </a:p>
          <a:p>
            <a:pPr algn="l">
              <a:lnSpc>
                <a:spcPct val="150000"/>
              </a:lnSpc>
            </a:pPr>
            <a:r>
              <a:rPr lang="zh-CN" altLang="en-US" sz="3600" cap="all">
                <a:solidFill>
                  <a:schemeClr val="bg1">
                    <a:alpha val="70000"/>
                  </a:schemeClr>
                </a:solidFill>
                <a:uFillTx/>
                <a:latin typeface="思源黑体 CN Bold" panose="020B0800000000000000" charset="-122"/>
                <a:ea typeface="思源黑体 CN Bold" panose="020B0800000000000000" charset="-122"/>
                <a:sym typeface="+mn-ea"/>
              </a:rPr>
              <a:t>解决办法</a:t>
            </a:r>
            <a:r>
              <a:rPr lang="zh-CN" altLang="en-US" sz="1600" cap="all">
                <a:solidFill>
                  <a:schemeClr val="bg1">
                    <a:alpha val="70000"/>
                  </a:schemeClr>
                </a:solidFill>
                <a:uFillTx/>
                <a:latin typeface="思源黑体 CN Bold" panose="020B0800000000000000" charset="-122"/>
                <a:ea typeface="思源黑体 CN Bold" panose="020B0800000000000000" charset="-122"/>
                <a:sym typeface="+mn-ea"/>
              </a:rPr>
              <a:t>：使用相位比较法打造了一款频率检测计，由此来协助厂商</a:t>
            </a:r>
            <a:r>
              <a:rPr lang="zh-CN" altLang="en-US" sz="1600" i="1" u="sng" cap="all">
                <a:solidFill>
                  <a:srgbClr val="FF0000">
                    <a:alpha val="70000"/>
                  </a:srgbClr>
                </a:solidFill>
                <a:highlight>
                  <a:srgbClr val="FFFF00"/>
                </a:highlight>
                <a:uFillTx/>
                <a:latin typeface="思源黑体 CN Bold" panose="020B0800000000000000" charset="-122"/>
                <a:ea typeface="思源黑体 CN Bold" panose="020B0800000000000000" charset="-122"/>
                <a:sym typeface="+mn-ea"/>
              </a:rPr>
              <a:t>加快频率检测速度。</a:t>
            </a:r>
            <a:endParaRPr lang="zh-CN" altLang="en-US" sz="1600" i="1" u="sng" cap="all">
              <a:solidFill>
                <a:srgbClr val="FF0000">
                  <a:alpha val="70000"/>
                </a:srgbClr>
              </a:solidFill>
              <a:highlight>
                <a:srgbClr val="FFFF00"/>
              </a:highlight>
              <a:uFillTx/>
              <a:latin typeface="思源黑体 CN Bold" panose="020B0800000000000000" charset="-122"/>
              <a:ea typeface="思源黑体 CN Bold" panose="020B0800000000000000" charset="-122"/>
              <a:sym typeface="+mn-ea"/>
            </a:endParaRPr>
          </a:p>
        </p:txBody>
      </p:sp>
      <p:sp>
        <p:nvSpPr>
          <p:cNvPr id="7" name="文本框 6"/>
          <p:cNvSpPr txBox="1"/>
          <p:nvPr>
            <p:custDataLst>
              <p:tags r:id="rId5"/>
            </p:custDataLst>
          </p:nvPr>
        </p:nvSpPr>
        <p:spPr>
          <a:xfrm>
            <a:off x="74930" y="6254115"/>
            <a:ext cx="3979545" cy="349250"/>
          </a:xfrm>
          <a:prstGeom prst="rect">
            <a:avLst/>
          </a:prstGeom>
          <a:noFill/>
        </p:spPr>
        <p:txBody>
          <a:bodyPr wrap="square" rtlCol="0">
            <a:spAutoFit/>
          </a:bodyPr>
          <a:p>
            <a:pPr algn="ctr">
              <a:lnSpc>
                <a:spcPct val="120000"/>
              </a:lnSpc>
            </a:pPr>
            <a:r>
              <a:rPr lang="en-US" altLang="zh-CN" sz="1400" cap="all">
                <a:solidFill>
                  <a:schemeClr val="tx1"/>
                </a:solidFill>
                <a:uFillTx/>
                <a:latin typeface="方正楷体简体" panose="02000000000000000000" charset="-122"/>
                <a:ea typeface="方正楷体简体" panose="02000000000000000000" charset="-122"/>
              </a:rPr>
              <a:t>  </a:t>
            </a:r>
            <a:r>
              <a:rPr lang="zh-CN" altLang="en-US" sz="1400" cap="all">
                <a:solidFill>
                  <a:schemeClr val="bg2"/>
                </a:solidFill>
                <a:uFillTx/>
                <a:latin typeface="方正楷体简体" panose="02000000000000000000" charset="-122"/>
                <a:ea typeface="方正楷体简体" panose="02000000000000000000" charset="-122"/>
              </a:rPr>
              <a:t>（</a:t>
            </a:r>
            <a:r>
              <a:rPr lang="zh-CN" sz="1400" cap="all">
                <a:solidFill>
                  <a:schemeClr val="bg2"/>
                </a:solidFill>
                <a:uFillTx/>
                <a:latin typeface="方正楷体简体" panose="02000000000000000000" charset="-122"/>
                <a:ea typeface="方正楷体简体" panose="02000000000000000000" charset="-122"/>
              </a:rPr>
              <a:t>图片来源：校实习工厂机床测试）</a:t>
            </a:r>
            <a:endParaRPr lang="zh-CN" sz="1400" cap="all">
              <a:solidFill>
                <a:schemeClr val="bg2"/>
              </a:solidFill>
              <a:uFillTx/>
              <a:latin typeface="方正楷体简体" panose="02000000000000000000" charset="-122"/>
              <a:ea typeface="方正楷体简体" panose="02000000000000000000" charset="-122"/>
            </a:endParaRPr>
          </a:p>
        </p:txBody>
      </p:sp>
    </p:spTree>
    <p:custDataLst>
      <p:tags r:id="rId6"/>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descr="科技风资源 1"/>
          <p:cNvPicPr>
            <a:picLocks noChangeAspect="1"/>
          </p:cNvPicPr>
          <p:nvPr/>
        </p:nvPicPr>
        <p:blipFill>
          <a:blip r:embed="rId1"/>
          <a:srcRect t="8657" r="2422" b="8239"/>
          <a:stretch>
            <a:fillRect/>
          </a:stretch>
        </p:blipFill>
        <p:spPr>
          <a:xfrm flipH="1">
            <a:off x="0" y="13335"/>
            <a:ext cx="12192000" cy="6844665"/>
          </a:xfrm>
          <a:prstGeom prst="rect">
            <a:avLst/>
          </a:prstGeom>
        </p:spPr>
      </p:pic>
      <p:grpSp>
        <p:nvGrpSpPr>
          <p:cNvPr id="2" name="组合 1"/>
          <p:cNvGrpSpPr/>
          <p:nvPr/>
        </p:nvGrpSpPr>
        <p:grpSpPr>
          <a:xfrm>
            <a:off x="6404610" y="2593975"/>
            <a:ext cx="5410276" cy="2611120"/>
            <a:chOff x="562" y="3913"/>
            <a:chExt cx="9588" cy="4112"/>
          </a:xfrm>
        </p:grpSpPr>
        <p:sp>
          <p:nvSpPr>
            <p:cNvPr id="22" name="文本框 21"/>
            <p:cNvSpPr txBox="1"/>
            <p:nvPr/>
          </p:nvSpPr>
          <p:spPr>
            <a:xfrm>
              <a:off x="562" y="3913"/>
              <a:ext cx="9588" cy="1888"/>
            </a:xfrm>
            <a:prstGeom prst="rect">
              <a:avLst/>
            </a:prstGeom>
            <a:noFill/>
          </p:spPr>
          <p:txBody>
            <a:bodyPr wrap="square" rtlCol="0">
              <a:spAutoFit/>
            </a:bodyPr>
            <a:p>
              <a:pPr algn="ctr">
                <a:lnSpc>
                  <a:spcPct val="120000"/>
                </a:lnSpc>
              </a:pPr>
              <a:r>
                <a:rPr lang="zh-CN" altLang="en-US" sz="6000" cap="all">
                  <a:solidFill>
                    <a:schemeClr val="bg1"/>
                  </a:solidFill>
                  <a:uFillTx/>
                  <a:latin typeface="思源黑体 CN Bold" panose="020B0800000000000000" charset="-122"/>
                  <a:ea typeface="思源黑体 CN Bold" panose="020B0800000000000000" charset="-122"/>
                </a:rPr>
                <a:t>产品介绍</a:t>
              </a:r>
              <a:endParaRPr lang="zh-CN" altLang="en-US" sz="6000" cap="all">
                <a:solidFill>
                  <a:schemeClr val="bg1"/>
                </a:solidFill>
                <a:uFillTx/>
                <a:latin typeface="思源黑体 CN Bold" panose="020B0800000000000000" charset="-122"/>
                <a:ea typeface="思源黑体 CN Bold" panose="020B0800000000000000" charset="-122"/>
              </a:endParaRPr>
            </a:p>
          </p:txBody>
        </p:sp>
        <p:sp>
          <p:nvSpPr>
            <p:cNvPr id="24" name="文本框 23"/>
            <p:cNvSpPr txBox="1"/>
            <p:nvPr/>
          </p:nvSpPr>
          <p:spPr>
            <a:xfrm>
              <a:off x="759" y="6235"/>
              <a:ext cx="9194" cy="725"/>
            </a:xfrm>
            <a:prstGeom prst="rect">
              <a:avLst/>
            </a:prstGeom>
            <a:noFill/>
          </p:spPr>
          <p:txBody>
            <a:bodyPr wrap="square" rtlCol="0">
              <a:spAutoFit/>
            </a:bodyPr>
            <a:p>
              <a:pPr algn="ctr">
                <a:lnSpc>
                  <a:spcPct val="150000"/>
                </a:lnSpc>
              </a:pPr>
              <a:r>
                <a:rPr lang="en-US" altLang="zh-CN" sz="1600" cap="all">
                  <a:solidFill>
                    <a:schemeClr val="bg1">
                      <a:alpha val="70000"/>
                    </a:schemeClr>
                  </a:solidFill>
                  <a:uFillTx/>
                  <a:latin typeface="思源黑体 CN Bold" panose="020B0800000000000000" charset="-122"/>
                  <a:ea typeface="思源黑体 CN Bold" panose="020B0800000000000000" charset="-122"/>
                  <a:sym typeface="+mn-ea"/>
                </a:rPr>
                <a:t>Product Introduction</a:t>
              </a:r>
              <a:endParaRPr lang="en-US" altLang="zh-CN" sz="1600" cap="all">
                <a:solidFill>
                  <a:schemeClr val="bg1">
                    <a:alpha val="70000"/>
                  </a:schemeClr>
                </a:solidFill>
                <a:uFillTx/>
                <a:latin typeface="思源黑体 CN Bold" panose="020B0800000000000000" charset="-122"/>
                <a:ea typeface="思源黑体 CN Bold" panose="020B0800000000000000" charset="-122"/>
              </a:endParaRPr>
            </a:p>
          </p:txBody>
        </p:sp>
        <p:sp>
          <p:nvSpPr>
            <p:cNvPr id="25" name="圆角矩形 24"/>
            <p:cNvSpPr/>
            <p:nvPr/>
          </p:nvSpPr>
          <p:spPr>
            <a:xfrm>
              <a:off x="3468" y="7371"/>
              <a:ext cx="3777" cy="654"/>
            </a:xfrm>
            <a:prstGeom prst="roundRect">
              <a:avLst/>
            </a:prstGeom>
            <a:gradFill>
              <a:gsLst>
                <a:gs pos="0">
                  <a:srgbClr val="6A86AA"/>
                </a:gs>
                <a:gs pos="56000">
                  <a:srgbClr val="2FB4BD"/>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3590" y="7436"/>
              <a:ext cx="3614" cy="531"/>
            </a:xfrm>
            <a:prstGeom prst="rect">
              <a:avLst/>
            </a:prstGeom>
            <a:noFill/>
          </p:spPr>
          <p:txBody>
            <a:bodyPr wrap="square" rtlCol="0">
              <a:spAutoFit/>
            </a:bodyPr>
            <a:p>
              <a:pPr algn="ctr"/>
              <a:r>
                <a:rPr lang="zh-CN" altLang="en-US" sz="1600" cap="all">
                  <a:solidFill>
                    <a:schemeClr val="bg1"/>
                  </a:solidFill>
                  <a:uFillTx/>
                  <a:latin typeface="思源黑体 CN Bold" panose="020B0800000000000000" charset="-122"/>
                  <a:ea typeface="思源黑体 CN Bold" panose="020B0800000000000000" charset="-122"/>
                </a:rPr>
                <a:t>第二部分</a:t>
              </a:r>
              <a:endParaRPr lang="zh-CN" altLang="en-US" sz="1600" cap="all">
                <a:solidFill>
                  <a:schemeClr val="bg1"/>
                </a:solidFill>
                <a:uFillTx/>
                <a:latin typeface="思源黑体 CN Bold" panose="020B0800000000000000" charset="-122"/>
                <a:ea typeface="思源黑体 CN Bold" panose="020B0800000000000000" charset="-122"/>
              </a:endParaRPr>
            </a:p>
          </p:txBody>
        </p:sp>
      </p:gr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 name="组合 13"/>
          <p:cNvGrpSpPr/>
          <p:nvPr/>
        </p:nvGrpSpPr>
        <p:grpSpPr>
          <a:xfrm>
            <a:off x="2515870" y="3060065"/>
            <a:ext cx="1931035" cy="2739390"/>
            <a:chOff x="4230" y="4792"/>
            <a:chExt cx="3041" cy="4314"/>
          </a:xfrm>
        </p:grpSpPr>
        <p:sp>
          <p:nvSpPr>
            <p:cNvPr id="9" name="泪滴形 8"/>
            <p:cNvSpPr/>
            <p:nvPr/>
          </p:nvSpPr>
          <p:spPr>
            <a:xfrm rot="2940000">
              <a:off x="4230" y="7181"/>
              <a:ext cx="1925" cy="1925"/>
            </a:xfrm>
            <a:prstGeom prst="teardrop">
              <a:avLst/>
            </a:prstGeom>
            <a:gradFill>
              <a:gsLst>
                <a:gs pos="0">
                  <a:srgbClr val="1FB7C5"/>
                </a:gs>
                <a:gs pos="88000">
                  <a:srgbClr val="6A86A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泪滴形 9"/>
            <p:cNvSpPr/>
            <p:nvPr/>
          </p:nvSpPr>
          <p:spPr>
            <a:xfrm rot="4680000">
              <a:off x="5346" y="4792"/>
              <a:ext cx="1925" cy="1925"/>
            </a:xfrm>
            <a:prstGeom prst="teardrop">
              <a:avLst/>
            </a:prstGeom>
            <a:gradFill>
              <a:gsLst>
                <a:gs pos="0">
                  <a:srgbClr val="1FB7C5"/>
                </a:gs>
                <a:gs pos="88000">
                  <a:srgbClr val="6A86A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5" name="组合 14"/>
          <p:cNvGrpSpPr/>
          <p:nvPr/>
        </p:nvGrpSpPr>
        <p:grpSpPr>
          <a:xfrm flipH="1">
            <a:off x="7433310" y="3084195"/>
            <a:ext cx="1687195" cy="2785110"/>
            <a:chOff x="4649" y="3814"/>
            <a:chExt cx="2657" cy="4386"/>
          </a:xfrm>
        </p:grpSpPr>
        <p:sp>
          <p:nvSpPr>
            <p:cNvPr id="16" name="泪滴形 15"/>
            <p:cNvSpPr/>
            <p:nvPr/>
          </p:nvSpPr>
          <p:spPr>
            <a:xfrm rot="2940000">
              <a:off x="4649" y="6275"/>
              <a:ext cx="1925" cy="1925"/>
            </a:xfrm>
            <a:prstGeom prst="teardrop">
              <a:avLst/>
            </a:prstGeom>
            <a:gradFill>
              <a:gsLst>
                <a:gs pos="0">
                  <a:srgbClr val="1FB7C5"/>
                </a:gs>
                <a:gs pos="88000">
                  <a:srgbClr val="6A86A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泪滴形 16"/>
            <p:cNvSpPr/>
            <p:nvPr/>
          </p:nvSpPr>
          <p:spPr>
            <a:xfrm rot="4320000">
              <a:off x="5381" y="3814"/>
              <a:ext cx="1925" cy="1925"/>
            </a:xfrm>
            <a:prstGeom prst="teardrop">
              <a:avLst/>
            </a:prstGeom>
            <a:gradFill>
              <a:gsLst>
                <a:gs pos="0">
                  <a:srgbClr val="1FB7C5"/>
                </a:gs>
                <a:gs pos="88000">
                  <a:srgbClr val="6A86AA"/>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19" name="그룹 115"/>
          <p:cNvGrpSpPr/>
          <p:nvPr/>
        </p:nvGrpSpPr>
        <p:grpSpPr>
          <a:xfrm>
            <a:off x="3609340" y="3393440"/>
            <a:ext cx="525145" cy="525145"/>
            <a:chOff x="3433087" y="2901029"/>
            <a:chExt cx="390525" cy="390525"/>
          </a:xfrm>
          <a:solidFill>
            <a:schemeClr val="bg1"/>
          </a:solidFill>
        </p:grpSpPr>
        <p:sp>
          <p:nvSpPr>
            <p:cNvPr id="620" name="자유형: 도형 116"/>
            <p:cNvSpPr/>
            <p:nvPr/>
          </p:nvSpPr>
          <p:spPr>
            <a:xfrm>
              <a:off x="3589868" y="3057810"/>
              <a:ext cx="76200" cy="76200"/>
            </a:xfrm>
            <a:custGeom>
              <a:avLst/>
              <a:gdLst>
                <a:gd name="connsiteX0" fmla="*/ 40577 w 76200"/>
                <a:gd name="connsiteY0" fmla="*/ 7144 h 76200"/>
                <a:gd name="connsiteX1" fmla="*/ 7144 w 76200"/>
                <a:gd name="connsiteY1" fmla="*/ 40576 h 76200"/>
                <a:gd name="connsiteX2" fmla="*/ 40577 w 76200"/>
                <a:gd name="connsiteY2" fmla="*/ 74009 h 76200"/>
                <a:gd name="connsiteX3" fmla="*/ 74009 w 76200"/>
                <a:gd name="connsiteY3" fmla="*/ 40576 h 76200"/>
                <a:gd name="connsiteX4" fmla="*/ 40577 w 76200"/>
                <a:gd name="connsiteY4" fmla="*/ 7144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0577" y="7144"/>
                  </a:moveTo>
                  <a:cubicBezTo>
                    <a:pt x="22098" y="7144"/>
                    <a:pt x="7144" y="22098"/>
                    <a:pt x="7144" y="40576"/>
                  </a:cubicBezTo>
                  <a:cubicBezTo>
                    <a:pt x="7144" y="59055"/>
                    <a:pt x="22098" y="74009"/>
                    <a:pt x="40577" y="74009"/>
                  </a:cubicBezTo>
                  <a:cubicBezTo>
                    <a:pt x="59055" y="74009"/>
                    <a:pt x="74009" y="59055"/>
                    <a:pt x="74009" y="40576"/>
                  </a:cubicBezTo>
                  <a:cubicBezTo>
                    <a:pt x="74009" y="22098"/>
                    <a:pt x="59055" y="7144"/>
                    <a:pt x="40577" y="7144"/>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621" name="자유형: 도형 117"/>
            <p:cNvSpPr/>
            <p:nvPr/>
          </p:nvSpPr>
          <p:spPr>
            <a:xfrm>
              <a:off x="3545291" y="3013233"/>
              <a:ext cx="161925" cy="161925"/>
            </a:xfrm>
            <a:custGeom>
              <a:avLst/>
              <a:gdLst>
                <a:gd name="connsiteX0" fmla="*/ 85154 w 161925"/>
                <a:gd name="connsiteY0" fmla="*/ 7144 h 161925"/>
                <a:gd name="connsiteX1" fmla="*/ 7144 w 161925"/>
                <a:gd name="connsiteY1" fmla="*/ 85153 h 161925"/>
                <a:gd name="connsiteX2" fmla="*/ 85154 w 161925"/>
                <a:gd name="connsiteY2" fmla="*/ 163163 h 161925"/>
                <a:gd name="connsiteX3" fmla="*/ 163163 w 161925"/>
                <a:gd name="connsiteY3" fmla="*/ 85153 h 161925"/>
                <a:gd name="connsiteX4" fmla="*/ 85154 w 161925"/>
                <a:gd name="connsiteY4" fmla="*/ 7144 h 161925"/>
                <a:gd name="connsiteX5" fmla="*/ 85154 w 161925"/>
                <a:gd name="connsiteY5" fmla="*/ 140875 h 161925"/>
                <a:gd name="connsiteX6" fmla="*/ 29432 w 161925"/>
                <a:gd name="connsiteY6" fmla="*/ 85153 h 161925"/>
                <a:gd name="connsiteX7" fmla="*/ 85154 w 161925"/>
                <a:gd name="connsiteY7" fmla="*/ 29432 h 161925"/>
                <a:gd name="connsiteX8" fmla="*/ 140875 w 161925"/>
                <a:gd name="connsiteY8" fmla="*/ 85153 h 161925"/>
                <a:gd name="connsiteX9" fmla="*/ 85154 w 161925"/>
                <a:gd name="connsiteY9" fmla="*/ 14087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61925">
                  <a:moveTo>
                    <a:pt x="85154" y="7144"/>
                  </a:moveTo>
                  <a:cubicBezTo>
                    <a:pt x="42101" y="7144"/>
                    <a:pt x="7144" y="42100"/>
                    <a:pt x="7144" y="85153"/>
                  </a:cubicBezTo>
                  <a:cubicBezTo>
                    <a:pt x="7144" y="128206"/>
                    <a:pt x="42101" y="163163"/>
                    <a:pt x="85154" y="163163"/>
                  </a:cubicBezTo>
                  <a:cubicBezTo>
                    <a:pt x="128206" y="163163"/>
                    <a:pt x="163163" y="128206"/>
                    <a:pt x="163163" y="85153"/>
                  </a:cubicBezTo>
                  <a:cubicBezTo>
                    <a:pt x="163163" y="42100"/>
                    <a:pt x="128206" y="7144"/>
                    <a:pt x="85154" y="7144"/>
                  </a:cubicBezTo>
                  <a:close/>
                  <a:moveTo>
                    <a:pt x="85154" y="140875"/>
                  </a:moveTo>
                  <a:cubicBezTo>
                    <a:pt x="54388" y="140875"/>
                    <a:pt x="29432" y="115919"/>
                    <a:pt x="29432" y="85153"/>
                  </a:cubicBezTo>
                  <a:cubicBezTo>
                    <a:pt x="29432" y="54388"/>
                    <a:pt x="54388" y="29432"/>
                    <a:pt x="85154" y="29432"/>
                  </a:cubicBezTo>
                  <a:cubicBezTo>
                    <a:pt x="115919" y="29432"/>
                    <a:pt x="140875" y="54388"/>
                    <a:pt x="140875" y="85153"/>
                  </a:cubicBezTo>
                  <a:cubicBezTo>
                    <a:pt x="140875" y="115919"/>
                    <a:pt x="115919" y="140875"/>
                    <a:pt x="85154" y="140875"/>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622" name="자유형: 도형 118"/>
            <p:cNvSpPr/>
            <p:nvPr/>
          </p:nvSpPr>
          <p:spPr>
            <a:xfrm>
              <a:off x="3433087" y="2901029"/>
              <a:ext cx="390525" cy="390525"/>
            </a:xfrm>
            <a:custGeom>
              <a:avLst/>
              <a:gdLst>
                <a:gd name="connsiteX0" fmla="*/ 378619 w 390525"/>
                <a:gd name="connsiteY0" fmla="*/ 164116 h 390525"/>
                <a:gd name="connsiteX1" fmla="*/ 336042 w 390525"/>
                <a:gd name="connsiteY1" fmla="*/ 155734 h 390525"/>
                <a:gd name="connsiteX2" fmla="*/ 324803 w 390525"/>
                <a:gd name="connsiteY2" fmla="*/ 128778 h 390525"/>
                <a:gd name="connsiteX3" fmla="*/ 348520 w 390525"/>
                <a:gd name="connsiteY3" fmla="*/ 93250 h 390525"/>
                <a:gd name="connsiteX4" fmla="*/ 347091 w 390525"/>
                <a:gd name="connsiteY4" fmla="*/ 79153 h 390525"/>
                <a:gd name="connsiteX5" fmla="*/ 315563 w 390525"/>
                <a:gd name="connsiteY5" fmla="*/ 47625 h 390525"/>
                <a:gd name="connsiteX6" fmla="*/ 301466 w 390525"/>
                <a:gd name="connsiteY6" fmla="*/ 46196 h 390525"/>
                <a:gd name="connsiteX7" fmla="*/ 265938 w 390525"/>
                <a:gd name="connsiteY7" fmla="*/ 69913 h 390525"/>
                <a:gd name="connsiteX8" fmla="*/ 238982 w 390525"/>
                <a:gd name="connsiteY8" fmla="*/ 58674 h 390525"/>
                <a:gd name="connsiteX9" fmla="*/ 230600 w 390525"/>
                <a:gd name="connsiteY9" fmla="*/ 16097 h 390525"/>
                <a:gd name="connsiteX10" fmla="*/ 219646 w 390525"/>
                <a:gd name="connsiteY10" fmla="*/ 7144 h 390525"/>
                <a:gd name="connsiteX11" fmla="*/ 175070 w 390525"/>
                <a:gd name="connsiteY11" fmla="*/ 7144 h 390525"/>
                <a:gd name="connsiteX12" fmla="*/ 164116 w 390525"/>
                <a:gd name="connsiteY12" fmla="*/ 16097 h 390525"/>
                <a:gd name="connsiteX13" fmla="*/ 155734 w 390525"/>
                <a:gd name="connsiteY13" fmla="*/ 58674 h 390525"/>
                <a:gd name="connsiteX14" fmla="*/ 128778 w 390525"/>
                <a:gd name="connsiteY14" fmla="*/ 69913 h 390525"/>
                <a:gd name="connsiteX15" fmla="*/ 93250 w 390525"/>
                <a:gd name="connsiteY15" fmla="*/ 46196 h 390525"/>
                <a:gd name="connsiteX16" fmla="*/ 79153 w 390525"/>
                <a:gd name="connsiteY16" fmla="*/ 47625 h 390525"/>
                <a:gd name="connsiteX17" fmla="*/ 47625 w 390525"/>
                <a:gd name="connsiteY17" fmla="*/ 79153 h 390525"/>
                <a:gd name="connsiteX18" fmla="*/ 46196 w 390525"/>
                <a:gd name="connsiteY18" fmla="*/ 93250 h 390525"/>
                <a:gd name="connsiteX19" fmla="*/ 69913 w 390525"/>
                <a:gd name="connsiteY19" fmla="*/ 128778 h 390525"/>
                <a:gd name="connsiteX20" fmla="*/ 58674 w 390525"/>
                <a:gd name="connsiteY20" fmla="*/ 155734 h 390525"/>
                <a:gd name="connsiteX21" fmla="*/ 16097 w 390525"/>
                <a:gd name="connsiteY21" fmla="*/ 164116 h 390525"/>
                <a:gd name="connsiteX22" fmla="*/ 7144 w 390525"/>
                <a:gd name="connsiteY22" fmla="*/ 175069 h 390525"/>
                <a:gd name="connsiteX23" fmla="*/ 7144 w 390525"/>
                <a:gd name="connsiteY23" fmla="*/ 219646 h 390525"/>
                <a:gd name="connsiteX24" fmla="*/ 16097 w 390525"/>
                <a:gd name="connsiteY24" fmla="*/ 230600 h 390525"/>
                <a:gd name="connsiteX25" fmla="*/ 58674 w 390525"/>
                <a:gd name="connsiteY25" fmla="*/ 238982 h 390525"/>
                <a:gd name="connsiteX26" fmla="*/ 69913 w 390525"/>
                <a:gd name="connsiteY26" fmla="*/ 265938 h 390525"/>
                <a:gd name="connsiteX27" fmla="*/ 46196 w 390525"/>
                <a:gd name="connsiteY27" fmla="*/ 301466 h 390525"/>
                <a:gd name="connsiteX28" fmla="*/ 47625 w 390525"/>
                <a:gd name="connsiteY28" fmla="*/ 315563 h 390525"/>
                <a:gd name="connsiteX29" fmla="*/ 79153 w 390525"/>
                <a:gd name="connsiteY29" fmla="*/ 347091 h 390525"/>
                <a:gd name="connsiteX30" fmla="*/ 93250 w 390525"/>
                <a:gd name="connsiteY30" fmla="*/ 348520 h 390525"/>
                <a:gd name="connsiteX31" fmla="*/ 128778 w 390525"/>
                <a:gd name="connsiteY31" fmla="*/ 324802 h 390525"/>
                <a:gd name="connsiteX32" fmla="*/ 155734 w 390525"/>
                <a:gd name="connsiteY32" fmla="*/ 336042 h 390525"/>
                <a:gd name="connsiteX33" fmla="*/ 164116 w 390525"/>
                <a:gd name="connsiteY33" fmla="*/ 378619 h 390525"/>
                <a:gd name="connsiteX34" fmla="*/ 175070 w 390525"/>
                <a:gd name="connsiteY34" fmla="*/ 387572 h 390525"/>
                <a:gd name="connsiteX35" fmla="*/ 219646 w 390525"/>
                <a:gd name="connsiteY35" fmla="*/ 387572 h 390525"/>
                <a:gd name="connsiteX36" fmla="*/ 230600 w 390525"/>
                <a:gd name="connsiteY36" fmla="*/ 378619 h 390525"/>
                <a:gd name="connsiteX37" fmla="*/ 238982 w 390525"/>
                <a:gd name="connsiteY37" fmla="*/ 336042 h 390525"/>
                <a:gd name="connsiteX38" fmla="*/ 265938 w 390525"/>
                <a:gd name="connsiteY38" fmla="*/ 324802 h 390525"/>
                <a:gd name="connsiteX39" fmla="*/ 301466 w 390525"/>
                <a:gd name="connsiteY39" fmla="*/ 348520 h 390525"/>
                <a:gd name="connsiteX40" fmla="*/ 315563 w 390525"/>
                <a:gd name="connsiteY40" fmla="*/ 347091 h 390525"/>
                <a:gd name="connsiteX41" fmla="*/ 347091 w 390525"/>
                <a:gd name="connsiteY41" fmla="*/ 315563 h 390525"/>
                <a:gd name="connsiteX42" fmla="*/ 348520 w 390525"/>
                <a:gd name="connsiteY42" fmla="*/ 301466 h 390525"/>
                <a:gd name="connsiteX43" fmla="*/ 324803 w 390525"/>
                <a:gd name="connsiteY43" fmla="*/ 265938 h 390525"/>
                <a:gd name="connsiteX44" fmla="*/ 336042 w 390525"/>
                <a:gd name="connsiteY44" fmla="*/ 238982 h 390525"/>
                <a:gd name="connsiteX45" fmla="*/ 378619 w 390525"/>
                <a:gd name="connsiteY45" fmla="*/ 230600 h 390525"/>
                <a:gd name="connsiteX46" fmla="*/ 387572 w 390525"/>
                <a:gd name="connsiteY46" fmla="*/ 219646 h 390525"/>
                <a:gd name="connsiteX47" fmla="*/ 387572 w 390525"/>
                <a:gd name="connsiteY47" fmla="*/ 175069 h 390525"/>
                <a:gd name="connsiteX48" fmla="*/ 378619 w 390525"/>
                <a:gd name="connsiteY48" fmla="*/ 164116 h 390525"/>
                <a:gd name="connsiteX49" fmla="*/ 197358 w 390525"/>
                <a:gd name="connsiteY49" fmla="*/ 297656 h 390525"/>
                <a:gd name="connsiteX50" fmla="*/ 97060 w 390525"/>
                <a:gd name="connsiteY50" fmla="*/ 197358 h 390525"/>
                <a:gd name="connsiteX51" fmla="*/ 197358 w 390525"/>
                <a:gd name="connsiteY51" fmla="*/ 97060 h 390525"/>
                <a:gd name="connsiteX52" fmla="*/ 297656 w 390525"/>
                <a:gd name="connsiteY52" fmla="*/ 197358 h 390525"/>
                <a:gd name="connsiteX53" fmla="*/ 197358 w 390525"/>
                <a:gd name="connsiteY53" fmla="*/ 297656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90525" h="390525">
                  <a:moveTo>
                    <a:pt x="378619" y="164116"/>
                  </a:moveTo>
                  <a:lnTo>
                    <a:pt x="336042" y="155734"/>
                  </a:lnTo>
                  <a:cubicBezTo>
                    <a:pt x="333185" y="146304"/>
                    <a:pt x="329470" y="137255"/>
                    <a:pt x="324803" y="128778"/>
                  </a:cubicBezTo>
                  <a:lnTo>
                    <a:pt x="348520" y="93250"/>
                  </a:lnTo>
                  <a:cubicBezTo>
                    <a:pt x="351472" y="88868"/>
                    <a:pt x="350901" y="82963"/>
                    <a:pt x="347091" y="79153"/>
                  </a:cubicBezTo>
                  <a:lnTo>
                    <a:pt x="315563" y="47625"/>
                  </a:lnTo>
                  <a:cubicBezTo>
                    <a:pt x="311753" y="43910"/>
                    <a:pt x="305943" y="43243"/>
                    <a:pt x="301466" y="46196"/>
                  </a:cubicBezTo>
                  <a:lnTo>
                    <a:pt x="265938" y="69913"/>
                  </a:lnTo>
                  <a:cubicBezTo>
                    <a:pt x="257365" y="65246"/>
                    <a:pt x="248317" y="61531"/>
                    <a:pt x="238982" y="58674"/>
                  </a:cubicBezTo>
                  <a:lnTo>
                    <a:pt x="230600" y="16097"/>
                  </a:lnTo>
                  <a:cubicBezTo>
                    <a:pt x="229553" y="10858"/>
                    <a:pt x="224980" y="7144"/>
                    <a:pt x="219646" y="7144"/>
                  </a:cubicBezTo>
                  <a:lnTo>
                    <a:pt x="175070" y="7144"/>
                  </a:lnTo>
                  <a:cubicBezTo>
                    <a:pt x="169736" y="7144"/>
                    <a:pt x="165163" y="10858"/>
                    <a:pt x="164116" y="16097"/>
                  </a:cubicBezTo>
                  <a:lnTo>
                    <a:pt x="155734" y="58674"/>
                  </a:lnTo>
                  <a:cubicBezTo>
                    <a:pt x="146399" y="61436"/>
                    <a:pt x="137351" y="65246"/>
                    <a:pt x="128778" y="69913"/>
                  </a:cubicBezTo>
                  <a:lnTo>
                    <a:pt x="93250" y="46196"/>
                  </a:lnTo>
                  <a:cubicBezTo>
                    <a:pt x="88773" y="43243"/>
                    <a:pt x="82963" y="43815"/>
                    <a:pt x="79153" y="47625"/>
                  </a:cubicBezTo>
                  <a:lnTo>
                    <a:pt x="47625" y="79153"/>
                  </a:lnTo>
                  <a:cubicBezTo>
                    <a:pt x="43815" y="82867"/>
                    <a:pt x="43339" y="88773"/>
                    <a:pt x="46196" y="93250"/>
                  </a:cubicBezTo>
                  <a:lnTo>
                    <a:pt x="69913" y="128778"/>
                  </a:lnTo>
                  <a:cubicBezTo>
                    <a:pt x="65246" y="137350"/>
                    <a:pt x="61531" y="146399"/>
                    <a:pt x="58674" y="155734"/>
                  </a:cubicBezTo>
                  <a:lnTo>
                    <a:pt x="16097" y="164116"/>
                  </a:lnTo>
                  <a:cubicBezTo>
                    <a:pt x="10859" y="165163"/>
                    <a:pt x="7144" y="169735"/>
                    <a:pt x="7144" y="175069"/>
                  </a:cubicBezTo>
                  <a:lnTo>
                    <a:pt x="7144" y="219646"/>
                  </a:lnTo>
                  <a:cubicBezTo>
                    <a:pt x="7144" y="224980"/>
                    <a:pt x="10859" y="229552"/>
                    <a:pt x="16097" y="230600"/>
                  </a:cubicBezTo>
                  <a:lnTo>
                    <a:pt x="58674" y="238982"/>
                  </a:lnTo>
                  <a:cubicBezTo>
                    <a:pt x="61531" y="248317"/>
                    <a:pt x="65246" y="257365"/>
                    <a:pt x="69913" y="265938"/>
                  </a:cubicBezTo>
                  <a:lnTo>
                    <a:pt x="46196" y="301466"/>
                  </a:lnTo>
                  <a:cubicBezTo>
                    <a:pt x="43244" y="305848"/>
                    <a:pt x="43815" y="311753"/>
                    <a:pt x="47625" y="315563"/>
                  </a:cubicBezTo>
                  <a:lnTo>
                    <a:pt x="79153" y="347091"/>
                  </a:lnTo>
                  <a:cubicBezTo>
                    <a:pt x="82963" y="350806"/>
                    <a:pt x="88773" y="351472"/>
                    <a:pt x="93250" y="348520"/>
                  </a:cubicBezTo>
                  <a:lnTo>
                    <a:pt x="128778" y="324802"/>
                  </a:lnTo>
                  <a:cubicBezTo>
                    <a:pt x="137351" y="329470"/>
                    <a:pt x="146399" y="333184"/>
                    <a:pt x="155734" y="336042"/>
                  </a:cubicBezTo>
                  <a:lnTo>
                    <a:pt x="164116" y="378619"/>
                  </a:lnTo>
                  <a:cubicBezTo>
                    <a:pt x="165163" y="383857"/>
                    <a:pt x="169736" y="387572"/>
                    <a:pt x="175070" y="387572"/>
                  </a:cubicBezTo>
                  <a:lnTo>
                    <a:pt x="219646" y="387572"/>
                  </a:lnTo>
                  <a:cubicBezTo>
                    <a:pt x="224980" y="387572"/>
                    <a:pt x="229553" y="383857"/>
                    <a:pt x="230600" y="378619"/>
                  </a:cubicBezTo>
                  <a:lnTo>
                    <a:pt x="238982" y="336042"/>
                  </a:lnTo>
                  <a:cubicBezTo>
                    <a:pt x="248317" y="333280"/>
                    <a:pt x="257365" y="329470"/>
                    <a:pt x="265938" y="324802"/>
                  </a:cubicBezTo>
                  <a:lnTo>
                    <a:pt x="301466" y="348520"/>
                  </a:lnTo>
                  <a:cubicBezTo>
                    <a:pt x="305943" y="351472"/>
                    <a:pt x="311753" y="350901"/>
                    <a:pt x="315563" y="347091"/>
                  </a:cubicBezTo>
                  <a:lnTo>
                    <a:pt x="347091" y="315563"/>
                  </a:lnTo>
                  <a:cubicBezTo>
                    <a:pt x="350901" y="311848"/>
                    <a:pt x="351377" y="305943"/>
                    <a:pt x="348520" y="301466"/>
                  </a:cubicBezTo>
                  <a:lnTo>
                    <a:pt x="324803" y="265938"/>
                  </a:lnTo>
                  <a:cubicBezTo>
                    <a:pt x="329470" y="257365"/>
                    <a:pt x="333185" y="248317"/>
                    <a:pt x="336042" y="238982"/>
                  </a:cubicBezTo>
                  <a:lnTo>
                    <a:pt x="378619" y="230600"/>
                  </a:lnTo>
                  <a:cubicBezTo>
                    <a:pt x="383857" y="229552"/>
                    <a:pt x="387572" y="224980"/>
                    <a:pt x="387572" y="219646"/>
                  </a:cubicBezTo>
                  <a:lnTo>
                    <a:pt x="387572" y="175069"/>
                  </a:lnTo>
                  <a:cubicBezTo>
                    <a:pt x="387668" y="169735"/>
                    <a:pt x="383857" y="165163"/>
                    <a:pt x="378619" y="164116"/>
                  </a:cubicBezTo>
                  <a:close/>
                  <a:moveTo>
                    <a:pt x="197358" y="297656"/>
                  </a:moveTo>
                  <a:cubicBezTo>
                    <a:pt x="142018" y="297656"/>
                    <a:pt x="97060" y="252698"/>
                    <a:pt x="97060" y="197358"/>
                  </a:cubicBezTo>
                  <a:cubicBezTo>
                    <a:pt x="97060" y="142018"/>
                    <a:pt x="142018" y="97060"/>
                    <a:pt x="197358" y="97060"/>
                  </a:cubicBezTo>
                  <a:cubicBezTo>
                    <a:pt x="252698" y="97060"/>
                    <a:pt x="297656" y="142018"/>
                    <a:pt x="297656" y="197358"/>
                  </a:cubicBezTo>
                  <a:cubicBezTo>
                    <a:pt x="297656" y="252698"/>
                    <a:pt x="252698" y="297656"/>
                    <a:pt x="197358" y="297656"/>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grpSp>
      <p:grpSp>
        <p:nvGrpSpPr>
          <p:cNvPr id="763" name="그룹 259"/>
          <p:cNvGrpSpPr/>
          <p:nvPr/>
        </p:nvGrpSpPr>
        <p:grpSpPr>
          <a:xfrm rot="5400000">
            <a:off x="8267065" y="5029835"/>
            <a:ext cx="527050" cy="520065"/>
            <a:chOff x="5451265" y="5564677"/>
            <a:chExt cx="392240" cy="386638"/>
          </a:xfrm>
          <a:solidFill>
            <a:schemeClr val="bg1"/>
          </a:solidFill>
        </p:grpSpPr>
        <p:sp>
          <p:nvSpPr>
            <p:cNvPr id="764" name="자유형: 도형 260"/>
            <p:cNvSpPr/>
            <p:nvPr/>
          </p:nvSpPr>
          <p:spPr>
            <a:xfrm>
              <a:off x="5563503" y="5855779"/>
              <a:ext cx="161925" cy="57150"/>
            </a:xfrm>
            <a:custGeom>
              <a:avLst/>
              <a:gdLst>
                <a:gd name="connsiteX0" fmla="*/ 162537 w 161925"/>
                <a:gd name="connsiteY0" fmla="*/ 44100 h 57150"/>
                <a:gd name="connsiteX1" fmla="*/ 151964 w 161925"/>
                <a:gd name="connsiteY1" fmla="*/ 29432 h 57150"/>
                <a:gd name="connsiteX2" fmla="*/ 140820 w 161925"/>
                <a:gd name="connsiteY2" fmla="*/ 29432 h 57150"/>
                <a:gd name="connsiteX3" fmla="*/ 140820 w 161925"/>
                <a:gd name="connsiteY3" fmla="*/ 7144 h 57150"/>
                <a:gd name="connsiteX4" fmla="*/ 29377 w 161925"/>
                <a:gd name="connsiteY4" fmla="*/ 7144 h 57150"/>
                <a:gd name="connsiteX5" fmla="*/ 29377 w 161925"/>
                <a:gd name="connsiteY5" fmla="*/ 29432 h 57150"/>
                <a:gd name="connsiteX6" fmla="*/ 18233 w 161925"/>
                <a:gd name="connsiteY6" fmla="*/ 29432 h 57150"/>
                <a:gd name="connsiteX7" fmla="*/ 7660 w 161925"/>
                <a:gd name="connsiteY7" fmla="*/ 37052 h 57150"/>
                <a:gd name="connsiteX8" fmla="*/ 18233 w 161925"/>
                <a:gd name="connsiteY8" fmla="*/ 51721 h 57150"/>
                <a:gd name="connsiteX9" fmla="*/ 151964 w 161925"/>
                <a:gd name="connsiteY9" fmla="*/ 51721 h 57150"/>
                <a:gd name="connsiteX10" fmla="*/ 162537 w 161925"/>
                <a:gd name="connsiteY10" fmla="*/ 44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925" h="57150">
                  <a:moveTo>
                    <a:pt x="162537" y="44100"/>
                  </a:moveTo>
                  <a:cubicBezTo>
                    <a:pt x="164823" y="36480"/>
                    <a:pt x="159203" y="29432"/>
                    <a:pt x="151964" y="29432"/>
                  </a:cubicBezTo>
                  <a:lnTo>
                    <a:pt x="140820" y="29432"/>
                  </a:lnTo>
                  <a:lnTo>
                    <a:pt x="140820" y="7144"/>
                  </a:lnTo>
                  <a:lnTo>
                    <a:pt x="29377" y="7144"/>
                  </a:lnTo>
                  <a:lnTo>
                    <a:pt x="29377" y="29432"/>
                  </a:lnTo>
                  <a:lnTo>
                    <a:pt x="18233" y="29432"/>
                  </a:lnTo>
                  <a:cubicBezTo>
                    <a:pt x="13471" y="29432"/>
                    <a:pt x="9089" y="32480"/>
                    <a:pt x="7660" y="37052"/>
                  </a:cubicBezTo>
                  <a:cubicBezTo>
                    <a:pt x="5374" y="44672"/>
                    <a:pt x="10994" y="51721"/>
                    <a:pt x="18233" y="51721"/>
                  </a:cubicBezTo>
                  <a:lnTo>
                    <a:pt x="151964" y="51721"/>
                  </a:lnTo>
                  <a:cubicBezTo>
                    <a:pt x="156822" y="51815"/>
                    <a:pt x="161204" y="48768"/>
                    <a:pt x="162537" y="44100"/>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765" name="자유형: 도형 261"/>
            <p:cNvSpPr/>
            <p:nvPr/>
          </p:nvSpPr>
          <p:spPr>
            <a:xfrm>
              <a:off x="5780987" y="5608307"/>
              <a:ext cx="57150" cy="38100"/>
            </a:xfrm>
            <a:custGeom>
              <a:avLst/>
              <a:gdLst>
                <a:gd name="connsiteX0" fmla="*/ 7537 w 57150"/>
                <a:gd name="connsiteY0" fmla="*/ 26968 h 38100"/>
                <a:gd name="connsiteX1" fmla="*/ 21158 w 57150"/>
                <a:gd name="connsiteY1" fmla="*/ 34874 h 38100"/>
                <a:gd name="connsiteX2" fmla="*/ 43447 w 57150"/>
                <a:gd name="connsiteY2" fmla="*/ 29064 h 38100"/>
                <a:gd name="connsiteX3" fmla="*/ 51352 w 57150"/>
                <a:gd name="connsiteY3" fmla="*/ 15443 h 38100"/>
                <a:gd name="connsiteX4" fmla="*/ 37732 w 57150"/>
                <a:gd name="connsiteY4" fmla="*/ 7537 h 38100"/>
                <a:gd name="connsiteX5" fmla="*/ 15443 w 57150"/>
                <a:gd name="connsiteY5" fmla="*/ 13348 h 38100"/>
                <a:gd name="connsiteX6" fmla="*/ 7537 w 57150"/>
                <a:gd name="connsiteY6" fmla="*/ 2696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38100">
                  <a:moveTo>
                    <a:pt x="7537" y="26968"/>
                  </a:moveTo>
                  <a:cubicBezTo>
                    <a:pt x="9157" y="32969"/>
                    <a:pt x="15252" y="36398"/>
                    <a:pt x="21158" y="34874"/>
                  </a:cubicBezTo>
                  <a:lnTo>
                    <a:pt x="43447" y="29064"/>
                  </a:lnTo>
                  <a:cubicBezTo>
                    <a:pt x="49352" y="27444"/>
                    <a:pt x="52876" y="21348"/>
                    <a:pt x="51352" y="15443"/>
                  </a:cubicBezTo>
                  <a:cubicBezTo>
                    <a:pt x="49733" y="9442"/>
                    <a:pt x="43637" y="5918"/>
                    <a:pt x="37732" y="7537"/>
                  </a:cubicBezTo>
                  <a:lnTo>
                    <a:pt x="15443" y="13348"/>
                  </a:lnTo>
                  <a:cubicBezTo>
                    <a:pt x="9442" y="14967"/>
                    <a:pt x="5918" y="21063"/>
                    <a:pt x="7537" y="26968"/>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766" name="자유형: 도형 262"/>
            <p:cNvSpPr/>
            <p:nvPr/>
          </p:nvSpPr>
          <p:spPr>
            <a:xfrm>
              <a:off x="5457271" y="5739466"/>
              <a:ext cx="57150" cy="38100"/>
            </a:xfrm>
            <a:custGeom>
              <a:avLst/>
              <a:gdLst>
                <a:gd name="connsiteX0" fmla="*/ 37693 w 57150"/>
                <a:gd name="connsiteY0" fmla="*/ 7537 h 38100"/>
                <a:gd name="connsiteX1" fmla="*/ 15404 w 57150"/>
                <a:gd name="connsiteY1" fmla="*/ 13348 h 38100"/>
                <a:gd name="connsiteX2" fmla="*/ 7498 w 57150"/>
                <a:gd name="connsiteY2" fmla="*/ 26968 h 38100"/>
                <a:gd name="connsiteX3" fmla="*/ 21119 w 57150"/>
                <a:gd name="connsiteY3" fmla="*/ 34874 h 38100"/>
                <a:gd name="connsiteX4" fmla="*/ 43408 w 57150"/>
                <a:gd name="connsiteY4" fmla="*/ 29064 h 38100"/>
                <a:gd name="connsiteX5" fmla="*/ 51314 w 57150"/>
                <a:gd name="connsiteY5" fmla="*/ 15443 h 38100"/>
                <a:gd name="connsiteX6" fmla="*/ 37693 w 57150"/>
                <a:gd name="connsiteY6" fmla="*/ 753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38100">
                  <a:moveTo>
                    <a:pt x="37693" y="7537"/>
                  </a:moveTo>
                  <a:lnTo>
                    <a:pt x="15404" y="13348"/>
                  </a:lnTo>
                  <a:cubicBezTo>
                    <a:pt x="9499" y="14967"/>
                    <a:pt x="5975" y="21063"/>
                    <a:pt x="7498" y="26968"/>
                  </a:cubicBezTo>
                  <a:cubicBezTo>
                    <a:pt x="9118" y="32969"/>
                    <a:pt x="15214" y="36398"/>
                    <a:pt x="21119" y="34874"/>
                  </a:cubicBezTo>
                  <a:lnTo>
                    <a:pt x="43408" y="29064"/>
                  </a:lnTo>
                  <a:cubicBezTo>
                    <a:pt x="49313" y="27445"/>
                    <a:pt x="52838" y="21348"/>
                    <a:pt x="51314" y="15443"/>
                  </a:cubicBezTo>
                  <a:cubicBezTo>
                    <a:pt x="49790" y="9442"/>
                    <a:pt x="43694" y="5918"/>
                    <a:pt x="37693" y="7537"/>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767" name="자유형: 도형 263"/>
            <p:cNvSpPr/>
            <p:nvPr/>
          </p:nvSpPr>
          <p:spPr>
            <a:xfrm>
              <a:off x="5780987" y="5739466"/>
              <a:ext cx="57150" cy="38100"/>
            </a:xfrm>
            <a:custGeom>
              <a:avLst/>
              <a:gdLst>
                <a:gd name="connsiteX0" fmla="*/ 15443 w 57150"/>
                <a:gd name="connsiteY0" fmla="*/ 29064 h 38100"/>
                <a:gd name="connsiteX1" fmla="*/ 37732 w 57150"/>
                <a:gd name="connsiteY1" fmla="*/ 34874 h 38100"/>
                <a:gd name="connsiteX2" fmla="*/ 51352 w 57150"/>
                <a:gd name="connsiteY2" fmla="*/ 26968 h 38100"/>
                <a:gd name="connsiteX3" fmla="*/ 43447 w 57150"/>
                <a:gd name="connsiteY3" fmla="*/ 13348 h 38100"/>
                <a:gd name="connsiteX4" fmla="*/ 21158 w 57150"/>
                <a:gd name="connsiteY4" fmla="*/ 7537 h 38100"/>
                <a:gd name="connsiteX5" fmla="*/ 7537 w 57150"/>
                <a:gd name="connsiteY5" fmla="*/ 15443 h 38100"/>
                <a:gd name="connsiteX6" fmla="*/ 15443 w 57150"/>
                <a:gd name="connsiteY6" fmla="*/ 2906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38100">
                  <a:moveTo>
                    <a:pt x="15443" y="29064"/>
                  </a:moveTo>
                  <a:lnTo>
                    <a:pt x="37732" y="34874"/>
                  </a:lnTo>
                  <a:cubicBezTo>
                    <a:pt x="43637" y="36493"/>
                    <a:pt x="49828" y="32969"/>
                    <a:pt x="51352" y="26968"/>
                  </a:cubicBezTo>
                  <a:cubicBezTo>
                    <a:pt x="52972" y="21063"/>
                    <a:pt x="49447" y="14872"/>
                    <a:pt x="43447" y="13348"/>
                  </a:cubicBezTo>
                  <a:lnTo>
                    <a:pt x="21158" y="7537"/>
                  </a:lnTo>
                  <a:cubicBezTo>
                    <a:pt x="15252" y="5918"/>
                    <a:pt x="9061" y="9442"/>
                    <a:pt x="7537" y="15443"/>
                  </a:cubicBezTo>
                  <a:cubicBezTo>
                    <a:pt x="5918" y="21348"/>
                    <a:pt x="9442" y="27445"/>
                    <a:pt x="15443" y="29064"/>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768" name="자유형: 도형 264"/>
            <p:cNvSpPr/>
            <p:nvPr/>
          </p:nvSpPr>
          <p:spPr>
            <a:xfrm>
              <a:off x="5457327" y="5608307"/>
              <a:ext cx="57150" cy="38100"/>
            </a:xfrm>
            <a:custGeom>
              <a:avLst/>
              <a:gdLst>
                <a:gd name="connsiteX0" fmla="*/ 15443 w 57150"/>
                <a:gd name="connsiteY0" fmla="*/ 29064 h 38100"/>
                <a:gd name="connsiteX1" fmla="*/ 37731 w 57150"/>
                <a:gd name="connsiteY1" fmla="*/ 34874 h 38100"/>
                <a:gd name="connsiteX2" fmla="*/ 51352 w 57150"/>
                <a:gd name="connsiteY2" fmla="*/ 26968 h 38100"/>
                <a:gd name="connsiteX3" fmla="*/ 43447 w 57150"/>
                <a:gd name="connsiteY3" fmla="*/ 13348 h 38100"/>
                <a:gd name="connsiteX4" fmla="*/ 21158 w 57150"/>
                <a:gd name="connsiteY4" fmla="*/ 7537 h 38100"/>
                <a:gd name="connsiteX5" fmla="*/ 7537 w 57150"/>
                <a:gd name="connsiteY5" fmla="*/ 15443 h 38100"/>
                <a:gd name="connsiteX6" fmla="*/ 15443 w 57150"/>
                <a:gd name="connsiteY6" fmla="*/ 2906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38100">
                  <a:moveTo>
                    <a:pt x="15443" y="29064"/>
                  </a:moveTo>
                  <a:lnTo>
                    <a:pt x="37731" y="34874"/>
                  </a:lnTo>
                  <a:cubicBezTo>
                    <a:pt x="43637" y="36493"/>
                    <a:pt x="49828" y="32969"/>
                    <a:pt x="51352" y="26968"/>
                  </a:cubicBezTo>
                  <a:cubicBezTo>
                    <a:pt x="52972" y="21063"/>
                    <a:pt x="49447" y="14871"/>
                    <a:pt x="43447" y="13348"/>
                  </a:cubicBezTo>
                  <a:lnTo>
                    <a:pt x="21158" y="7537"/>
                  </a:lnTo>
                  <a:cubicBezTo>
                    <a:pt x="15252" y="5918"/>
                    <a:pt x="9061" y="9442"/>
                    <a:pt x="7537" y="15443"/>
                  </a:cubicBezTo>
                  <a:cubicBezTo>
                    <a:pt x="5918" y="21348"/>
                    <a:pt x="9442" y="27540"/>
                    <a:pt x="15443" y="29064"/>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769" name="자유형: 도형 265"/>
            <p:cNvSpPr/>
            <p:nvPr/>
          </p:nvSpPr>
          <p:spPr>
            <a:xfrm>
              <a:off x="5786355" y="5676804"/>
              <a:ext cx="57150" cy="28575"/>
            </a:xfrm>
            <a:custGeom>
              <a:avLst/>
              <a:gdLst>
                <a:gd name="connsiteX0" fmla="*/ 41317 w 57150"/>
                <a:gd name="connsiteY0" fmla="*/ 7144 h 28575"/>
                <a:gd name="connsiteX1" fmla="*/ 18552 w 57150"/>
                <a:gd name="connsiteY1" fmla="*/ 7144 h 28575"/>
                <a:gd name="connsiteX2" fmla="*/ 7218 w 57150"/>
                <a:gd name="connsiteY2" fmla="*/ 17050 h 28575"/>
                <a:gd name="connsiteX3" fmla="*/ 18266 w 57150"/>
                <a:gd name="connsiteY3" fmla="*/ 29432 h 28575"/>
                <a:gd name="connsiteX4" fmla="*/ 41031 w 57150"/>
                <a:gd name="connsiteY4" fmla="*/ 29432 h 28575"/>
                <a:gd name="connsiteX5" fmla="*/ 52366 w 57150"/>
                <a:gd name="connsiteY5" fmla="*/ 19526 h 28575"/>
                <a:gd name="connsiteX6" fmla="*/ 41317 w 57150"/>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28575">
                  <a:moveTo>
                    <a:pt x="41317" y="7144"/>
                  </a:moveTo>
                  <a:lnTo>
                    <a:pt x="18552" y="7144"/>
                  </a:lnTo>
                  <a:cubicBezTo>
                    <a:pt x="12837" y="7144"/>
                    <a:pt x="7789" y="11335"/>
                    <a:pt x="7218" y="17050"/>
                  </a:cubicBezTo>
                  <a:cubicBezTo>
                    <a:pt x="6455" y="23813"/>
                    <a:pt x="11694" y="29432"/>
                    <a:pt x="18266" y="29432"/>
                  </a:cubicBezTo>
                  <a:lnTo>
                    <a:pt x="41031" y="29432"/>
                  </a:lnTo>
                  <a:cubicBezTo>
                    <a:pt x="46747" y="29432"/>
                    <a:pt x="51795" y="25241"/>
                    <a:pt x="52366" y="19526"/>
                  </a:cubicBezTo>
                  <a:cubicBezTo>
                    <a:pt x="53128" y="12763"/>
                    <a:pt x="47890" y="7144"/>
                    <a:pt x="41317" y="7144"/>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770" name="자유형: 도형 266"/>
            <p:cNvSpPr/>
            <p:nvPr/>
          </p:nvSpPr>
          <p:spPr>
            <a:xfrm>
              <a:off x="5451265" y="5676804"/>
              <a:ext cx="57150" cy="28575"/>
            </a:xfrm>
            <a:custGeom>
              <a:avLst/>
              <a:gdLst>
                <a:gd name="connsiteX0" fmla="*/ 18266 w 57150"/>
                <a:gd name="connsiteY0" fmla="*/ 29432 h 28575"/>
                <a:gd name="connsiteX1" fmla="*/ 41031 w 57150"/>
                <a:gd name="connsiteY1" fmla="*/ 29432 h 28575"/>
                <a:gd name="connsiteX2" fmla="*/ 52366 w 57150"/>
                <a:gd name="connsiteY2" fmla="*/ 19526 h 28575"/>
                <a:gd name="connsiteX3" fmla="*/ 41317 w 57150"/>
                <a:gd name="connsiteY3" fmla="*/ 7144 h 28575"/>
                <a:gd name="connsiteX4" fmla="*/ 18552 w 57150"/>
                <a:gd name="connsiteY4" fmla="*/ 7144 h 28575"/>
                <a:gd name="connsiteX5" fmla="*/ 7218 w 57150"/>
                <a:gd name="connsiteY5" fmla="*/ 17050 h 28575"/>
                <a:gd name="connsiteX6" fmla="*/ 18266 w 57150"/>
                <a:gd name="connsiteY6" fmla="*/ 29432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28575">
                  <a:moveTo>
                    <a:pt x="18266" y="29432"/>
                  </a:moveTo>
                  <a:lnTo>
                    <a:pt x="41031" y="29432"/>
                  </a:lnTo>
                  <a:cubicBezTo>
                    <a:pt x="46746" y="29432"/>
                    <a:pt x="51795" y="25241"/>
                    <a:pt x="52366" y="19526"/>
                  </a:cubicBezTo>
                  <a:cubicBezTo>
                    <a:pt x="53128" y="12763"/>
                    <a:pt x="47889" y="7144"/>
                    <a:pt x="41317" y="7144"/>
                  </a:cubicBezTo>
                  <a:lnTo>
                    <a:pt x="18552" y="7144"/>
                  </a:lnTo>
                  <a:cubicBezTo>
                    <a:pt x="12837" y="7144"/>
                    <a:pt x="7789" y="11335"/>
                    <a:pt x="7218" y="17050"/>
                  </a:cubicBezTo>
                  <a:cubicBezTo>
                    <a:pt x="6455" y="23717"/>
                    <a:pt x="11694" y="29432"/>
                    <a:pt x="18266" y="29432"/>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771" name="자유형: 도형 267"/>
            <p:cNvSpPr/>
            <p:nvPr/>
          </p:nvSpPr>
          <p:spPr>
            <a:xfrm>
              <a:off x="5631647" y="5712809"/>
              <a:ext cx="28575" cy="47625"/>
            </a:xfrm>
            <a:custGeom>
              <a:avLst/>
              <a:gdLst>
                <a:gd name="connsiteX0" fmla="*/ 16954 w 28575"/>
                <a:gd name="connsiteY0" fmla="*/ 7144 h 47625"/>
                <a:gd name="connsiteX1" fmla="*/ 7144 w 28575"/>
                <a:gd name="connsiteY1" fmla="*/ 26861 h 47625"/>
                <a:gd name="connsiteX2" fmla="*/ 16954 w 28575"/>
                <a:gd name="connsiteY2" fmla="*/ 46482 h 47625"/>
                <a:gd name="connsiteX3" fmla="*/ 26765 w 28575"/>
                <a:gd name="connsiteY3" fmla="*/ 26861 h 47625"/>
              </a:gdLst>
              <a:ahLst/>
              <a:cxnLst>
                <a:cxn ang="0">
                  <a:pos x="connsiteX0" y="connsiteY0"/>
                </a:cxn>
                <a:cxn ang="0">
                  <a:pos x="connsiteX1" y="connsiteY1"/>
                </a:cxn>
                <a:cxn ang="0">
                  <a:pos x="connsiteX2" y="connsiteY2"/>
                </a:cxn>
                <a:cxn ang="0">
                  <a:pos x="connsiteX3" y="connsiteY3"/>
                </a:cxn>
              </a:cxnLst>
              <a:rect l="l" t="t" r="r" b="b"/>
              <a:pathLst>
                <a:path w="28575" h="47625">
                  <a:moveTo>
                    <a:pt x="16954" y="7144"/>
                  </a:moveTo>
                  <a:lnTo>
                    <a:pt x="7144" y="26861"/>
                  </a:lnTo>
                  <a:lnTo>
                    <a:pt x="16954" y="46482"/>
                  </a:lnTo>
                  <a:lnTo>
                    <a:pt x="26765" y="26861"/>
                  </a:ln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772" name="자유형: 도형 268"/>
            <p:cNvSpPr/>
            <p:nvPr/>
          </p:nvSpPr>
          <p:spPr>
            <a:xfrm>
              <a:off x="5518790" y="5564677"/>
              <a:ext cx="257175" cy="276225"/>
            </a:xfrm>
            <a:custGeom>
              <a:avLst/>
              <a:gdLst>
                <a:gd name="connsiteX0" fmla="*/ 229157 w 257175"/>
                <a:gd name="connsiteY0" fmla="*/ 201662 h 276225"/>
                <a:gd name="connsiteX1" fmla="*/ 252303 w 257175"/>
                <a:gd name="connsiteY1" fmla="*/ 130415 h 276225"/>
                <a:gd name="connsiteX2" fmla="*/ 103618 w 257175"/>
                <a:gd name="connsiteY2" fmla="*/ 9829 h 276225"/>
                <a:gd name="connsiteX3" fmla="*/ 9225 w 257175"/>
                <a:gd name="connsiteY3" fmla="*/ 107650 h 276225"/>
                <a:gd name="connsiteX4" fmla="*/ 31132 w 257175"/>
                <a:gd name="connsiteY4" fmla="*/ 202805 h 276225"/>
                <a:gd name="connsiteX5" fmla="*/ 51706 w 257175"/>
                <a:gd name="connsiteY5" fmla="*/ 253002 h 276225"/>
                <a:gd name="connsiteX6" fmla="*/ 73995 w 257175"/>
                <a:gd name="connsiteY6" fmla="*/ 276053 h 276225"/>
                <a:gd name="connsiteX7" fmla="*/ 118572 w 257175"/>
                <a:gd name="connsiteY7" fmla="*/ 276053 h 276225"/>
                <a:gd name="connsiteX8" fmla="*/ 118572 w 257175"/>
                <a:gd name="connsiteY8" fmla="*/ 222236 h 276225"/>
                <a:gd name="connsiteX9" fmla="*/ 75138 w 257175"/>
                <a:gd name="connsiteY9" fmla="*/ 135464 h 276225"/>
                <a:gd name="connsiteX10" fmla="*/ 80091 w 257175"/>
                <a:gd name="connsiteY10" fmla="*/ 120509 h 276225"/>
                <a:gd name="connsiteX11" fmla="*/ 95045 w 257175"/>
                <a:gd name="connsiteY11" fmla="*/ 125462 h 276225"/>
                <a:gd name="connsiteX12" fmla="*/ 107332 w 257175"/>
                <a:gd name="connsiteY12" fmla="*/ 150132 h 276225"/>
                <a:gd name="connsiteX13" fmla="*/ 119620 w 257175"/>
                <a:gd name="connsiteY13" fmla="*/ 125462 h 276225"/>
                <a:gd name="connsiteX14" fmla="*/ 139527 w 257175"/>
                <a:gd name="connsiteY14" fmla="*/ 125462 h 276225"/>
                <a:gd name="connsiteX15" fmla="*/ 151814 w 257175"/>
                <a:gd name="connsiteY15" fmla="*/ 150132 h 276225"/>
                <a:gd name="connsiteX16" fmla="*/ 164101 w 257175"/>
                <a:gd name="connsiteY16" fmla="*/ 125462 h 276225"/>
                <a:gd name="connsiteX17" fmla="*/ 179056 w 257175"/>
                <a:gd name="connsiteY17" fmla="*/ 120509 h 276225"/>
                <a:gd name="connsiteX18" fmla="*/ 184008 w 257175"/>
                <a:gd name="connsiteY18" fmla="*/ 135464 h 276225"/>
                <a:gd name="connsiteX19" fmla="*/ 140574 w 257175"/>
                <a:gd name="connsiteY19" fmla="*/ 222236 h 276225"/>
                <a:gd name="connsiteX20" fmla="*/ 140574 w 257175"/>
                <a:gd name="connsiteY20" fmla="*/ 276053 h 276225"/>
                <a:gd name="connsiteX21" fmla="*/ 185151 w 257175"/>
                <a:gd name="connsiteY21" fmla="*/ 276053 h 276225"/>
                <a:gd name="connsiteX22" fmla="*/ 207440 w 257175"/>
                <a:gd name="connsiteY22" fmla="*/ 253002 h 276225"/>
                <a:gd name="connsiteX23" fmla="*/ 229157 w 257175"/>
                <a:gd name="connsiteY23" fmla="*/ 201662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276225">
                  <a:moveTo>
                    <a:pt x="229157" y="201662"/>
                  </a:moveTo>
                  <a:cubicBezTo>
                    <a:pt x="244302" y="180803"/>
                    <a:pt x="252303" y="156133"/>
                    <a:pt x="252303" y="130415"/>
                  </a:cubicBezTo>
                  <a:cubicBezTo>
                    <a:pt x="252303" y="53549"/>
                    <a:pt x="182009" y="-6459"/>
                    <a:pt x="103618" y="9829"/>
                  </a:cubicBezTo>
                  <a:cubicBezTo>
                    <a:pt x="55993" y="19735"/>
                    <a:pt x="18083" y="59454"/>
                    <a:pt x="9225" y="107650"/>
                  </a:cubicBezTo>
                  <a:cubicBezTo>
                    <a:pt x="3034" y="141655"/>
                    <a:pt x="10749" y="175469"/>
                    <a:pt x="31132" y="202805"/>
                  </a:cubicBezTo>
                  <a:cubicBezTo>
                    <a:pt x="50087" y="228237"/>
                    <a:pt x="50563" y="248811"/>
                    <a:pt x="51706" y="253002"/>
                  </a:cubicBezTo>
                  <a:cubicBezTo>
                    <a:pt x="51706" y="265289"/>
                    <a:pt x="61708" y="276053"/>
                    <a:pt x="73995" y="276053"/>
                  </a:cubicBezTo>
                  <a:lnTo>
                    <a:pt x="118572" y="276053"/>
                  </a:lnTo>
                  <a:lnTo>
                    <a:pt x="118572" y="222236"/>
                  </a:lnTo>
                  <a:cubicBezTo>
                    <a:pt x="117333" y="219760"/>
                    <a:pt x="72566" y="130320"/>
                    <a:pt x="75138" y="135464"/>
                  </a:cubicBezTo>
                  <a:cubicBezTo>
                    <a:pt x="72376" y="129939"/>
                    <a:pt x="74662" y="123272"/>
                    <a:pt x="80091" y="120509"/>
                  </a:cubicBezTo>
                  <a:cubicBezTo>
                    <a:pt x="85615" y="117747"/>
                    <a:pt x="92283" y="120033"/>
                    <a:pt x="95045" y="125462"/>
                  </a:cubicBezTo>
                  <a:lnTo>
                    <a:pt x="107332" y="150132"/>
                  </a:lnTo>
                  <a:lnTo>
                    <a:pt x="119620" y="125462"/>
                  </a:lnTo>
                  <a:cubicBezTo>
                    <a:pt x="123430" y="117938"/>
                    <a:pt x="135812" y="117938"/>
                    <a:pt x="139527" y="125462"/>
                  </a:cubicBezTo>
                  <a:lnTo>
                    <a:pt x="151814" y="150132"/>
                  </a:lnTo>
                  <a:lnTo>
                    <a:pt x="164101" y="125462"/>
                  </a:lnTo>
                  <a:cubicBezTo>
                    <a:pt x="166864" y="119938"/>
                    <a:pt x="173531" y="117747"/>
                    <a:pt x="179056" y="120509"/>
                  </a:cubicBezTo>
                  <a:cubicBezTo>
                    <a:pt x="184580" y="123272"/>
                    <a:pt x="186771" y="129939"/>
                    <a:pt x="184008" y="135464"/>
                  </a:cubicBezTo>
                  <a:cubicBezTo>
                    <a:pt x="182580" y="138321"/>
                    <a:pt x="138289" y="226809"/>
                    <a:pt x="140574" y="222236"/>
                  </a:cubicBezTo>
                  <a:lnTo>
                    <a:pt x="140574" y="276053"/>
                  </a:lnTo>
                  <a:lnTo>
                    <a:pt x="185151" y="276053"/>
                  </a:lnTo>
                  <a:cubicBezTo>
                    <a:pt x="197439" y="276053"/>
                    <a:pt x="207440" y="265289"/>
                    <a:pt x="207440" y="253002"/>
                  </a:cubicBezTo>
                  <a:cubicBezTo>
                    <a:pt x="209345" y="247954"/>
                    <a:pt x="210393" y="227570"/>
                    <a:pt x="229157" y="201662"/>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773" name="자유형: 도형 269"/>
            <p:cNvSpPr/>
            <p:nvPr/>
          </p:nvSpPr>
          <p:spPr>
            <a:xfrm>
              <a:off x="5597167" y="5922740"/>
              <a:ext cx="95250" cy="28575"/>
            </a:xfrm>
            <a:custGeom>
              <a:avLst/>
              <a:gdLst>
                <a:gd name="connsiteX0" fmla="*/ 51435 w 95250"/>
                <a:gd name="connsiteY0" fmla="*/ 29433 h 28575"/>
                <a:gd name="connsiteX1" fmla="*/ 95726 w 95250"/>
                <a:gd name="connsiteY1" fmla="*/ 7144 h 28575"/>
                <a:gd name="connsiteX2" fmla="*/ 7144 w 95250"/>
                <a:gd name="connsiteY2" fmla="*/ 7144 h 28575"/>
                <a:gd name="connsiteX3" fmla="*/ 51435 w 95250"/>
                <a:gd name="connsiteY3" fmla="*/ 29433 h 28575"/>
              </a:gdLst>
              <a:ahLst/>
              <a:cxnLst>
                <a:cxn ang="0">
                  <a:pos x="connsiteX0" y="connsiteY0"/>
                </a:cxn>
                <a:cxn ang="0">
                  <a:pos x="connsiteX1" y="connsiteY1"/>
                </a:cxn>
                <a:cxn ang="0">
                  <a:pos x="connsiteX2" y="connsiteY2"/>
                </a:cxn>
                <a:cxn ang="0">
                  <a:pos x="connsiteX3" y="connsiteY3"/>
                </a:cxn>
              </a:cxnLst>
              <a:rect l="l" t="t" r="r" b="b"/>
              <a:pathLst>
                <a:path w="95250" h="28575">
                  <a:moveTo>
                    <a:pt x="51435" y="29433"/>
                  </a:moveTo>
                  <a:cubicBezTo>
                    <a:pt x="69532" y="29433"/>
                    <a:pt x="85534" y="20574"/>
                    <a:pt x="95726" y="7144"/>
                  </a:cubicBezTo>
                  <a:lnTo>
                    <a:pt x="7144" y="7144"/>
                  </a:lnTo>
                  <a:cubicBezTo>
                    <a:pt x="17335" y="20574"/>
                    <a:pt x="33242" y="29433"/>
                    <a:pt x="51435" y="29433"/>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grpSp>
      <p:grpSp>
        <p:nvGrpSpPr>
          <p:cNvPr id="809" name="그룹 305"/>
          <p:cNvGrpSpPr/>
          <p:nvPr/>
        </p:nvGrpSpPr>
        <p:grpSpPr>
          <a:xfrm rot="3660000">
            <a:off x="7773670" y="3424555"/>
            <a:ext cx="534035" cy="579755"/>
            <a:chOff x="6792003" y="4880133"/>
            <a:chExt cx="397267" cy="431007"/>
          </a:xfrm>
          <a:solidFill>
            <a:schemeClr val="bg1"/>
          </a:solidFill>
        </p:grpSpPr>
        <p:sp>
          <p:nvSpPr>
            <p:cNvPr id="810" name="자유형: 도형 306"/>
            <p:cNvSpPr/>
            <p:nvPr/>
          </p:nvSpPr>
          <p:spPr>
            <a:xfrm>
              <a:off x="7017820" y="5130165"/>
              <a:ext cx="171450" cy="180975"/>
            </a:xfrm>
            <a:custGeom>
              <a:avLst/>
              <a:gdLst>
                <a:gd name="connsiteX0" fmla="*/ 170879 w 171450"/>
                <a:gd name="connsiteY0" fmla="*/ 110014 h 180975"/>
                <a:gd name="connsiteX1" fmla="*/ 122873 w 171450"/>
                <a:gd name="connsiteY1" fmla="*/ 7144 h 180975"/>
                <a:gd name="connsiteX2" fmla="*/ 7144 w 171450"/>
                <a:gd name="connsiteY2" fmla="*/ 81534 h 180975"/>
                <a:gd name="connsiteX3" fmla="*/ 47340 w 171450"/>
                <a:gd name="connsiteY3" fmla="*/ 167640 h 180975"/>
                <a:gd name="connsiteX4" fmla="*/ 72486 w 171450"/>
                <a:gd name="connsiteY4" fmla="*/ 166497 h 180975"/>
                <a:gd name="connsiteX5" fmla="*/ 93059 w 171450"/>
                <a:gd name="connsiteY5" fmla="*/ 109919 h 180975"/>
                <a:gd name="connsiteX6" fmla="*/ 97346 w 171450"/>
                <a:gd name="connsiteY6" fmla="*/ 107918 h 180975"/>
                <a:gd name="connsiteX7" fmla="*/ 153924 w 171450"/>
                <a:gd name="connsiteY7" fmla="*/ 128492 h 180975"/>
                <a:gd name="connsiteX8" fmla="*/ 170879 w 171450"/>
                <a:gd name="connsiteY8" fmla="*/ 11001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180975">
                  <a:moveTo>
                    <a:pt x="170879" y="110014"/>
                  </a:moveTo>
                  <a:lnTo>
                    <a:pt x="122873" y="7144"/>
                  </a:lnTo>
                  <a:cubicBezTo>
                    <a:pt x="96394" y="45720"/>
                    <a:pt x="54959" y="73152"/>
                    <a:pt x="7144" y="81534"/>
                  </a:cubicBezTo>
                  <a:lnTo>
                    <a:pt x="47340" y="167640"/>
                  </a:lnTo>
                  <a:cubicBezTo>
                    <a:pt x="52483" y="178689"/>
                    <a:pt x="68390" y="177927"/>
                    <a:pt x="72486" y="166497"/>
                  </a:cubicBezTo>
                  <a:lnTo>
                    <a:pt x="93059" y="109919"/>
                  </a:lnTo>
                  <a:lnTo>
                    <a:pt x="97346" y="107918"/>
                  </a:lnTo>
                  <a:lnTo>
                    <a:pt x="153924" y="128492"/>
                  </a:lnTo>
                  <a:cubicBezTo>
                    <a:pt x="165259" y="132779"/>
                    <a:pt x="176022" y="120967"/>
                    <a:pt x="170879" y="110014"/>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811" name="자유형: 도형 307"/>
            <p:cNvSpPr/>
            <p:nvPr/>
          </p:nvSpPr>
          <p:spPr>
            <a:xfrm>
              <a:off x="6837417" y="4880133"/>
              <a:ext cx="314325" cy="314325"/>
            </a:xfrm>
            <a:custGeom>
              <a:avLst/>
              <a:gdLst>
                <a:gd name="connsiteX0" fmla="*/ 157163 w 314325"/>
                <a:gd name="connsiteY0" fmla="*/ 7144 h 314325"/>
                <a:gd name="connsiteX1" fmla="*/ 7144 w 314325"/>
                <a:gd name="connsiteY1" fmla="*/ 157163 h 314325"/>
                <a:gd name="connsiteX2" fmla="*/ 157163 w 314325"/>
                <a:gd name="connsiteY2" fmla="*/ 307181 h 314325"/>
                <a:gd name="connsiteX3" fmla="*/ 307181 w 314325"/>
                <a:gd name="connsiteY3" fmla="*/ 157163 h 314325"/>
                <a:gd name="connsiteX4" fmla="*/ 157163 w 314325"/>
                <a:gd name="connsiteY4" fmla="*/ 7144 h 314325"/>
                <a:gd name="connsiteX5" fmla="*/ 230124 w 314325"/>
                <a:gd name="connsiteY5" fmla="*/ 146018 h 314325"/>
                <a:gd name="connsiteX6" fmla="*/ 203550 w 314325"/>
                <a:gd name="connsiteY6" fmla="*/ 171926 h 314325"/>
                <a:gd name="connsiteX7" fmla="*/ 209836 w 314325"/>
                <a:gd name="connsiteY7" fmla="*/ 208502 h 314325"/>
                <a:gd name="connsiteX8" fmla="*/ 190024 w 314325"/>
                <a:gd name="connsiteY8" fmla="*/ 222885 h 314325"/>
                <a:gd name="connsiteX9" fmla="*/ 157163 w 314325"/>
                <a:gd name="connsiteY9" fmla="*/ 205645 h 314325"/>
                <a:gd name="connsiteX10" fmla="*/ 124302 w 314325"/>
                <a:gd name="connsiteY10" fmla="*/ 222885 h 314325"/>
                <a:gd name="connsiteX11" fmla="*/ 104490 w 314325"/>
                <a:gd name="connsiteY11" fmla="*/ 208502 h 314325"/>
                <a:gd name="connsiteX12" fmla="*/ 110776 w 314325"/>
                <a:gd name="connsiteY12" fmla="*/ 171926 h 314325"/>
                <a:gd name="connsiteX13" fmla="*/ 84201 w 314325"/>
                <a:gd name="connsiteY13" fmla="*/ 146018 h 314325"/>
                <a:gd name="connsiteX14" fmla="*/ 91726 w 314325"/>
                <a:gd name="connsiteY14" fmla="*/ 122777 h 314325"/>
                <a:gd name="connsiteX15" fmla="*/ 128493 w 314325"/>
                <a:gd name="connsiteY15" fmla="*/ 117443 h 314325"/>
                <a:gd name="connsiteX16" fmla="*/ 144971 w 314325"/>
                <a:gd name="connsiteY16" fmla="*/ 84106 h 314325"/>
                <a:gd name="connsiteX17" fmla="*/ 169450 w 314325"/>
                <a:gd name="connsiteY17" fmla="*/ 84106 h 314325"/>
                <a:gd name="connsiteX18" fmla="*/ 185928 w 314325"/>
                <a:gd name="connsiteY18" fmla="*/ 117443 h 314325"/>
                <a:gd name="connsiteX19" fmla="*/ 222695 w 314325"/>
                <a:gd name="connsiteY19" fmla="*/ 122777 h 314325"/>
                <a:gd name="connsiteX20" fmla="*/ 230124 w 314325"/>
                <a:gd name="connsiteY20" fmla="*/ 146018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325" h="314325">
                  <a:moveTo>
                    <a:pt x="157163" y="7144"/>
                  </a:moveTo>
                  <a:cubicBezTo>
                    <a:pt x="74486" y="7144"/>
                    <a:pt x="7144" y="74390"/>
                    <a:pt x="7144" y="157163"/>
                  </a:cubicBezTo>
                  <a:cubicBezTo>
                    <a:pt x="7144" y="239935"/>
                    <a:pt x="74391" y="307181"/>
                    <a:pt x="157163" y="307181"/>
                  </a:cubicBezTo>
                  <a:cubicBezTo>
                    <a:pt x="239840" y="307181"/>
                    <a:pt x="307181" y="239935"/>
                    <a:pt x="307181" y="157163"/>
                  </a:cubicBezTo>
                  <a:cubicBezTo>
                    <a:pt x="307181" y="74390"/>
                    <a:pt x="239840" y="7144"/>
                    <a:pt x="157163" y="7144"/>
                  </a:cubicBezTo>
                  <a:close/>
                  <a:moveTo>
                    <a:pt x="230124" y="146018"/>
                  </a:moveTo>
                  <a:lnTo>
                    <a:pt x="203550" y="171926"/>
                  </a:lnTo>
                  <a:lnTo>
                    <a:pt x="209836" y="208502"/>
                  </a:lnTo>
                  <a:cubicBezTo>
                    <a:pt x="211741" y="219646"/>
                    <a:pt x="200025" y="228124"/>
                    <a:pt x="190024" y="222885"/>
                  </a:cubicBezTo>
                  <a:lnTo>
                    <a:pt x="157163" y="205645"/>
                  </a:lnTo>
                  <a:lnTo>
                    <a:pt x="124302" y="222885"/>
                  </a:lnTo>
                  <a:cubicBezTo>
                    <a:pt x="114300" y="228124"/>
                    <a:pt x="102584" y="219646"/>
                    <a:pt x="104490" y="208502"/>
                  </a:cubicBezTo>
                  <a:lnTo>
                    <a:pt x="110776" y="171926"/>
                  </a:lnTo>
                  <a:lnTo>
                    <a:pt x="84201" y="146018"/>
                  </a:lnTo>
                  <a:cubicBezTo>
                    <a:pt x="76105" y="138113"/>
                    <a:pt x="80582" y="124396"/>
                    <a:pt x="91726" y="122777"/>
                  </a:cubicBezTo>
                  <a:lnTo>
                    <a:pt x="128493" y="117443"/>
                  </a:lnTo>
                  <a:lnTo>
                    <a:pt x="144971" y="84106"/>
                  </a:lnTo>
                  <a:cubicBezTo>
                    <a:pt x="149924" y="74009"/>
                    <a:pt x="164402" y="74009"/>
                    <a:pt x="169450" y="84106"/>
                  </a:cubicBezTo>
                  <a:lnTo>
                    <a:pt x="185928" y="117443"/>
                  </a:lnTo>
                  <a:lnTo>
                    <a:pt x="222695" y="122777"/>
                  </a:lnTo>
                  <a:cubicBezTo>
                    <a:pt x="233744" y="124396"/>
                    <a:pt x="238220" y="138208"/>
                    <a:pt x="230124" y="146018"/>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812" name="자유형: 도형 308"/>
            <p:cNvSpPr/>
            <p:nvPr/>
          </p:nvSpPr>
          <p:spPr>
            <a:xfrm>
              <a:off x="6792003" y="5130165"/>
              <a:ext cx="171450" cy="180975"/>
            </a:xfrm>
            <a:custGeom>
              <a:avLst/>
              <a:gdLst>
                <a:gd name="connsiteX0" fmla="*/ 56463 w 171450"/>
                <a:gd name="connsiteY0" fmla="*/ 7144 h 180975"/>
                <a:gd name="connsiteX1" fmla="*/ 8457 w 171450"/>
                <a:gd name="connsiteY1" fmla="*/ 110014 h 180975"/>
                <a:gd name="connsiteX2" fmla="*/ 25507 w 171450"/>
                <a:gd name="connsiteY2" fmla="*/ 128588 h 180975"/>
                <a:gd name="connsiteX3" fmla="*/ 82085 w 171450"/>
                <a:gd name="connsiteY3" fmla="*/ 108013 h 180975"/>
                <a:gd name="connsiteX4" fmla="*/ 86372 w 171450"/>
                <a:gd name="connsiteY4" fmla="*/ 110014 h 180975"/>
                <a:gd name="connsiteX5" fmla="*/ 106945 w 171450"/>
                <a:gd name="connsiteY5" fmla="*/ 166592 h 180975"/>
                <a:gd name="connsiteX6" fmla="*/ 132092 w 171450"/>
                <a:gd name="connsiteY6" fmla="*/ 167735 h 180975"/>
                <a:gd name="connsiteX7" fmla="*/ 172287 w 171450"/>
                <a:gd name="connsiteY7" fmla="*/ 81629 h 180975"/>
                <a:gd name="connsiteX8" fmla="*/ 56463 w 171450"/>
                <a:gd name="connsiteY8"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 h="180975">
                  <a:moveTo>
                    <a:pt x="56463" y="7144"/>
                  </a:moveTo>
                  <a:lnTo>
                    <a:pt x="8457" y="110014"/>
                  </a:lnTo>
                  <a:cubicBezTo>
                    <a:pt x="3313" y="121063"/>
                    <a:pt x="14172" y="132779"/>
                    <a:pt x="25507" y="128588"/>
                  </a:cubicBezTo>
                  <a:lnTo>
                    <a:pt x="82085" y="108013"/>
                  </a:lnTo>
                  <a:lnTo>
                    <a:pt x="86372" y="110014"/>
                  </a:lnTo>
                  <a:lnTo>
                    <a:pt x="106945" y="166592"/>
                  </a:lnTo>
                  <a:cubicBezTo>
                    <a:pt x="111041" y="177927"/>
                    <a:pt x="126948" y="178689"/>
                    <a:pt x="132092" y="167735"/>
                  </a:cubicBezTo>
                  <a:lnTo>
                    <a:pt x="172287" y="81629"/>
                  </a:lnTo>
                  <a:cubicBezTo>
                    <a:pt x="124281" y="73152"/>
                    <a:pt x="82942" y="45720"/>
                    <a:pt x="56463" y="7144"/>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grpSp>
      <p:grpSp>
        <p:nvGrpSpPr>
          <p:cNvPr id="998" name="그룹 494"/>
          <p:cNvGrpSpPr/>
          <p:nvPr/>
        </p:nvGrpSpPr>
        <p:grpSpPr>
          <a:xfrm>
            <a:off x="2870835" y="4989830"/>
            <a:ext cx="520700" cy="520065"/>
            <a:chOff x="3437087" y="3568446"/>
            <a:chExt cx="386824" cy="386143"/>
          </a:xfrm>
          <a:solidFill>
            <a:schemeClr val="bg1"/>
          </a:solidFill>
        </p:grpSpPr>
        <p:sp>
          <p:nvSpPr>
            <p:cNvPr id="999" name="자유형: 도형 495"/>
            <p:cNvSpPr/>
            <p:nvPr/>
          </p:nvSpPr>
          <p:spPr>
            <a:xfrm>
              <a:off x="3661986" y="3725989"/>
              <a:ext cx="161925" cy="228600"/>
            </a:xfrm>
            <a:custGeom>
              <a:avLst/>
              <a:gdLst>
                <a:gd name="connsiteX0" fmla="*/ 161054 w 161925"/>
                <a:gd name="connsiteY0" fmla="*/ 73057 h 228600"/>
                <a:gd name="connsiteX1" fmla="*/ 117334 w 161925"/>
                <a:gd name="connsiteY1" fmla="*/ 14859 h 228600"/>
                <a:gd name="connsiteX2" fmla="*/ 117334 w 161925"/>
                <a:gd name="connsiteY2" fmla="*/ 14669 h 228600"/>
                <a:gd name="connsiteX3" fmla="*/ 116858 w 161925"/>
                <a:gd name="connsiteY3" fmla="*/ 14478 h 228600"/>
                <a:gd name="connsiteX4" fmla="*/ 84092 w 161925"/>
                <a:gd name="connsiteY4" fmla="*/ 7144 h 228600"/>
                <a:gd name="connsiteX5" fmla="*/ 18370 w 161925"/>
                <a:gd name="connsiteY5" fmla="*/ 127540 h 228600"/>
                <a:gd name="connsiteX6" fmla="*/ 74567 w 161925"/>
                <a:gd name="connsiteY6" fmla="*/ 224504 h 228600"/>
                <a:gd name="connsiteX7" fmla="*/ 93712 w 161925"/>
                <a:gd name="connsiteY7" fmla="*/ 224504 h 228600"/>
                <a:gd name="connsiteX8" fmla="*/ 152958 w 161925"/>
                <a:gd name="connsiteY8" fmla="*/ 122015 h 228600"/>
                <a:gd name="connsiteX9" fmla="*/ 161054 w 161925"/>
                <a:gd name="connsiteY9" fmla="*/ 73057 h 228600"/>
                <a:gd name="connsiteX10" fmla="*/ 84092 w 161925"/>
                <a:gd name="connsiteY10" fmla="*/ 118491 h 228600"/>
                <a:gd name="connsiteX11" fmla="*/ 50659 w 161925"/>
                <a:gd name="connsiteY11" fmla="*/ 85058 h 228600"/>
                <a:gd name="connsiteX12" fmla="*/ 84092 w 161925"/>
                <a:gd name="connsiteY12" fmla="*/ 51626 h 228600"/>
                <a:gd name="connsiteX13" fmla="*/ 117525 w 161925"/>
                <a:gd name="connsiteY13" fmla="*/ 85058 h 228600"/>
                <a:gd name="connsiteX14" fmla="*/ 84092 w 161925"/>
                <a:gd name="connsiteY14" fmla="*/ 11849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925" h="228600">
                  <a:moveTo>
                    <a:pt x="161054" y="73057"/>
                  </a:moveTo>
                  <a:cubicBezTo>
                    <a:pt x="158101" y="49625"/>
                    <a:pt x="142290" y="26956"/>
                    <a:pt x="117334" y="14859"/>
                  </a:cubicBezTo>
                  <a:lnTo>
                    <a:pt x="117334" y="14669"/>
                  </a:lnTo>
                  <a:cubicBezTo>
                    <a:pt x="117144" y="14669"/>
                    <a:pt x="117144" y="14478"/>
                    <a:pt x="116858" y="14478"/>
                  </a:cubicBezTo>
                  <a:cubicBezTo>
                    <a:pt x="107047" y="9811"/>
                    <a:pt x="95713" y="7144"/>
                    <a:pt x="84092" y="7144"/>
                  </a:cubicBezTo>
                  <a:cubicBezTo>
                    <a:pt x="33800" y="7144"/>
                    <a:pt x="-15634" y="64389"/>
                    <a:pt x="18370" y="127540"/>
                  </a:cubicBezTo>
                  <a:cubicBezTo>
                    <a:pt x="42563" y="169069"/>
                    <a:pt x="30847" y="148971"/>
                    <a:pt x="74567" y="224504"/>
                  </a:cubicBezTo>
                  <a:cubicBezTo>
                    <a:pt x="79044" y="231934"/>
                    <a:pt x="89331" y="231934"/>
                    <a:pt x="93712" y="224504"/>
                  </a:cubicBezTo>
                  <a:lnTo>
                    <a:pt x="152958" y="122015"/>
                  </a:lnTo>
                  <a:cubicBezTo>
                    <a:pt x="163245" y="102965"/>
                    <a:pt x="163721" y="78486"/>
                    <a:pt x="161054" y="73057"/>
                  </a:cubicBezTo>
                  <a:close/>
                  <a:moveTo>
                    <a:pt x="84092" y="118491"/>
                  </a:moveTo>
                  <a:cubicBezTo>
                    <a:pt x="65614" y="118491"/>
                    <a:pt x="50659" y="103537"/>
                    <a:pt x="50659" y="85058"/>
                  </a:cubicBezTo>
                  <a:cubicBezTo>
                    <a:pt x="50659" y="66580"/>
                    <a:pt x="65614" y="51626"/>
                    <a:pt x="84092" y="51626"/>
                  </a:cubicBezTo>
                  <a:cubicBezTo>
                    <a:pt x="102571" y="51626"/>
                    <a:pt x="117525" y="66580"/>
                    <a:pt x="117525" y="85058"/>
                  </a:cubicBezTo>
                  <a:cubicBezTo>
                    <a:pt x="117525" y="103537"/>
                    <a:pt x="102571" y="118491"/>
                    <a:pt x="84092" y="118491"/>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1000" name="자유형: 도형 496"/>
            <p:cNvSpPr/>
            <p:nvPr/>
          </p:nvSpPr>
          <p:spPr>
            <a:xfrm>
              <a:off x="3727790" y="3792759"/>
              <a:ext cx="28575" cy="28575"/>
            </a:xfrm>
            <a:custGeom>
              <a:avLst/>
              <a:gdLst>
                <a:gd name="connsiteX0" fmla="*/ 18288 w 28575"/>
                <a:gd name="connsiteY0" fmla="*/ 7144 h 28575"/>
                <a:gd name="connsiteX1" fmla="*/ 7144 w 28575"/>
                <a:gd name="connsiteY1" fmla="*/ 18288 h 28575"/>
                <a:gd name="connsiteX2" fmla="*/ 18288 w 28575"/>
                <a:gd name="connsiteY2" fmla="*/ 29432 h 28575"/>
                <a:gd name="connsiteX3" fmla="*/ 29432 w 28575"/>
                <a:gd name="connsiteY3" fmla="*/ 18288 h 28575"/>
                <a:gd name="connsiteX4" fmla="*/ 18288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288" y="7144"/>
                  </a:moveTo>
                  <a:cubicBezTo>
                    <a:pt x="12002" y="7144"/>
                    <a:pt x="7144" y="12002"/>
                    <a:pt x="7144" y="18288"/>
                  </a:cubicBezTo>
                  <a:cubicBezTo>
                    <a:pt x="7144" y="24574"/>
                    <a:pt x="12002" y="29432"/>
                    <a:pt x="18288" y="29432"/>
                  </a:cubicBezTo>
                  <a:cubicBezTo>
                    <a:pt x="24574" y="29432"/>
                    <a:pt x="29432" y="24574"/>
                    <a:pt x="29432" y="18288"/>
                  </a:cubicBezTo>
                  <a:cubicBezTo>
                    <a:pt x="29432" y="12002"/>
                    <a:pt x="24574" y="7144"/>
                    <a:pt x="18288" y="7144"/>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1001" name="자유형: 도형 497"/>
            <p:cNvSpPr/>
            <p:nvPr/>
          </p:nvSpPr>
          <p:spPr>
            <a:xfrm>
              <a:off x="3437087" y="3568636"/>
              <a:ext cx="161925" cy="180975"/>
            </a:xfrm>
            <a:custGeom>
              <a:avLst/>
              <a:gdLst>
                <a:gd name="connsiteX0" fmla="*/ 7144 w 161925"/>
                <a:gd name="connsiteY0" fmla="*/ 175641 h 180975"/>
                <a:gd name="connsiteX1" fmla="*/ 73819 w 161925"/>
                <a:gd name="connsiteY1" fmla="*/ 175641 h 180975"/>
                <a:gd name="connsiteX2" fmla="*/ 163163 w 161925"/>
                <a:gd name="connsiteY2" fmla="*/ 7620 h 180975"/>
                <a:gd name="connsiteX3" fmla="*/ 163163 w 161925"/>
                <a:gd name="connsiteY3" fmla="*/ 7144 h 180975"/>
                <a:gd name="connsiteX4" fmla="*/ 7144 w 161925"/>
                <a:gd name="connsiteY4" fmla="*/ 175641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80975">
                  <a:moveTo>
                    <a:pt x="7144" y="175641"/>
                  </a:moveTo>
                  <a:lnTo>
                    <a:pt x="73819" y="175641"/>
                  </a:lnTo>
                  <a:cubicBezTo>
                    <a:pt x="73819" y="88202"/>
                    <a:pt x="112300" y="16573"/>
                    <a:pt x="163163" y="7620"/>
                  </a:cubicBezTo>
                  <a:lnTo>
                    <a:pt x="163163" y="7144"/>
                  </a:lnTo>
                  <a:cubicBezTo>
                    <a:pt x="76200" y="12954"/>
                    <a:pt x="7144" y="87249"/>
                    <a:pt x="7144" y="175641"/>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1002" name="자유형: 도형 498"/>
            <p:cNvSpPr/>
            <p:nvPr/>
          </p:nvSpPr>
          <p:spPr>
            <a:xfrm>
              <a:off x="3438706" y="3759422"/>
              <a:ext cx="161925" cy="152400"/>
            </a:xfrm>
            <a:custGeom>
              <a:avLst/>
              <a:gdLst>
                <a:gd name="connsiteX0" fmla="*/ 73343 w 161925"/>
                <a:gd name="connsiteY0" fmla="*/ 7144 h 152400"/>
                <a:gd name="connsiteX1" fmla="*/ 7144 w 161925"/>
                <a:gd name="connsiteY1" fmla="*/ 7144 h 152400"/>
                <a:gd name="connsiteX2" fmla="*/ 161544 w 161925"/>
                <a:gd name="connsiteY2" fmla="*/ 151447 h 152400"/>
                <a:gd name="connsiteX3" fmla="*/ 161544 w 161925"/>
                <a:gd name="connsiteY3" fmla="*/ 150971 h 152400"/>
                <a:gd name="connsiteX4" fmla="*/ 73343 w 161925"/>
                <a:gd name="connsiteY4" fmla="*/ 7144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52400">
                  <a:moveTo>
                    <a:pt x="73343" y="7144"/>
                  </a:moveTo>
                  <a:lnTo>
                    <a:pt x="7144" y="7144"/>
                  </a:lnTo>
                  <a:cubicBezTo>
                    <a:pt x="17621" y="85154"/>
                    <a:pt x="82010" y="146209"/>
                    <a:pt x="161544" y="151447"/>
                  </a:cubicBezTo>
                  <a:lnTo>
                    <a:pt x="161544" y="150971"/>
                  </a:lnTo>
                  <a:cubicBezTo>
                    <a:pt x="115157" y="142780"/>
                    <a:pt x="79248" y="83915"/>
                    <a:pt x="73343" y="7144"/>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1003" name="자유형: 도형 499"/>
            <p:cNvSpPr/>
            <p:nvPr/>
          </p:nvSpPr>
          <p:spPr>
            <a:xfrm>
              <a:off x="3526241" y="3592067"/>
              <a:ext cx="76200" cy="152400"/>
            </a:xfrm>
            <a:custGeom>
              <a:avLst/>
              <a:gdLst>
                <a:gd name="connsiteX0" fmla="*/ 7144 w 76200"/>
                <a:gd name="connsiteY0" fmla="*/ 152210 h 152400"/>
                <a:gd name="connsiteX1" fmla="*/ 74009 w 76200"/>
                <a:gd name="connsiteY1" fmla="*/ 152210 h 152400"/>
                <a:gd name="connsiteX2" fmla="*/ 74009 w 76200"/>
                <a:gd name="connsiteY2" fmla="*/ 7144 h 152400"/>
                <a:gd name="connsiteX3" fmla="*/ 7144 w 76200"/>
                <a:gd name="connsiteY3" fmla="*/ 152210 h 152400"/>
              </a:gdLst>
              <a:ahLst/>
              <a:cxnLst>
                <a:cxn ang="0">
                  <a:pos x="connsiteX0" y="connsiteY0"/>
                </a:cxn>
                <a:cxn ang="0">
                  <a:pos x="connsiteX1" y="connsiteY1"/>
                </a:cxn>
                <a:cxn ang="0">
                  <a:pos x="connsiteX2" y="connsiteY2"/>
                </a:cxn>
                <a:cxn ang="0">
                  <a:pos x="connsiteX3" y="connsiteY3"/>
                </a:cxn>
              </a:cxnLst>
              <a:rect l="l" t="t" r="r" b="b"/>
              <a:pathLst>
                <a:path w="76200" h="152400">
                  <a:moveTo>
                    <a:pt x="7144" y="152210"/>
                  </a:moveTo>
                  <a:lnTo>
                    <a:pt x="74009" y="152210"/>
                  </a:lnTo>
                  <a:lnTo>
                    <a:pt x="74009" y="7144"/>
                  </a:lnTo>
                  <a:cubicBezTo>
                    <a:pt x="36767" y="17621"/>
                    <a:pt x="7144" y="80677"/>
                    <a:pt x="7144" y="152210"/>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1004" name="자유형: 도형 500"/>
            <p:cNvSpPr/>
            <p:nvPr/>
          </p:nvSpPr>
          <p:spPr>
            <a:xfrm>
              <a:off x="3615395" y="3759422"/>
              <a:ext cx="47625" cy="133350"/>
            </a:xfrm>
            <a:custGeom>
              <a:avLst/>
              <a:gdLst>
                <a:gd name="connsiteX0" fmla="*/ 41338 w 47625"/>
                <a:gd name="connsiteY0" fmla="*/ 7144 h 133350"/>
                <a:gd name="connsiteX1" fmla="*/ 7144 w 47625"/>
                <a:gd name="connsiteY1" fmla="*/ 7144 h 133350"/>
                <a:gd name="connsiteX2" fmla="*/ 7144 w 47625"/>
                <a:gd name="connsiteY2" fmla="*/ 128016 h 133350"/>
                <a:gd name="connsiteX3" fmla="*/ 43529 w 47625"/>
                <a:gd name="connsiteY3" fmla="*/ 100108 h 133350"/>
                <a:gd name="connsiteX4" fmla="*/ 41338 w 47625"/>
                <a:gd name="connsiteY4" fmla="*/ 714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133350">
                  <a:moveTo>
                    <a:pt x="41338" y="7144"/>
                  </a:moveTo>
                  <a:lnTo>
                    <a:pt x="7144" y="7144"/>
                  </a:lnTo>
                  <a:lnTo>
                    <a:pt x="7144" y="128016"/>
                  </a:lnTo>
                  <a:cubicBezTo>
                    <a:pt x="20098" y="124396"/>
                    <a:pt x="33338" y="114395"/>
                    <a:pt x="43529" y="100108"/>
                  </a:cubicBezTo>
                  <a:cubicBezTo>
                    <a:pt x="28289" y="68771"/>
                    <a:pt x="27622" y="34957"/>
                    <a:pt x="41338" y="7144"/>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1005" name="자유형: 도형 501"/>
            <p:cNvSpPr/>
            <p:nvPr/>
          </p:nvSpPr>
          <p:spPr>
            <a:xfrm>
              <a:off x="3615395" y="3592067"/>
              <a:ext cx="76200" cy="152400"/>
            </a:xfrm>
            <a:custGeom>
              <a:avLst/>
              <a:gdLst>
                <a:gd name="connsiteX0" fmla="*/ 7144 w 76200"/>
                <a:gd name="connsiteY0" fmla="*/ 7144 h 152400"/>
                <a:gd name="connsiteX1" fmla="*/ 7144 w 76200"/>
                <a:gd name="connsiteY1" fmla="*/ 152210 h 152400"/>
                <a:gd name="connsiteX2" fmla="*/ 56388 w 76200"/>
                <a:gd name="connsiteY2" fmla="*/ 152210 h 152400"/>
                <a:gd name="connsiteX3" fmla="*/ 74390 w 76200"/>
                <a:gd name="connsiteY3" fmla="*/ 136588 h 152400"/>
                <a:gd name="connsiteX4" fmla="*/ 7144 w 76200"/>
                <a:gd name="connsiteY4" fmla="*/ 7144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152400">
                  <a:moveTo>
                    <a:pt x="7144" y="7144"/>
                  </a:moveTo>
                  <a:lnTo>
                    <a:pt x="7144" y="152210"/>
                  </a:lnTo>
                  <a:lnTo>
                    <a:pt x="56388" y="152210"/>
                  </a:lnTo>
                  <a:cubicBezTo>
                    <a:pt x="61817" y="146209"/>
                    <a:pt x="67818" y="141065"/>
                    <a:pt x="74390" y="136588"/>
                  </a:cubicBezTo>
                  <a:cubicBezTo>
                    <a:pt x="70390" y="72104"/>
                    <a:pt x="41624" y="16764"/>
                    <a:pt x="7144" y="7144"/>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1006" name="자유형: 도형 502"/>
            <p:cNvSpPr/>
            <p:nvPr/>
          </p:nvSpPr>
          <p:spPr>
            <a:xfrm>
              <a:off x="3527289" y="3759422"/>
              <a:ext cx="76200" cy="133350"/>
            </a:xfrm>
            <a:custGeom>
              <a:avLst/>
              <a:gdLst>
                <a:gd name="connsiteX0" fmla="*/ 7144 w 76200"/>
                <a:gd name="connsiteY0" fmla="*/ 7144 h 133350"/>
                <a:gd name="connsiteX1" fmla="*/ 72961 w 76200"/>
                <a:gd name="connsiteY1" fmla="*/ 128016 h 133350"/>
                <a:gd name="connsiteX2" fmla="*/ 72961 w 76200"/>
                <a:gd name="connsiteY2" fmla="*/ 7144 h 133350"/>
                <a:gd name="connsiteX3" fmla="*/ 7144 w 76200"/>
                <a:gd name="connsiteY3" fmla="*/ 7144 h 133350"/>
              </a:gdLst>
              <a:ahLst/>
              <a:cxnLst>
                <a:cxn ang="0">
                  <a:pos x="connsiteX0" y="connsiteY0"/>
                </a:cxn>
                <a:cxn ang="0">
                  <a:pos x="connsiteX1" y="connsiteY1"/>
                </a:cxn>
                <a:cxn ang="0">
                  <a:pos x="connsiteX2" y="connsiteY2"/>
                </a:cxn>
                <a:cxn ang="0">
                  <a:pos x="connsiteX3" y="connsiteY3"/>
                </a:cxn>
              </a:cxnLst>
              <a:rect l="l" t="t" r="r" b="b"/>
              <a:pathLst>
                <a:path w="76200" h="133350">
                  <a:moveTo>
                    <a:pt x="7144" y="7144"/>
                  </a:moveTo>
                  <a:cubicBezTo>
                    <a:pt x="12573" y="68771"/>
                    <a:pt x="39624" y="118681"/>
                    <a:pt x="72961" y="128016"/>
                  </a:cubicBezTo>
                  <a:lnTo>
                    <a:pt x="72961" y="7144"/>
                  </a:lnTo>
                  <a:lnTo>
                    <a:pt x="7144" y="7144"/>
                  </a:ln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1007" name="자유형: 도형 503"/>
            <p:cNvSpPr/>
            <p:nvPr/>
          </p:nvSpPr>
          <p:spPr>
            <a:xfrm>
              <a:off x="3615395" y="3568446"/>
              <a:ext cx="161925" cy="152400"/>
            </a:xfrm>
            <a:custGeom>
              <a:avLst/>
              <a:gdLst>
                <a:gd name="connsiteX0" fmla="*/ 7144 w 161925"/>
                <a:gd name="connsiteY0" fmla="*/ 7144 h 152400"/>
                <a:gd name="connsiteX1" fmla="*/ 7144 w 161925"/>
                <a:gd name="connsiteY1" fmla="*/ 7620 h 152400"/>
                <a:gd name="connsiteX2" fmla="*/ 96107 w 161925"/>
                <a:gd name="connsiteY2" fmla="*/ 148780 h 152400"/>
                <a:gd name="connsiteX3" fmla="*/ 130873 w 161925"/>
                <a:gd name="connsiteY3" fmla="*/ 142399 h 152400"/>
                <a:gd name="connsiteX4" fmla="*/ 161830 w 161925"/>
                <a:gd name="connsiteY4" fmla="*/ 147828 h 152400"/>
                <a:gd name="connsiteX5" fmla="*/ 7144 w 161925"/>
                <a:gd name="connsiteY5" fmla="*/ 7144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25" h="152400">
                  <a:moveTo>
                    <a:pt x="7144" y="7144"/>
                  </a:moveTo>
                  <a:lnTo>
                    <a:pt x="7144" y="7620"/>
                  </a:lnTo>
                  <a:cubicBezTo>
                    <a:pt x="52578" y="15621"/>
                    <a:pt x="89154" y="74390"/>
                    <a:pt x="96107" y="148780"/>
                  </a:cubicBezTo>
                  <a:cubicBezTo>
                    <a:pt x="107156" y="144684"/>
                    <a:pt x="118872" y="142399"/>
                    <a:pt x="130873" y="142399"/>
                  </a:cubicBezTo>
                  <a:cubicBezTo>
                    <a:pt x="141446" y="142399"/>
                    <a:pt x="151829" y="144494"/>
                    <a:pt x="161830" y="147828"/>
                  </a:cubicBezTo>
                  <a:cubicBezTo>
                    <a:pt x="149066" y="72485"/>
                    <a:pt x="84677" y="12287"/>
                    <a:pt x="7144" y="7144"/>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1008" name="자유형: 도형 504"/>
            <p:cNvSpPr/>
            <p:nvPr/>
          </p:nvSpPr>
          <p:spPr>
            <a:xfrm>
              <a:off x="3727790" y="3792759"/>
              <a:ext cx="28575" cy="28575"/>
            </a:xfrm>
            <a:custGeom>
              <a:avLst/>
              <a:gdLst>
                <a:gd name="connsiteX0" fmla="*/ 18288 w 28575"/>
                <a:gd name="connsiteY0" fmla="*/ 7144 h 28575"/>
                <a:gd name="connsiteX1" fmla="*/ 7144 w 28575"/>
                <a:gd name="connsiteY1" fmla="*/ 18288 h 28575"/>
                <a:gd name="connsiteX2" fmla="*/ 18288 w 28575"/>
                <a:gd name="connsiteY2" fmla="*/ 29432 h 28575"/>
                <a:gd name="connsiteX3" fmla="*/ 29432 w 28575"/>
                <a:gd name="connsiteY3" fmla="*/ 18288 h 28575"/>
                <a:gd name="connsiteX4" fmla="*/ 18288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288" y="7144"/>
                  </a:moveTo>
                  <a:cubicBezTo>
                    <a:pt x="12192" y="7144"/>
                    <a:pt x="7144" y="12097"/>
                    <a:pt x="7144" y="18288"/>
                  </a:cubicBezTo>
                  <a:cubicBezTo>
                    <a:pt x="7144" y="24479"/>
                    <a:pt x="12192" y="29432"/>
                    <a:pt x="18288" y="29432"/>
                  </a:cubicBezTo>
                  <a:cubicBezTo>
                    <a:pt x="24384" y="29432"/>
                    <a:pt x="29432" y="24479"/>
                    <a:pt x="29432" y="18288"/>
                  </a:cubicBezTo>
                  <a:cubicBezTo>
                    <a:pt x="29432" y="12097"/>
                    <a:pt x="24479" y="7144"/>
                    <a:pt x="18288" y="7144"/>
                  </a:cubicBez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sp>
          <p:nvSpPr>
            <p:cNvPr id="1009" name="자유형: 도형 505"/>
            <p:cNvSpPr/>
            <p:nvPr/>
          </p:nvSpPr>
          <p:spPr>
            <a:xfrm>
              <a:off x="3615395" y="3873912"/>
              <a:ext cx="66675" cy="38100"/>
            </a:xfrm>
            <a:custGeom>
              <a:avLst/>
              <a:gdLst>
                <a:gd name="connsiteX0" fmla="*/ 55435 w 66675"/>
                <a:gd name="connsiteY0" fmla="*/ 7144 h 38100"/>
                <a:gd name="connsiteX1" fmla="*/ 7144 w 66675"/>
                <a:gd name="connsiteY1" fmla="*/ 36481 h 38100"/>
                <a:gd name="connsiteX2" fmla="*/ 7144 w 66675"/>
                <a:gd name="connsiteY2" fmla="*/ 36957 h 38100"/>
                <a:gd name="connsiteX3" fmla="*/ 64675 w 66675"/>
                <a:gd name="connsiteY3" fmla="*/ 23146 h 38100"/>
                <a:gd name="connsiteX4" fmla="*/ 55435 w 66675"/>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38100">
                  <a:moveTo>
                    <a:pt x="55435" y="7144"/>
                  </a:moveTo>
                  <a:cubicBezTo>
                    <a:pt x="41910" y="22955"/>
                    <a:pt x="24765" y="33338"/>
                    <a:pt x="7144" y="36481"/>
                  </a:cubicBezTo>
                  <a:lnTo>
                    <a:pt x="7144" y="36957"/>
                  </a:lnTo>
                  <a:cubicBezTo>
                    <a:pt x="27051" y="35624"/>
                    <a:pt x="47244" y="30766"/>
                    <a:pt x="64675" y="23146"/>
                  </a:cubicBezTo>
                  <a:lnTo>
                    <a:pt x="55435" y="7144"/>
                  </a:lnTo>
                  <a:close/>
                </a:path>
              </a:pathLst>
            </a:custGeom>
            <a:grpFill/>
            <a:ln w="9525" cap="flat">
              <a:noFill/>
              <a:prstDash val="solid"/>
              <a:miter/>
            </a:ln>
          </p:spPr>
          <p:txBody>
            <a:bodyPr rtlCol="0" anchor="ctr"/>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430" b="0" i="0" u="none" strike="noStrike" kern="0" cap="none" spc="0" normalizeH="0" baseline="0" noProof="0" smtClean="0">
                <a:ln>
                  <a:noFill/>
                </a:ln>
                <a:solidFill>
                  <a:prstClr val="black"/>
                </a:solidFill>
                <a:effectLst/>
                <a:uLnTx/>
                <a:uFillTx/>
                <a:sym typeface="Calibri" panose="020F0502020204030204" charset="0"/>
              </a:endParaRPr>
            </a:p>
          </p:txBody>
        </p:sp>
      </p:grpSp>
      <p:sp>
        <p:nvSpPr>
          <p:cNvPr id="3" name="文本框 2"/>
          <p:cNvSpPr txBox="1"/>
          <p:nvPr/>
        </p:nvSpPr>
        <p:spPr>
          <a:xfrm>
            <a:off x="1115695" y="301625"/>
            <a:ext cx="5410276" cy="681990"/>
          </a:xfrm>
          <a:prstGeom prst="rect">
            <a:avLst/>
          </a:prstGeom>
          <a:noFill/>
        </p:spPr>
        <p:txBody>
          <a:bodyPr wrap="square" rtlCol="0">
            <a:spAutoFit/>
          </a:bodyPr>
          <a:p>
            <a:pPr algn="l">
              <a:lnSpc>
                <a:spcPct val="120000"/>
              </a:lnSpc>
            </a:pPr>
            <a:r>
              <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rPr>
              <a:t>设计思路</a:t>
            </a:r>
            <a:endPar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endParaRPr>
          </a:p>
        </p:txBody>
      </p:sp>
      <p:sp>
        <p:nvSpPr>
          <p:cNvPr id="5" name="文本框 4"/>
          <p:cNvSpPr txBox="1"/>
          <p:nvPr/>
        </p:nvSpPr>
        <p:spPr>
          <a:xfrm>
            <a:off x="410210" y="375920"/>
            <a:ext cx="691515" cy="534035"/>
          </a:xfrm>
          <a:prstGeom prst="rect">
            <a:avLst/>
          </a:prstGeom>
          <a:noFill/>
        </p:spPr>
        <p:txBody>
          <a:bodyPr wrap="square" rtlCol="0">
            <a:spAutoFit/>
          </a:bodyPr>
          <a:p>
            <a:pPr algn="ctr">
              <a:lnSpc>
                <a:spcPct val="120000"/>
              </a:lnSpc>
            </a:pPr>
            <a:r>
              <a:rPr lang="en-US" sz="2400" cap="all">
                <a:solidFill>
                  <a:srgbClr val="30A7B9"/>
                </a:solidFill>
                <a:uFillTx/>
                <a:latin typeface="思源黑体 CN Bold" panose="020B0800000000000000" charset="-122"/>
                <a:ea typeface="思源黑体 CN Bold" panose="020B0800000000000000" charset="-122"/>
              </a:rPr>
              <a:t>02</a:t>
            </a:r>
            <a:endParaRPr lang="en-US" sz="2400" cap="all">
              <a:solidFill>
                <a:srgbClr val="30A7B9"/>
              </a:solidFill>
              <a:uFillTx/>
              <a:latin typeface="思源黑体 CN Bold" panose="020B0800000000000000" charset="-122"/>
              <a:ea typeface="思源黑体 CN Bold" panose="020B0800000000000000" charset="-122"/>
            </a:endParaRPr>
          </a:p>
        </p:txBody>
      </p:sp>
      <p:grpSp>
        <p:nvGrpSpPr>
          <p:cNvPr id="62" name="Group 20"/>
          <p:cNvGrpSpPr/>
          <p:nvPr/>
        </p:nvGrpSpPr>
        <p:grpSpPr>
          <a:xfrm>
            <a:off x="284480" y="4578350"/>
            <a:ext cx="1889125" cy="1344438"/>
            <a:chOff x="-847" y="669502"/>
            <a:chExt cx="3076430" cy="2031861"/>
          </a:xfrm>
        </p:grpSpPr>
        <p:sp>
          <p:nvSpPr>
            <p:cNvPr id="63" name="TextBox 21"/>
            <p:cNvSpPr txBox="1"/>
            <p:nvPr>
              <p:custDataLst>
                <p:tags r:id="rId1"/>
              </p:custDataLst>
            </p:nvPr>
          </p:nvSpPr>
          <p:spPr>
            <a:xfrm>
              <a:off x="-847" y="669502"/>
              <a:ext cx="3075583" cy="867551"/>
            </a:xfrm>
            <a:prstGeom prst="rect">
              <a:avLst/>
            </a:prstGeom>
          </p:spPr>
          <p:txBody>
            <a:bodyPr lIns="0" tIns="0" rIns="0" bIns="0" rtlCol="0" anchor="t">
              <a:spAutoFit/>
            </a:bodyPr>
            <a:p>
              <a:pPr algn="ctr">
                <a:lnSpc>
                  <a:spcPts val="4480"/>
                </a:lnSpc>
                <a:spcBef>
                  <a:spcPct val="0"/>
                </a:spcBef>
              </a:pPr>
              <a:r>
                <a:rPr lang="en-US" sz="2400" dirty="0">
                  <a:solidFill>
                    <a:srgbClr val="FFFF00"/>
                  </a:solidFill>
                  <a:latin typeface="思源黑体-超粗体" panose="020B0A00000000000000" charset="-122"/>
                </a:rPr>
                <a:t>01 </a:t>
              </a:r>
              <a:r>
                <a:rPr lang="zh-CN" altLang="en-US" sz="2400" dirty="0">
                  <a:solidFill>
                    <a:srgbClr val="FFFF00"/>
                  </a:solidFill>
                  <a:latin typeface="Noto Sans S Chinese Bold" panose="020B0800000000000000" pitchFamily="34" charset="-122"/>
                  <a:ea typeface="Noto Sans S Chinese Bold" panose="020B0800000000000000" pitchFamily="34" charset="-122"/>
                </a:rPr>
                <a:t>时基电路</a:t>
              </a:r>
              <a:r>
                <a:rPr lang="en-US" sz="3200" dirty="0">
                  <a:solidFill>
                    <a:srgbClr val="2A52FF"/>
                  </a:solidFill>
                  <a:latin typeface="Noto Sans S Chinese Bold" panose="020B0800000000000000" pitchFamily="34" charset="-122"/>
                  <a:ea typeface="Noto Sans S Chinese Bold" panose="020B0800000000000000" pitchFamily="34" charset="-122"/>
                </a:rPr>
                <a:t> </a:t>
              </a:r>
              <a:endParaRPr lang="en-US" sz="3200" dirty="0">
                <a:solidFill>
                  <a:srgbClr val="2A52FF"/>
                </a:solidFill>
                <a:latin typeface="Noto Sans S Chinese Bold" panose="020B0800000000000000" pitchFamily="34" charset="-122"/>
                <a:ea typeface="Noto Sans S Chinese Bold" panose="020B0800000000000000" pitchFamily="34" charset="-122"/>
              </a:endParaRPr>
            </a:p>
          </p:txBody>
        </p:sp>
        <p:sp>
          <p:nvSpPr>
            <p:cNvPr id="64" name="TextBox 22"/>
            <p:cNvSpPr txBox="1"/>
            <p:nvPr>
              <p:custDataLst>
                <p:tags r:id="rId2"/>
              </p:custDataLst>
            </p:nvPr>
          </p:nvSpPr>
          <p:spPr>
            <a:xfrm>
              <a:off x="0" y="1585254"/>
              <a:ext cx="3075583" cy="1116109"/>
            </a:xfrm>
            <a:prstGeom prst="rect">
              <a:avLst/>
            </a:prstGeom>
          </p:spPr>
          <p:txBody>
            <a:bodyPr lIns="0" tIns="0" rIns="0" bIns="0" rtlCol="0" anchor="t">
              <a:spAutoFit/>
            </a:bodyPr>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cs typeface="+mn-cs"/>
                  <a:sym typeface="Calibri" panose="020F0502020204030204" charset="0"/>
                </a:rPr>
                <a:t>采用石英晶体振荡和</a:t>
              </a:r>
              <a:r>
                <a:rPr kumimoji="0" lang="en-US" altLang="zh-CN" sz="1600" b="0" i="0" u="none" strike="noStrike" kern="120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cs typeface="+mn-cs"/>
                  <a:sym typeface="Calibri" panose="020F0502020204030204" charset="0"/>
                </a:rPr>
                <a:t>555</a:t>
              </a:r>
              <a:r>
                <a:rPr kumimoji="0" lang="zh-CN" altLang="en-US" sz="1600" b="0" i="0" u="none" strike="noStrike" kern="120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cs typeface="+mn-cs"/>
                  <a:sym typeface="Calibri" panose="020F0502020204030204" charset="0"/>
                </a:rPr>
                <a:t>时基电路多元化设计</a:t>
              </a:r>
              <a:endParaRPr kumimoji="0" lang="zh-CN" altLang="en-US" sz="1600" b="0" i="0" u="none" strike="noStrike" kern="120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cs typeface="+mn-cs"/>
                <a:sym typeface="Calibri" panose="020F0502020204030204" charset="0"/>
              </a:endParaRPr>
            </a:p>
          </p:txBody>
        </p:sp>
      </p:grpSp>
      <p:grpSp>
        <p:nvGrpSpPr>
          <p:cNvPr id="65" name="Group 23"/>
          <p:cNvGrpSpPr/>
          <p:nvPr/>
        </p:nvGrpSpPr>
        <p:grpSpPr>
          <a:xfrm>
            <a:off x="490390" y="2332893"/>
            <a:ext cx="2901315" cy="1211391"/>
            <a:chOff x="-90760" y="-84967"/>
            <a:chExt cx="3868420" cy="1615188"/>
          </a:xfrm>
        </p:grpSpPr>
        <p:sp>
          <p:nvSpPr>
            <p:cNvPr id="66" name="TextBox 24"/>
            <p:cNvSpPr txBox="1"/>
            <p:nvPr>
              <p:custDataLst>
                <p:tags r:id="rId3"/>
              </p:custDataLst>
            </p:nvPr>
          </p:nvSpPr>
          <p:spPr>
            <a:xfrm>
              <a:off x="0" y="874054"/>
              <a:ext cx="3075583" cy="656167"/>
            </a:xfrm>
            <a:prstGeom prst="rect">
              <a:avLst/>
            </a:prstGeom>
          </p:spPr>
          <p:txBody>
            <a:bodyPr lIns="0" tIns="0" rIns="0" bIns="0" rtlCol="0" anchor="t">
              <a:spAutoFit/>
            </a:bodyPr>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cs typeface="+mn-cs"/>
                  <a:sym typeface="Calibri" panose="020F0502020204030204" charset="0"/>
                </a:rPr>
                <a:t>采用施密特电路对波形进行整形</a:t>
              </a:r>
              <a:endParaRPr kumimoji="0" lang="zh-CN" altLang="en-US" sz="1600" b="0" i="0" u="none" strike="noStrike" kern="120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cs typeface="+mn-cs"/>
                <a:sym typeface="Calibri" panose="020F0502020204030204" charset="0"/>
              </a:endParaRPr>
            </a:p>
          </p:txBody>
        </p:sp>
        <p:sp>
          <p:nvSpPr>
            <p:cNvPr id="67" name="TextBox 25"/>
            <p:cNvSpPr txBox="1"/>
            <p:nvPr>
              <p:custDataLst>
                <p:tags r:id="rId4"/>
              </p:custDataLst>
            </p:nvPr>
          </p:nvSpPr>
          <p:spPr>
            <a:xfrm>
              <a:off x="-90760" y="-84967"/>
              <a:ext cx="3868420" cy="765387"/>
            </a:xfrm>
            <a:prstGeom prst="rect">
              <a:avLst/>
            </a:prstGeom>
          </p:spPr>
          <p:txBody>
            <a:bodyPr wrap="square" lIns="0" tIns="0" rIns="0" bIns="0" rtlCol="0" anchor="t">
              <a:spAutoFit/>
            </a:bodyPr>
            <a:p>
              <a:pPr algn="ctr">
                <a:lnSpc>
                  <a:spcPts val="4480"/>
                </a:lnSpc>
                <a:spcBef>
                  <a:spcPct val="0"/>
                </a:spcBef>
              </a:pPr>
              <a:r>
                <a:rPr lang="en-US" sz="2400" dirty="0">
                  <a:solidFill>
                    <a:srgbClr val="FFFF00"/>
                  </a:solidFill>
                  <a:latin typeface="思源黑体-超粗体" panose="020B0A00000000000000" charset="-122"/>
                </a:rPr>
                <a:t>02 </a:t>
              </a:r>
              <a:r>
                <a:rPr lang="zh-CN" altLang="en-US" sz="2400" dirty="0">
                  <a:solidFill>
                    <a:srgbClr val="FFFF00"/>
                  </a:solidFill>
                  <a:latin typeface="Noto Sans S Chinese Bold" panose="020B0800000000000000" pitchFamily="34" charset="-122"/>
                  <a:ea typeface="Noto Sans S Chinese Bold" panose="020B0800000000000000" pitchFamily="34" charset="-122"/>
                </a:rPr>
                <a:t>待测信号整形电路</a:t>
              </a:r>
              <a:endParaRPr lang="zh-CN" altLang="en-US" sz="2400"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68" name="Group 26"/>
          <p:cNvGrpSpPr/>
          <p:nvPr/>
        </p:nvGrpSpPr>
        <p:grpSpPr>
          <a:xfrm>
            <a:off x="8433145" y="2578959"/>
            <a:ext cx="3754120" cy="1183485"/>
            <a:chOff x="-1385147" y="671195"/>
            <a:chExt cx="5005494" cy="1577980"/>
          </a:xfrm>
        </p:grpSpPr>
        <p:sp>
          <p:nvSpPr>
            <p:cNvPr id="69" name="TextBox 27"/>
            <p:cNvSpPr txBox="1"/>
            <p:nvPr>
              <p:custDataLst>
                <p:tags r:id="rId5"/>
              </p:custDataLst>
            </p:nvPr>
          </p:nvSpPr>
          <p:spPr>
            <a:xfrm>
              <a:off x="-275873" y="1593009"/>
              <a:ext cx="3075583" cy="656166"/>
            </a:xfrm>
            <a:prstGeom prst="rect">
              <a:avLst/>
            </a:prstGeom>
          </p:spPr>
          <p:txBody>
            <a:bodyPr lIns="0" tIns="0" rIns="0" bIns="0" rtlCol="0" anchor="t">
              <a:spAutoFit/>
            </a:bodyPr>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cs typeface="+mn-cs"/>
                  <a:sym typeface="Calibri" panose="020F0502020204030204" charset="0"/>
                </a:rPr>
                <a:t>采用</a:t>
              </a:r>
              <a:r>
                <a:rPr kumimoji="0" lang="en-US" altLang="zh-CN" sz="1600" b="0" i="0" u="none" strike="noStrike" kern="120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cs typeface="+mn-cs"/>
                  <a:sym typeface="Calibri" panose="020F0502020204030204" charset="0"/>
                </a:rPr>
                <a:t>74HC61</a:t>
              </a:r>
              <a:r>
                <a:rPr kumimoji="0" lang="zh-CN" altLang="en-US" sz="1600" b="0" i="0" u="none" strike="noStrike" kern="120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cs typeface="+mn-cs"/>
                  <a:sym typeface="Calibri" panose="020F0502020204030204" charset="0"/>
                </a:rPr>
                <a:t>进行分频、计数</a:t>
              </a:r>
              <a:endParaRPr kumimoji="0" lang="zh-CN" altLang="en-US" sz="1600" b="0" i="0" u="none" strike="noStrike" kern="120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cs typeface="+mn-cs"/>
                <a:sym typeface="Calibri" panose="020F0502020204030204" charset="0"/>
              </a:endParaRPr>
            </a:p>
          </p:txBody>
        </p:sp>
        <p:sp>
          <p:nvSpPr>
            <p:cNvPr id="70" name="TextBox 28"/>
            <p:cNvSpPr txBox="1"/>
            <p:nvPr>
              <p:custDataLst>
                <p:tags r:id="rId6"/>
              </p:custDataLst>
            </p:nvPr>
          </p:nvSpPr>
          <p:spPr>
            <a:xfrm>
              <a:off x="-1385147" y="671195"/>
              <a:ext cx="5005494" cy="765387"/>
            </a:xfrm>
            <a:prstGeom prst="rect">
              <a:avLst/>
            </a:prstGeom>
          </p:spPr>
          <p:txBody>
            <a:bodyPr wrap="square" lIns="0" tIns="0" rIns="0" bIns="0" rtlCol="0" anchor="t">
              <a:spAutoFit/>
            </a:bodyPr>
            <a:p>
              <a:pPr algn="ctr">
                <a:lnSpc>
                  <a:spcPts val="4480"/>
                </a:lnSpc>
                <a:spcBef>
                  <a:spcPct val="0"/>
                </a:spcBef>
              </a:pPr>
              <a:r>
                <a:rPr lang="en-US" sz="2400" dirty="0">
                  <a:solidFill>
                    <a:srgbClr val="FFFF00"/>
                  </a:solidFill>
                  <a:latin typeface="思源黑体-超粗体" panose="020B0A00000000000000" charset="-122"/>
                </a:rPr>
                <a:t>04 </a:t>
              </a:r>
              <a:r>
                <a:rPr lang="zh-CN" altLang="en-US" sz="2400" dirty="0">
                  <a:solidFill>
                    <a:srgbClr val="FFFF00"/>
                  </a:solidFill>
                  <a:latin typeface="Noto Sans S Chinese Bold" panose="020B0800000000000000" pitchFamily="34" charset="-122"/>
                  <a:ea typeface="Noto Sans S Chinese Bold" panose="020B0800000000000000" pitchFamily="34" charset="-122"/>
                </a:rPr>
                <a:t>分频与计数电路</a:t>
              </a:r>
              <a:r>
                <a:rPr lang="en-US" sz="3200" dirty="0">
                  <a:solidFill>
                    <a:srgbClr val="2A52FF"/>
                  </a:solidFill>
                  <a:latin typeface="Noto Sans S Chinese Bold" panose="020B0800000000000000" pitchFamily="34" charset="-122"/>
                  <a:ea typeface="Noto Sans S Chinese Bold" panose="020B0800000000000000" pitchFamily="34" charset="-122"/>
                </a:rPr>
                <a:t> </a:t>
              </a:r>
              <a:endParaRPr lang="en-US" sz="3200" dirty="0">
                <a:solidFill>
                  <a:srgbClr val="2A52FF"/>
                </a:solidFill>
                <a:latin typeface="Noto Sans S Chinese Bold" panose="020B0800000000000000" pitchFamily="34" charset="-122"/>
                <a:ea typeface="Noto Sans S Chinese Bold" panose="020B0800000000000000" pitchFamily="34" charset="-122"/>
              </a:endParaRPr>
            </a:p>
          </p:txBody>
        </p:sp>
      </p:grpSp>
      <p:grpSp>
        <p:nvGrpSpPr>
          <p:cNvPr id="71" name="Group 29"/>
          <p:cNvGrpSpPr/>
          <p:nvPr/>
        </p:nvGrpSpPr>
        <p:grpSpPr>
          <a:xfrm>
            <a:off x="4326867" y="479096"/>
            <a:ext cx="3670280" cy="2217164"/>
            <a:chOff x="0" y="-47625"/>
            <a:chExt cx="4893707" cy="2956219"/>
          </a:xfrm>
        </p:grpSpPr>
        <p:sp>
          <p:nvSpPr>
            <p:cNvPr id="72" name="TextBox 30"/>
            <p:cNvSpPr txBox="1"/>
            <p:nvPr>
              <p:custDataLst>
                <p:tags r:id="rId7"/>
              </p:custDataLst>
            </p:nvPr>
          </p:nvSpPr>
          <p:spPr>
            <a:xfrm>
              <a:off x="0" y="874054"/>
              <a:ext cx="4893707" cy="2034540"/>
            </a:xfrm>
            <a:prstGeom prst="rect">
              <a:avLst/>
            </a:prstGeom>
          </p:spPr>
          <p:txBody>
            <a:bodyPr wrap="square" lIns="0" tIns="0" rIns="0" bIns="0" rtlCol="0" anchor="t">
              <a:spAutoFit/>
            </a:bodyPr>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zh-CN" sz="1600" b="0" i="0" u="none" strike="noStrike" kern="100" cap="none" spc="0" normalizeH="0" baseline="0" noProof="0" dirty="0">
                  <a:ln>
                    <a:noFill/>
                  </a:ln>
                  <a:solidFill>
                    <a:srgbClr val="FF0000"/>
                  </a:solidFill>
                  <a:effectLst/>
                  <a:highlight>
                    <a:srgbClr val="FFFF00"/>
                  </a:highlight>
                  <a:uLnTx/>
                  <a:uFillTx/>
                  <a:latin typeface="Noto Sans S Chinese Light" panose="020B0300000000000000" pitchFamily="34" charset="-122"/>
                  <a:ea typeface="Noto Sans S Chinese Light" panose="020B0300000000000000" pitchFamily="34" charset="-122"/>
                  <a:sym typeface="Calibri" panose="020F0502020204030204" charset="0"/>
                </a:rPr>
                <a:t>显示电路</a:t>
              </a:r>
              <a:r>
                <a:rPr kumimoji="0" lang="zh-CN" altLang="zh-CN" sz="1600" b="0" i="0" u="none" strike="noStrike" kern="1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sym typeface="Calibri" panose="020F0502020204030204" charset="0"/>
                </a:rPr>
                <a:t>主要由四个</a:t>
              </a:r>
              <a:r>
                <a:rPr kumimoji="0" lang="en-US" altLang="zh-CN" sz="1600" b="0" i="0" u="none" strike="noStrike" kern="1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sym typeface="Calibri" panose="020F0502020204030204" charset="0"/>
                </a:rPr>
                <a:t>74HC4511</a:t>
              </a:r>
              <a:r>
                <a:rPr kumimoji="0" lang="zh-CN" altLang="zh-CN" sz="1600" b="0" i="0" u="none" strike="noStrike" kern="1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sym typeface="Calibri" panose="020F0502020204030204" charset="0"/>
                </a:rPr>
                <a:t>器件和数码管的组合构成，最终获得一个带小数点的四位十进制的数字显示模块。</a:t>
              </a:r>
              <a:endParaRPr kumimoji="0" lang="zh-CN" altLang="zh-CN" sz="1600" b="0" i="0" u="none" strike="noStrike" kern="1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sym typeface="Calibri" panose="020F0502020204030204" charset="0"/>
              </a:endParaRPr>
            </a:p>
            <a:p>
              <a:pPr marL="0" marR="0" lvl="0" indent="0" algn="ctr"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zh-CN" altLang="en-US" sz="1600" b="0" i="0" u="none" strike="noStrike" kern="100" cap="none" spc="0" normalizeH="0" baseline="0" noProof="0" dirty="0">
                  <a:ln>
                    <a:noFill/>
                  </a:ln>
                  <a:solidFill>
                    <a:srgbClr val="FF0000"/>
                  </a:solidFill>
                  <a:effectLst/>
                  <a:highlight>
                    <a:srgbClr val="FFFF00"/>
                  </a:highlight>
                  <a:uLnTx/>
                  <a:uFillTx/>
                  <a:latin typeface="Noto Sans S Chinese Light" panose="020B0300000000000000" pitchFamily="34" charset="-122"/>
                  <a:ea typeface="Noto Sans S Chinese Light" panose="020B0300000000000000" pitchFamily="34" charset="-122"/>
                  <a:sym typeface="Calibri" panose="020F0502020204030204" charset="0"/>
                </a:rPr>
                <a:t>报警电路</a:t>
              </a:r>
              <a:r>
                <a:rPr kumimoji="0" lang="zh-CN" altLang="en-US" sz="1600" b="0" i="0" u="none" strike="noStrike" kern="1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sym typeface="Calibri" panose="020F0502020204030204" charset="0"/>
                </a:rPr>
                <a:t>由</a:t>
              </a:r>
              <a:r>
                <a:rPr kumimoji="0" lang="en-US" altLang="zh-CN" sz="1600" b="0" i="0" u="none" strike="noStrike" kern="1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sym typeface="Calibri" panose="020F0502020204030204" charset="0"/>
                </a:rPr>
                <a:t>74HC132</a:t>
              </a:r>
              <a:r>
                <a:rPr kumimoji="0" lang="zh-CN" altLang="en-US" sz="1600" b="0" i="0" u="none" strike="noStrike" kern="1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sym typeface="Calibri" panose="020F0502020204030204" charset="0"/>
                </a:rPr>
                <a:t>和蜂鸣器组成，</a:t>
              </a:r>
              <a:r>
                <a:rPr kumimoji="0" lang="zh-CN" altLang="zh-CN" sz="1600" b="0" i="0" u="none" strike="noStrike" kern="1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cs typeface="Times New Roman" panose="02020603050405020304" pitchFamily="18" charset="0"/>
                  <a:sym typeface="Calibri" panose="020F0502020204030204" charset="0"/>
                </a:rPr>
                <a:t>当千位达到</a:t>
              </a:r>
              <a:r>
                <a:rPr kumimoji="0" lang="en-US" altLang="zh-CN" sz="1600" b="0" i="0" u="none" strike="noStrike" kern="1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sym typeface="Calibri" panose="020F0502020204030204" charset="0"/>
                </a:rPr>
                <a:t>9</a:t>
              </a:r>
              <a:r>
                <a:rPr kumimoji="0" lang="zh-CN" altLang="zh-CN" sz="1600" b="0" i="0" u="none" strike="noStrike" kern="1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cs typeface="Times New Roman" panose="02020603050405020304" pitchFamily="18" charset="0"/>
                  <a:sym typeface="Calibri" panose="020F0502020204030204" charset="0"/>
                </a:rPr>
                <a:t>（即</a:t>
              </a:r>
              <a:r>
                <a:rPr kumimoji="0" lang="en-US" altLang="zh-CN" sz="1600" b="0" i="0" u="none" strike="noStrike" kern="1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sym typeface="Calibri" panose="020F0502020204030204" charset="0"/>
                </a:rPr>
                <a:t>1001</a:t>
              </a:r>
              <a:r>
                <a:rPr kumimoji="0" lang="zh-CN" altLang="zh-CN" sz="1600" b="0" i="0" u="none" strike="noStrike" kern="1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cs typeface="Times New Roman" panose="02020603050405020304" pitchFamily="18" charset="0"/>
                  <a:sym typeface="Calibri" panose="020F0502020204030204" charset="0"/>
                </a:rPr>
                <a:t>）时，利用此来控制蜂鸣器报警。</a:t>
              </a:r>
              <a:endParaRPr kumimoji="0" lang="zh-CN" altLang="zh-CN" sz="1600" b="0" i="0" u="none" strike="noStrike" kern="1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cs typeface="Times New Roman" panose="02020603050405020304" pitchFamily="18" charset="0"/>
                <a:sym typeface="Calibri" panose="020F0502020204030204" charset="0"/>
              </a:endParaRPr>
            </a:p>
          </p:txBody>
        </p:sp>
        <p:sp>
          <p:nvSpPr>
            <p:cNvPr id="73" name="TextBox 31"/>
            <p:cNvSpPr txBox="1"/>
            <p:nvPr>
              <p:custDataLst>
                <p:tags r:id="rId8"/>
              </p:custDataLst>
            </p:nvPr>
          </p:nvSpPr>
          <p:spPr>
            <a:xfrm>
              <a:off x="62061" y="-47625"/>
              <a:ext cx="4646006" cy="765387"/>
            </a:xfrm>
            <a:prstGeom prst="rect">
              <a:avLst/>
            </a:prstGeom>
          </p:spPr>
          <p:txBody>
            <a:bodyPr wrap="square" lIns="0" tIns="0" rIns="0" bIns="0" rtlCol="0" anchor="t">
              <a:spAutoFit/>
            </a:bodyPr>
            <a:p>
              <a:pPr algn="ctr">
                <a:lnSpc>
                  <a:spcPts val="4480"/>
                </a:lnSpc>
                <a:spcBef>
                  <a:spcPct val="0"/>
                </a:spcBef>
              </a:pPr>
              <a:r>
                <a:rPr lang="en-US" sz="2400" dirty="0">
                  <a:solidFill>
                    <a:srgbClr val="FFFF00"/>
                  </a:solidFill>
                  <a:latin typeface="思源黑体-超粗体" panose="020B0A00000000000000" charset="-122"/>
                </a:rPr>
                <a:t>03</a:t>
              </a:r>
              <a:r>
                <a:rPr lang="zh-CN" altLang="en-US" sz="2400" dirty="0">
                  <a:solidFill>
                    <a:srgbClr val="FFFF00"/>
                  </a:solidFill>
                  <a:latin typeface="Noto Sans S Chinese Bold" panose="020B0800000000000000" pitchFamily="34" charset="-122"/>
                  <a:ea typeface="Noto Sans S Chinese Bold" panose="020B0800000000000000" pitchFamily="34" charset="-122"/>
                </a:rPr>
                <a:t>显示与报警电路</a:t>
              </a:r>
              <a:endParaRPr lang="zh-CN" altLang="en-US" sz="2400"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74" name="Group 32"/>
          <p:cNvGrpSpPr/>
          <p:nvPr/>
        </p:nvGrpSpPr>
        <p:grpSpPr>
          <a:xfrm>
            <a:off x="9371801" y="4793151"/>
            <a:ext cx="2306688" cy="1257605"/>
            <a:chOff x="-1" y="475615"/>
            <a:chExt cx="3075584" cy="1676807"/>
          </a:xfrm>
        </p:grpSpPr>
        <p:sp>
          <p:nvSpPr>
            <p:cNvPr id="75" name="TextBox 33"/>
            <p:cNvSpPr txBox="1"/>
            <p:nvPr>
              <p:custDataLst>
                <p:tags r:id="rId9"/>
              </p:custDataLst>
            </p:nvPr>
          </p:nvSpPr>
          <p:spPr>
            <a:xfrm>
              <a:off x="0" y="475615"/>
              <a:ext cx="3075583" cy="765387"/>
            </a:xfrm>
            <a:prstGeom prst="rect">
              <a:avLst/>
            </a:prstGeom>
          </p:spPr>
          <p:txBody>
            <a:bodyPr lIns="0" tIns="0" rIns="0" bIns="0" rtlCol="0" anchor="t">
              <a:spAutoFit/>
            </a:bodyPr>
            <a:p>
              <a:pPr algn="ctr">
                <a:lnSpc>
                  <a:spcPts val="4480"/>
                </a:lnSpc>
                <a:spcBef>
                  <a:spcPct val="0"/>
                </a:spcBef>
              </a:pPr>
              <a:r>
                <a:rPr lang="en-US" sz="2400" dirty="0">
                  <a:solidFill>
                    <a:srgbClr val="FFFF00"/>
                  </a:solidFill>
                  <a:latin typeface="思源黑体-超粗体" panose="020B0A00000000000000" charset="-122"/>
                </a:rPr>
                <a:t>05 </a:t>
              </a:r>
              <a:r>
                <a:rPr lang="zh-CN" altLang="en-US" sz="2400" dirty="0">
                  <a:solidFill>
                    <a:srgbClr val="FFFF00"/>
                  </a:solidFill>
                  <a:latin typeface="Noto Sans S Chinese Bold" panose="020B0800000000000000" pitchFamily="34" charset="-122"/>
                  <a:ea typeface="Noto Sans S Chinese Bold" panose="020B0800000000000000" pitchFamily="34" charset="-122"/>
                </a:rPr>
                <a:t>电源提供方案</a:t>
              </a:r>
              <a:r>
                <a:rPr lang="en-US" sz="2400" dirty="0">
                  <a:solidFill>
                    <a:srgbClr val="FFFF00"/>
                  </a:solidFill>
                  <a:latin typeface="Noto Sans S Chinese Bold" panose="020B0800000000000000" pitchFamily="34" charset="-122"/>
                  <a:ea typeface="Noto Sans S Chinese Bold" panose="020B0800000000000000" pitchFamily="34" charset="-122"/>
                </a:rPr>
                <a:t> </a:t>
              </a:r>
              <a:endParaRPr lang="en-US" sz="2400" dirty="0">
                <a:solidFill>
                  <a:srgbClr val="FFFF00"/>
                </a:solidFill>
                <a:latin typeface="Noto Sans S Chinese Bold" panose="020B0800000000000000" pitchFamily="34" charset="-122"/>
                <a:ea typeface="Noto Sans S Chinese Bold" panose="020B0800000000000000" pitchFamily="34" charset="-122"/>
              </a:endParaRPr>
            </a:p>
          </p:txBody>
        </p:sp>
        <p:sp>
          <p:nvSpPr>
            <p:cNvPr id="76" name="TextBox 34"/>
            <p:cNvSpPr txBox="1"/>
            <p:nvPr>
              <p:custDataLst>
                <p:tags r:id="rId10"/>
              </p:custDataLst>
            </p:nvPr>
          </p:nvSpPr>
          <p:spPr>
            <a:xfrm>
              <a:off x="-1" y="1496255"/>
              <a:ext cx="3075583" cy="656167"/>
            </a:xfrm>
            <a:prstGeom prst="rect">
              <a:avLst/>
            </a:prstGeom>
          </p:spPr>
          <p:txBody>
            <a:bodyPr lIns="0" tIns="0" rIns="0" bIns="0" rtlCol="0" anchor="t">
              <a:spAutoFit/>
            </a:bodyPr>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zh-CN" altLang="en-US" sz="1600" b="0" i="0" u="none" strike="noStrike" kern="12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sym typeface="Calibri" panose="020F0502020204030204" charset="0"/>
                </a:rPr>
                <a:t>使用</a:t>
              </a:r>
              <a:r>
                <a:rPr kumimoji="0" lang="en-US" altLang="zh-CN" sz="1600" b="0" i="0" u="none" strike="noStrike" kern="12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sym typeface="Calibri" panose="020F0502020204030204" charset="0"/>
                </a:rPr>
                <a:t>3.7V</a:t>
              </a:r>
              <a:r>
                <a:rPr kumimoji="0" lang="zh-CN" altLang="en-US" sz="1600" b="0" i="0" u="none" strike="noStrike" kern="12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sym typeface="Calibri" panose="020F0502020204030204" charset="0"/>
                </a:rPr>
                <a:t>锂电池通过升压稳压</a:t>
              </a:r>
              <a:endParaRPr kumimoji="0" lang="zh-CN" altLang="en-US" sz="1600" b="0" i="0" u="none" strike="noStrike" kern="1200" cap="none" spc="0" normalizeH="0" baseline="0" noProof="0" dirty="0">
                <a:ln>
                  <a:noFill/>
                </a:ln>
                <a:solidFill>
                  <a:schemeClr val="bg2"/>
                </a:solidFill>
                <a:effectLst/>
                <a:uLnTx/>
                <a:uFillTx/>
                <a:latin typeface="Noto Sans S Chinese Light" panose="020B0300000000000000" pitchFamily="34" charset="-122"/>
                <a:ea typeface="Noto Sans S Chinese Light" panose="020B0300000000000000" pitchFamily="34" charset="-122"/>
                <a:sym typeface="Calibri" panose="020F0502020204030204" charset="0"/>
              </a:endParaRPr>
            </a:p>
          </p:txBody>
        </p:sp>
      </p:grpSp>
      <p:pic>
        <p:nvPicPr>
          <p:cNvPr id="2" name="图片 1" descr="科技风5资源 1"/>
          <p:cNvPicPr>
            <a:picLocks noChangeAspect="1"/>
          </p:cNvPicPr>
          <p:nvPr>
            <p:custDataLst>
              <p:tags r:id="rId11"/>
            </p:custDataLst>
          </p:nvPr>
        </p:nvPicPr>
        <p:blipFill>
          <a:blip r:embed="rId12"/>
          <a:stretch>
            <a:fillRect/>
          </a:stretch>
        </p:blipFill>
        <p:spPr>
          <a:xfrm>
            <a:off x="4134485" y="3822700"/>
            <a:ext cx="3307080" cy="2896870"/>
          </a:xfrm>
          <a:prstGeom prst="rect">
            <a:avLst/>
          </a:prstGeom>
        </p:spPr>
      </p:pic>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1000"/>
                                        <p:tgtEl>
                                          <p:spTgt spid="65"/>
                                        </p:tgtEl>
                                      </p:cBhvr>
                                    </p:animEffect>
                                    <p:anim calcmode="lin" valueType="num">
                                      <p:cBhvr>
                                        <p:cTn id="13" dur="1000" fill="hold"/>
                                        <p:tgtEl>
                                          <p:spTgt spid="65"/>
                                        </p:tgtEl>
                                        <p:attrNameLst>
                                          <p:attrName>ppt_x</p:attrName>
                                        </p:attrNameLst>
                                      </p:cBhvr>
                                      <p:tavLst>
                                        <p:tav tm="0">
                                          <p:val>
                                            <p:strVal val="#ppt_x"/>
                                          </p:val>
                                        </p:tav>
                                        <p:tav tm="100000">
                                          <p:val>
                                            <p:strVal val="#ppt_x"/>
                                          </p:val>
                                        </p:tav>
                                      </p:tavLst>
                                    </p:anim>
                                    <p:anim calcmode="lin" valueType="num">
                                      <p:cBhvr>
                                        <p:cTn id="14" dur="1000" fill="hold"/>
                                        <p:tgtEl>
                                          <p:spTgt spid="6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1000"/>
                                        <p:tgtEl>
                                          <p:spTgt spid="68"/>
                                        </p:tgtEl>
                                      </p:cBhvr>
                                    </p:animEffect>
                                    <p:anim calcmode="lin" valueType="num">
                                      <p:cBhvr>
                                        <p:cTn id="18" dur="1000" fill="hold"/>
                                        <p:tgtEl>
                                          <p:spTgt spid="68"/>
                                        </p:tgtEl>
                                        <p:attrNameLst>
                                          <p:attrName>ppt_x</p:attrName>
                                        </p:attrNameLst>
                                      </p:cBhvr>
                                      <p:tavLst>
                                        <p:tav tm="0">
                                          <p:val>
                                            <p:strVal val="#ppt_x"/>
                                          </p:val>
                                        </p:tav>
                                        <p:tav tm="100000">
                                          <p:val>
                                            <p:strVal val="#ppt_x"/>
                                          </p:val>
                                        </p:tav>
                                      </p:tavLst>
                                    </p:anim>
                                    <p:anim calcmode="lin" valueType="num">
                                      <p:cBhvr>
                                        <p:cTn id="19" dur="1000" fill="hold"/>
                                        <p:tgtEl>
                                          <p:spTgt spid="6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1000"/>
                                        <p:tgtEl>
                                          <p:spTgt spid="71"/>
                                        </p:tgtEl>
                                      </p:cBhvr>
                                    </p:animEffect>
                                    <p:anim calcmode="lin" valueType="num">
                                      <p:cBhvr>
                                        <p:cTn id="23" dur="1000" fill="hold"/>
                                        <p:tgtEl>
                                          <p:spTgt spid="71"/>
                                        </p:tgtEl>
                                        <p:attrNameLst>
                                          <p:attrName>ppt_x</p:attrName>
                                        </p:attrNameLst>
                                      </p:cBhvr>
                                      <p:tavLst>
                                        <p:tav tm="0">
                                          <p:val>
                                            <p:strVal val="#ppt_x"/>
                                          </p:val>
                                        </p:tav>
                                        <p:tav tm="100000">
                                          <p:val>
                                            <p:strVal val="#ppt_x"/>
                                          </p:val>
                                        </p:tav>
                                      </p:tavLst>
                                    </p:anim>
                                    <p:anim calcmode="lin" valueType="num">
                                      <p:cBhvr>
                                        <p:cTn id="24" dur="1000" fill="hold"/>
                                        <p:tgtEl>
                                          <p:spTgt spid="71"/>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1000"/>
                                        <p:tgtEl>
                                          <p:spTgt spid="74"/>
                                        </p:tgtEl>
                                      </p:cBhvr>
                                    </p:animEffect>
                                    <p:anim calcmode="lin" valueType="num">
                                      <p:cBhvr>
                                        <p:cTn id="28" dur="1000" fill="hold"/>
                                        <p:tgtEl>
                                          <p:spTgt spid="74"/>
                                        </p:tgtEl>
                                        <p:attrNameLst>
                                          <p:attrName>ppt_x</p:attrName>
                                        </p:attrNameLst>
                                      </p:cBhvr>
                                      <p:tavLst>
                                        <p:tav tm="0">
                                          <p:val>
                                            <p:strVal val="#ppt_x"/>
                                          </p:val>
                                        </p:tav>
                                        <p:tav tm="100000">
                                          <p:val>
                                            <p:strVal val="#ppt_x"/>
                                          </p:val>
                                        </p:tav>
                                      </p:tavLst>
                                    </p:anim>
                                    <p:anim calcmode="lin" valueType="num">
                                      <p:cBhvr>
                                        <p:cTn id="2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文本框 21"/>
          <p:cNvSpPr txBox="1"/>
          <p:nvPr/>
        </p:nvSpPr>
        <p:spPr>
          <a:xfrm>
            <a:off x="1115695" y="301625"/>
            <a:ext cx="5410276" cy="681990"/>
          </a:xfrm>
          <a:prstGeom prst="rect">
            <a:avLst/>
          </a:prstGeom>
          <a:noFill/>
        </p:spPr>
        <p:txBody>
          <a:bodyPr wrap="square" rtlCol="0">
            <a:spAutoFit/>
          </a:bodyPr>
          <a:p>
            <a:pPr algn="l">
              <a:lnSpc>
                <a:spcPct val="120000"/>
              </a:lnSpc>
            </a:pPr>
            <a:r>
              <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rPr>
              <a:t>设计方案</a:t>
            </a:r>
            <a:endParaRPr lang="zh-CN" altLang="en-US" sz="3200" cap="all">
              <a:gradFill>
                <a:gsLst>
                  <a:gs pos="50000">
                    <a:schemeClr val="accent2"/>
                  </a:gs>
                  <a:gs pos="0">
                    <a:schemeClr val="accent2">
                      <a:lumMod val="25000"/>
                      <a:lumOff val="75000"/>
                    </a:schemeClr>
                  </a:gs>
                  <a:gs pos="100000">
                    <a:schemeClr val="accent2">
                      <a:lumMod val="85000"/>
                    </a:schemeClr>
                  </a:gs>
                </a:gsLst>
                <a:lin ang="5400000" scaled="1"/>
              </a:gradFill>
              <a:uFillTx/>
              <a:latin typeface="思源黑体 CN Bold" panose="020B0800000000000000" charset="-122"/>
              <a:ea typeface="思源黑体 CN Bold" panose="020B0800000000000000" charset="-122"/>
            </a:endParaRPr>
          </a:p>
        </p:txBody>
      </p:sp>
      <p:sp>
        <p:nvSpPr>
          <p:cNvPr id="4" name="文本框 3"/>
          <p:cNvSpPr txBox="1"/>
          <p:nvPr/>
        </p:nvSpPr>
        <p:spPr>
          <a:xfrm>
            <a:off x="410210" y="375920"/>
            <a:ext cx="691515" cy="534035"/>
          </a:xfrm>
          <a:prstGeom prst="rect">
            <a:avLst/>
          </a:prstGeom>
          <a:noFill/>
        </p:spPr>
        <p:txBody>
          <a:bodyPr wrap="square" rtlCol="0">
            <a:spAutoFit/>
          </a:bodyPr>
          <a:p>
            <a:pPr algn="ctr">
              <a:lnSpc>
                <a:spcPct val="120000"/>
              </a:lnSpc>
            </a:pPr>
            <a:r>
              <a:rPr lang="en-US" sz="2400" cap="all">
                <a:solidFill>
                  <a:srgbClr val="30A7B9"/>
                </a:solidFill>
                <a:uFillTx/>
                <a:latin typeface="思源黑体 CN Bold" panose="020B0800000000000000" charset="-122"/>
                <a:ea typeface="思源黑体 CN Bold" panose="020B0800000000000000" charset="-122"/>
              </a:rPr>
              <a:t>02</a:t>
            </a:r>
            <a:endParaRPr lang="en-US" sz="2400" cap="all">
              <a:solidFill>
                <a:srgbClr val="30A7B9"/>
              </a:solidFill>
              <a:uFillTx/>
              <a:latin typeface="思源黑体 CN Bold" panose="020B0800000000000000" charset="-122"/>
              <a:ea typeface="思源黑体 CN Bold" panose="020B0800000000000000" charset="-122"/>
            </a:endParaRPr>
          </a:p>
        </p:txBody>
      </p:sp>
      <p:pic>
        <p:nvPicPr>
          <p:cNvPr id="31" name="图片 30"/>
          <p:cNvPicPr>
            <a:picLocks noChangeAspect="1"/>
          </p:cNvPicPr>
          <p:nvPr>
            <p:custDataLst>
              <p:tags r:id="rId1"/>
            </p:custDataLst>
          </p:nvPr>
        </p:nvPicPr>
        <p:blipFill>
          <a:blip r:embed="rId2"/>
          <a:stretch>
            <a:fillRect/>
          </a:stretch>
        </p:blipFill>
        <p:spPr>
          <a:xfrm>
            <a:off x="161290" y="1512570"/>
            <a:ext cx="5039995" cy="4314825"/>
          </a:xfrm>
          <a:prstGeom prst="rect">
            <a:avLst/>
          </a:prstGeom>
          <a:noFill/>
          <a:ln w="9525">
            <a:noFill/>
          </a:ln>
        </p:spPr>
      </p:pic>
      <p:sp>
        <p:nvSpPr>
          <p:cNvPr id="33" name="文本框 32"/>
          <p:cNvSpPr txBox="1"/>
          <p:nvPr>
            <p:custDataLst>
              <p:tags r:id="rId3"/>
            </p:custDataLst>
          </p:nvPr>
        </p:nvSpPr>
        <p:spPr>
          <a:xfrm>
            <a:off x="5468620" y="983615"/>
            <a:ext cx="6507480" cy="5582920"/>
          </a:xfrm>
          <a:prstGeom prst="rect">
            <a:avLst/>
          </a:prstGeom>
          <a:noFill/>
        </p:spPr>
        <p:txBody>
          <a:bodyPr wrap="square">
            <a:noAutofit/>
          </a:bodyPr>
          <a:p>
            <a:pPr marR="0" algn="ctr" defTabSz="914400">
              <a:lnSpc>
                <a:spcPct val="150000"/>
              </a:lnSpc>
              <a:buClrTx/>
              <a:buSzTx/>
              <a:buFontTx/>
              <a:buNone/>
              <a:defRPr/>
            </a:pPr>
            <a:r>
              <a:rPr kumimoji="0" lang="zh-CN" altLang="en-US" sz="4000" kern="100" cap="none" spc="0" normalizeH="0" baseline="0" noProof="0" dirty="0">
                <a:solidFill>
                  <a:schemeClr val="bg2"/>
                </a:solidFill>
                <a:latin typeface="方正仿宋_GBK" panose="02000000000000000000" charset="-122"/>
                <a:ea typeface="方正仿宋_GBK" panose="02000000000000000000" charset="-122"/>
                <a:cs typeface="方正仿宋_GBK" panose="02000000000000000000" charset="-122"/>
              </a:rPr>
              <a:t>设计</a:t>
            </a:r>
            <a:r>
              <a:rPr kumimoji="0" lang="zh-CN" sz="4000" kern="100" cap="none" spc="0" normalizeH="0" baseline="0" noProof="0" dirty="0">
                <a:solidFill>
                  <a:schemeClr val="bg2"/>
                </a:solidFill>
                <a:latin typeface="方正仿宋_GBK" panose="02000000000000000000" charset="-122"/>
                <a:ea typeface="方正仿宋_GBK" panose="02000000000000000000" charset="-122"/>
                <a:cs typeface="方正仿宋_GBK" panose="02000000000000000000" charset="-122"/>
              </a:rPr>
              <a:t>方案</a:t>
            </a:r>
            <a:r>
              <a:rPr kumimoji="0" lang="en-US" altLang="zh-CN" sz="4000" kern="100" cap="none" spc="0" normalizeH="0" baseline="0" noProof="0" dirty="0">
                <a:solidFill>
                  <a:schemeClr val="bg2"/>
                </a:solidFill>
                <a:latin typeface="Noto Sans S Chinese Bold" panose="020B0800000000000000" pitchFamily="34" charset="-122"/>
                <a:ea typeface="Noto Sans S Chinese Bold" panose="020B0800000000000000" pitchFamily="34" charset="-122"/>
                <a:cs typeface="Times New Roman" panose="02020603050405020304" pitchFamily="18" charset="0"/>
              </a:rPr>
              <a:t>  </a:t>
            </a:r>
            <a:endParaRPr kumimoji="0" lang="en-US" altLang="zh-CN" sz="4000" kern="100" cap="none" spc="0" normalizeH="0" baseline="0" noProof="0" dirty="0">
              <a:solidFill>
                <a:schemeClr val="bg2"/>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a:p>
            <a:pPr marR="0" indent="457200" defTabSz="914400">
              <a:lnSpc>
                <a:spcPct val="150000"/>
              </a:lnSpc>
              <a:buClrTx/>
              <a:buSzTx/>
              <a:buFontTx/>
              <a:buNone/>
              <a:defRPr/>
            </a:pPr>
            <a:r>
              <a:rPr kumimoji="0" lang="zh-CN" altLang="zh-CN" sz="2000" kern="100" cap="none" spc="0" normalizeH="0" baseline="0" noProof="0" dirty="0">
                <a:solidFill>
                  <a:schemeClr val="bg2"/>
                </a:solidFill>
                <a:latin typeface="Noto Sans S Chinese Light" panose="020B0300000000000000" pitchFamily="34" charset="-122"/>
                <a:ea typeface="Noto Sans S Chinese Light" panose="020B0300000000000000" pitchFamily="34" charset="-122"/>
                <a:cs typeface="Times New Roman" panose="02020603050405020304" pitchFamily="18" charset="0"/>
              </a:rPr>
              <a:t>所谓频率，就是周期性信号在单位时间</a:t>
            </a:r>
            <a:r>
              <a:rPr kumimoji="0" lang="en-US" altLang="zh-CN" sz="2000" kern="100" cap="none" spc="0" normalizeH="0" baseline="0" noProof="0" dirty="0">
                <a:solidFill>
                  <a:schemeClr val="bg2"/>
                </a:solidFill>
                <a:latin typeface="Noto Sans S Chinese Light" panose="020B0300000000000000" pitchFamily="34" charset="-122"/>
                <a:ea typeface="Noto Sans S Chinese Light" panose="020B0300000000000000" pitchFamily="34" charset="-122"/>
              </a:rPr>
              <a:t> (1s) </a:t>
            </a:r>
            <a:r>
              <a:rPr kumimoji="0" lang="zh-CN" altLang="zh-CN" sz="2000" kern="100" cap="none" spc="0" normalizeH="0" baseline="0" noProof="0" dirty="0">
                <a:solidFill>
                  <a:schemeClr val="bg2"/>
                </a:solidFill>
                <a:latin typeface="Noto Sans S Chinese Light" panose="020B0300000000000000" pitchFamily="34" charset="-122"/>
                <a:ea typeface="Noto Sans S Chinese Light" panose="020B0300000000000000" pitchFamily="34" charset="-122"/>
                <a:cs typeface="Times New Roman" panose="02020603050405020304" pitchFamily="18" charset="0"/>
              </a:rPr>
              <a:t>内变化的次数．若在一定时间间隔</a:t>
            </a:r>
            <a:r>
              <a:rPr kumimoji="0" lang="en-US" altLang="zh-CN" sz="2000" kern="100" cap="none" spc="0" normalizeH="0" baseline="0" noProof="0" dirty="0">
                <a:solidFill>
                  <a:schemeClr val="bg2"/>
                </a:solidFill>
                <a:latin typeface="Noto Sans S Chinese Light" panose="020B0300000000000000" pitchFamily="34" charset="-122"/>
                <a:ea typeface="Noto Sans S Chinese Light" panose="020B0300000000000000" pitchFamily="34" charset="-122"/>
              </a:rPr>
              <a:t>T</a:t>
            </a:r>
            <a:r>
              <a:rPr kumimoji="0" lang="zh-CN" altLang="zh-CN" sz="2000" kern="100" cap="none" spc="0" normalizeH="0" baseline="0" noProof="0" dirty="0">
                <a:solidFill>
                  <a:schemeClr val="bg2"/>
                </a:solidFill>
                <a:latin typeface="Noto Sans S Chinese Light" panose="020B0300000000000000" pitchFamily="34" charset="-122"/>
                <a:ea typeface="Noto Sans S Chinese Light" panose="020B0300000000000000" pitchFamily="34" charset="-122"/>
                <a:cs typeface="Times New Roman" panose="02020603050405020304" pitchFamily="18" charset="0"/>
              </a:rPr>
              <a:t>内测得这个周期性信号的重复变化次数为</a:t>
            </a:r>
            <a:r>
              <a:rPr kumimoji="0" lang="en-US" altLang="zh-CN" sz="2000" kern="100" cap="none" spc="0" normalizeH="0" baseline="0" noProof="0" dirty="0">
                <a:solidFill>
                  <a:schemeClr val="bg2"/>
                </a:solidFill>
                <a:latin typeface="Noto Sans S Chinese Light" panose="020B0300000000000000" pitchFamily="34" charset="-122"/>
                <a:ea typeface="Noto Sans S Chinese Light" panose="020B0300000000000000" pitchFamily="34" charset="-122"/>
              </a:rPr>
              <a:t>N</a:t>
            </a:r>
            <a:r>
              <a:rPr kumimoji="0" lang="zh-CN" altLang="zh-CN" sz="2000" kern="100" cap="none" spc="0" normalizeH="0" baseline="0" noProof="0" dirty="0">
                <a:solidFill>
                  <a:schemeClr val="bg2"/>
                </a:solidFill>
                <a:latin typeface="Noto Sans S Chinese Light" panose="020B0300000000000000" pitchFamily="34" charset="-122"/>
                <a:ea typeface="Noto Sans S Chinese Light" panose="020B0300000000000000" pitchFamily="34" charset="-122"/>
                <a:cs typeface="Times New Roman" panose="02020603050405020304" pitchFamily="18" charset="0"/>
              </a:rPr>
              <a:t>，则其频率可表示为</a:t>
            </a:r>
            <a:r>
              <a:rPr kumimoji="0" lang="en-US" altLang="zh-CN" sz="2000" kern="100" cap="none" spc="0" normalizeH="0" baseline="0" noProof="0" dirty="0">
                <a:solidFill>
                  <a:schemeClr val="bg2"/>
                </a:solidFill>
                <a:latin typeface="Noto Sans S Chinese Light" panose="020B0300000000000000" pitchFamily="34" charset="-122"/>
                <a:ea typeface="Noto Sans S Chinese Light" panose="020B0300000000000000" pitchFamily="34" charset="-122"/>
              </a:rPr>
              <a:t> </a:t>
            </a:r>
            <a:r>
              <a:rPr kumimoji="0" lang="en-US" altLang="zh-CN" sz="2000" kern="100" cap="none" spc="0" normalizeH="0" baseline="0" noProof="0" dirty="0" err="1">
                <a:solidFill>
                  <a:schemeClr val="bg2"/>
                </a:solidFill>
                <a:latin typeface="Noto Sans S Chinese Light" panose="020B0300000000000000" pitchFamily="34" charset="-122"/>
                <a:ea typeface="Noto Sans S Chinese Light" panose="020B0300000000000000" pitchFamily="34" charset="-122"/>
              </a:rPr>
              <a:t>fx</a:t>
            </a:r>
            <a:r>
              <a:rPr kumimoji="0" lang="en-US" altLang="zh-CN" sz="2000" kern="100" cap="none" spc="0" normalizeH="0" baseline="0" noProof="0" dirty="0">
                <a:solidFill>
                  <a:schemeClr val="bg2"/>
                </a:solidFill>
                <a:latin typeface="Noto Sans S Chinese Light" panose="020B0300000000000000" pitchFamily="34" charset="-122"/>
                <a:ea typeface="Noto Sans S Chinese Light" panose="020B0300000000000000" pitchFamily="34" charset="-122"/>
              </a:rPr>
              <a:t>=N/T </a:t>
            </a:r>
            <a:r>
              <a:rPr kumimoji="0" lang="zh-CN" altLang="zh-CN" sz="2000" kern="100" cap="none" spc="0" normalizeH="0" baseline="0" noProof="0" dirty="0">
                <a:solidFill>
                  <a:schemeClr val="bg2"/>
                </a:solidFill>
                <a:latin typeface="Noto Sans S Chinese Light" panose="020B0300000000000000" pitchFamily="34" charset="-122"/>
                <a:ea typeface="Noto Sans S Chinese Light" panose="020B0300000000000000" pitchFamily="34" charset="-122"/>
                <a:cs typeface="Times New Roman" panose="02020603050405020304" pitchFamily="18" charset="0"/>
              </a:rPr>
              <a:t>。因此，可以</a:t>
            </a:r>
            <a:r>
              <a:rPr kumimoji="0" lang="zh-CN" altLang="zh-CN" sz="2000" kern="100" cap="none" spc="0" normalizeH="0" baseline="0" noProof="0" dirty="0">
                <a:solidFill>
                  <a:srgbClr val="FF0000"/>
                </a:solidFill>
                <a:highlight>
                  <a:srgbClr val="FFFF00"/>
                </a:highlight>
                <a:latin typeface="Noto Sans S Chinese Light" panose="020B0300000000000000" pitchFamily="34" charset="-122"/>
                <a:ea typeface="Noto Sans S Chinese Light" panose="020B0300000000000000" pitchFamily="34" charset="-122"/>
                <a:cs typeface="Times New Roman" panose="02020603050405020304" pitchFamily="18" charset="0"/>
              </a:rPr>
              <a:t>将信号放大整形后由计数器累计单位时间内的信号个数，然后经译码、显示输出测量结果，这是所谓的测频法</a:t>
            </a:r>
            <a:r>
              <a:rPr kumimoji="0" lang="zh-CN" altLang="zh-CN" sz="2000" kern="100" cap="none" spc="0" normalizeH="0" baseline="0" noProof="0" dirty="0">
                <a:solidFill>
                  <a:schemeClr val="bg2"/>
                </a:solidFill>
                <a:latin typeface="Noto Sans S Chinese Light" panose="020B0300000000000000" pitchFamily="34" charset="-122"/>
                <a:ea typeface="Noto Sans S Chinese Light" panose="020B0300000000000000" pitchFamily="34" charset="-122"/>
                <a:cs typeface="Times New Roman" panose="02020603050405020304" pitchFamily="18" charset="0"/>
              </a:rPr>
              <a:t>。可见数字频率计主要</a:t>
            </a:r>
            <a:r>
              <a:rPr kumimoji="0" lang="zh-CN" altLang="zh-CN" sz="2000" u="sng" kern="100" cap="none" spc="0" normalizeH="0" baseline="0" noProof="0" dirty="0">
                <a:solidFill>
                  <a:schemeClr val="bg2"/>
                </a:solidFill>
                <a:latin typeface="Noto Sans S Chinese Light" panose="020B0300000000000000" pitchFamily="34" charset="-122"/>
                <a:ea typeface="Noto Sans S Chinese Light" panose="020B0300000000000000" pitchFamily="34" charset="-122"/>
                <a:cs typeface="Times New Roman" panose="02020603050405020304" pitchFamily="18" charset="0"/>
              </a:rPr>
              <a:t>由放大整形电路、闸门电路、计数器电路、锁存器、时基电路、逻辑控制、译码显示电路几部分组成。</a:t>
            </a:r>
            <a:endParaRPr kumimoji="0" lang="zh-CN" altLang="zh-CN" sz="2000" u="sng" kern="100" cap="none" spc="0" normalizeH="0" baseline="0" noProof="0" dirty="0">
              <a:solidFill>
                <a:schemeClr val="bg2"/>
              </a:solidFill>
              <a:latin typeface="Noto Sans S Chinese Light" panose="020B0300000000000000" pitchFamily="34" charset="-122"/>
              <a:ea typeface="Noto Sans S Chinese Light" panose="020B0300000000000000" pitchFamily="34" charset="-122"/>
              <a:cs typeface="Times New Roman" panose="02020603050405020304" pitchFamily="18" charset="0"/>
            </a:endParaRPr>
          </a:p>
        </p:txBody>
      </p:sp>
      <p:sp>
        <p:nvSpPr>
          <p:cNvPr id="2" name="TextBox 58"/>
          <p:cNvSpPr txBox="1"/>
          <p:nvPr>
            <p:custDataLst>
              <p:tags r:id="rId4"/>
            </p:custDataLst>
          </p:nvPr>
        </p:nvSpPr>
        <p:spPr>
          <a:xfrm>
            <a:off x="161925" y="5827395"/>
            <a:ext cx="5038725" cy="601345"/>
          </a:xfrm>
          <a:prstGeom prst="rect">
            <a:avLst/>
          </a:prstGeom>
        </p:spPr>
        <p:txBody>
          <a:bodyPr lIns="0" tIns="0" rIns="0" bIns="0" rtlCol="0" anchor="t">
            <a:noAutofit/>
          </a:bodyPr>
          <a:p>
            <a:pPr algn="ctr">
              <a:lnSpc>
                <a:spcPts val="4200"/>
              </a:lnSpc>
              <a:spcBef>
                <a:spcPct val="0"/>
              </a:spcBef>
            </a:pPr>
            <a:r>
              <a:rPr lang="zh-CN" b="1" dirty="0">
                <a:solidFill>
                  <a:schemeClr val="bg2"/>
                </a:solidFill>
                <a:latin typeface="Noto Sans S Chinese Bold" panose="020B0800000000000000" pitchFamily="34" charset="-122"/>
                <a:ea typeface="Noto Sans S Chinese Bold" panose="020B0800000000000000" pitchFamily="34" charset="-122"/>
              </a:rPr>
              <a:t>设计方案一览</a:t>
            </a:r>
            <a:r>
              <a:rPr lang="zh-CN" altLang="en-US" b="1" dirty="0">
                <a:solidFill>
                  <a:schemeClr val="bg2"/>
                </a:solidFill>
                <a:latin typeface="Noto Sans S Chinese Bold" panose="020B0800000000000000" pitchFamily="34" charset="-122"/>
                <a:ea typeface="Noto Sans S Chinese Bold" panose="020B0800000000000000" pitchFamily="34" charset="-122"/>
              </a:rPr>
              <a:t>图</a:t>
            </a:r>
            <a:endParaRPr lang="zh-CN" altLang="en-US" b="1" dirty="0">
              <a:solidFill>
                <a:schemeClr val="bg2"/>
              </a:solidFill>
              <a:latin typeface="Noto Sans S Chinese Bold" panose="020B0800000000000000" pitchFamily="34" charset="-122"/>
              <a:ea typeface="Noto Sans S Chinese Bold" panose="020B0800000000000000" pitchFamily="34"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500"/>
                                        <p:tgtEl>
                                          <p:spTgt spid="31"/>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trips(downLeft)">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176"/>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UNIT_PLACING_PICTURE_USER_VIEWPORT" val="{&quot;height&quot;:14405.15905511811,&quot;width&quot;:9965.568503937007}"/>
  <p:tag name="KSO_WM_BEAUTIFY_FLAG" val=""/>
</p:tagLst>
</file>

<file path=ppt/tags/tag103.xml><?xml version="1.0" encoding="utf-8"?>
<p:tagLst xmlns:p="http://schemas.openxmlformats.org/presentationml/2006/main">
  <p:tag name="KSO_WM_BEAUTIFY_FLAG" val="#wm#"/>
  <p:tag name="KSO_WM_TEMPLATE_CATEGORY" val="custom"/>
  <p:tag name="KSO_WM_TEMPLATE_INDEX" val="20205176"/>
</p:tagLst>
</file>

<file path=ppt/tags/tag104.xml><?xml version="1.0" encoding="utf-8"?>
<p:tagLst xmlns:p="http://schemas.openxmlformats.org/presentationml/2006/main">
  <p:tag name="KSO_WM_TAG_VERSION" val="1.0"/>
  <p:tag name="KSO_WM_BEAUTIFY_FLAG" val="#wm#"/>
  <p:tag name="KSO_WM_TEMPLATE_CATEGORY" val="diagram"/>
  <p:tag name="KSO_WM_TEMPLATE_INDEX" val="583"/>
  <p:tag name="KSO_WM_UNIT_TYPE" val="q_i"/>
  <p:tag name="KSO_WM_UNIT_INDEX" val="1_1"/>
  <p:tag name="KSO_WM_UNIT_ID" val="diagram583_3*q_i*1_1"/>
  <p:tag name="KSO_WM_UNIT_CLEAR" val="1"/>
  <p:tag name="KSO_WM_UNIT_LAYERLEVEL" val="1_1"/>
  <p:tag name="KSO_WM_DIAGRAM_GROUP_CODE" val="q1-1"/>
  <p:tag name="KSO_WM_UNIT_FILL_FORE_SCHEMECOLOR_INDEX" val="5"/>
  <p:tag name="KSO_WM_UNIT_FILL_TYPE" val="1"/>
  <p:tag name="KSO_WM_UNIT_TEXT_FILL_FORE_SCHEMECOLOR_INDEX" val="5"/>
  <p:tag name="KSO_WM_UNIT_TEXT_FILL_TYPE" val="1"/>
</p:tagLst>
</file>

<file path=ppt/tags/tag105.xml><?xml version="1.0" encoding="utf-8"?>
<p:tagLst xmlns:p="http://schemas.openxmlformats.org/presentationml/2006/main">
  <p:tag name="KSO_WM_TAG_VERSION" val="1.0"/>
  <p:tag name="KSO_WM_BEAUTIFY_FLAG" val="#wm#"/>
  <p:tag name="KSO_WM_TEMPLATE_CATEGORY" val="diagram"/>
  <p:tag name="KSO_WM_TEMPLATE_INDEX" val="583"/>
  <p:tag name="KSO_WM_UNIT_TYPE" val="q_i"/>
  <p:tag name="KSO_WM_UNIT_INDEX" val="1_2"/>
  <p:tag name="KSO_WM_UNIT_ID" val="diagram583_3*q_i*1_2"/>
  <p:tag name="KSO_WM_UNIT_CLEAR" val="1"/>
  <p:tag name="KSO_WM_UNIT_LAYERLEVEL" val="1_1"/>
  <p:tag name="KSO_WM_DIAGRAM_GROUP_CODE" val="q1-1"/>
  <p:tag name="KSO_WM_UNIT_FILL_FORE_SCHEMECOLOR_INDEX" val="5"/>
  <p:tag name="KSO_WM_UNIT_FILL_TYPE" val="1"/>
  <p:tag name="KSO_WM_UNIT_TEXT_FILL_FORE_SCHEMECOLOR_INDEX" val="5"/>
  <p:tag name="KSO_WM_UNIT_TEXT_FILL_TYPE" val="1"/>
</p:tagLst>
</file>

<file path=ppt/tags/tag106.xml><?xml version="1.0" encoding="utf-8"?>
<p:tagLst xmlns:p="http://schemas.openxmlformats.org/presentationml/2006/main">
  <p:tag name="KSO_WM_TAG_VERSION" val="1.0"/>
  <p:tag name="KSO_WM_BEAUTIFY_FLAG" val="#wm#"/>
  <p:tag name="KSO_WM_TEMPLATE_CATEGORY" val="diagram"/>
  <p:tag name="KSO_WM_TEMPLATE_INDEX" val="583"/>
  <p:tag name="KSO_WM_UNIT_TYPE" val="q_i"/>
  <p:tag name="KSO_WM_UNIT_INDEX" val="1_3"/>
  <p:tag name="KSO_WM_UNIT_ID" val="diagram583_3*q_i*1_3"/>
  <p:tag name="KSO_WM_UNIT_CLEAR" val="1"/>
  <p:tag name="KSO_WM_UNIT_LAYERLEVEL" val="1_1"/>
  <p:tag name="KSO_WM_DIAGRAM_GROUP_CODE" val="q1-1"/>
  <p:tag name="KSO_WM_UNIT_FILL_FORE_SCHEMECOLOR_INDEX" val="5"/>
  <p:tag name="KSO_WM_UNIT_FILL_TYPE" val="1"/>
  <p:tag name="KSO_WM_UNIT_TEXT_FILL_FORE_SCHEMECOLOR_INDEX" val="5"/>
  <p:tag name="KSO_WM_UNIT_TEXT_FILL_TYPE" val="1"/>
</p:tagLst>
</file>

<file path=ppt/tags/tag107.xml><?xml version="1.0" encoding="utf-8"?>
<p:tagLst xmlns:p="http://schemas.openxmlformats.org/presentationml/2006/main">
  <p:tag name="KSO_WM_TAG_VERSION" val="1.0"/>
  <p:tag name="KSO_WM_BEAUTIFY_FLAG" val="#wm#"/>
  <p:tag name="KSO_WM_TEMPLATE_CATEGORY" val="diagram"/>
  <p:tag name="KSO_WM_TEMPLATE_INDEX" val="583"/>
  <p:tag name="KSO_WM_UNIT_TYPE" val="q_h_f"/>
  <p:tag name="KSO_WM_UNIT_INDEX" val="1_1_1"/>
  <p:tag name="KSO_WM_UNIT_ID" val="diagram583_3*q_h_f*1_1_1"/>
  <p:tag name="KSO_WM_UNIT_CLEAR" val="1"/>
  <p:tag name="KSO_WM_UNIT_LAYERLEVEL" val="1_1_1"/>
  <p:tag name="KSO_WM_UNIT_VALUE" val="14"/>
  <p:tag name="KSO_WM_UNIT_HIGHLIGHT" val="0"/>
  <p:tag name="KSO_WM_UNIT_COMPATIBLE" val="0"/>
  <p:tag name="KSO_WM_DIAGRAM_GROUP_CODE" val="q1-1"/>
  <p:tag name="KSO_WM_UNIT_PRESET_TEXT" val="LOREM IPSUM DOLOR"/>
  <p:tag name="KSO_WM_UNIT_TEXT_FILL_FORE_SCHEMECOLOR_INDEX" val="13"/>
  <p:tag name="KSO_WM_UNIT_TEXT_FILL_TYPE" val="1"/>
</p:tagLst>
</file>

<file path=ppt/tags/tag108.xml><?xml version="1.0" encoding="utf-8"?>
<p:tagLst xmlns:p="http://schemas.openxmlformats.org/presentationml/2006/main">
  <p:tag name="KSO_WM_TAG_VERSION" val="1.0"/>
  <p:tag name="KSO_WM_BEAUTIFY_FLAG" val="#wm#"/>
  <p:tag name="KSO_WM_TEMPLATE_CATEGORY" val="diagram"/>
  <p:tag name="KSO_WM_TEMPLATE_INDEX" val="583"/>
  <p:tag name="KSO_WM_UNIT_TYPE" val="q_h_f"/>
  <p:tag name="KSO_WM_UNIT_INDEX" val="1_2_1"/>
  <p:tag name="KSO_WM_UNIT_ID" val="diagram583_3*q_h_f*1_2_1"/>
  <p:tag name="KSO_WM_UNIT_CLEAR" val="1"/>
  <p:tag name="KSO_WM_UNIT_LAYERLEVEL" val="1_1_1"/>
  <p:tag name="KSO_WM_UNIT_VALUE" val="14"/>
  <p:tag name="KSO_WM_UNIT_HIGHLIGHT" val="0"/>
  <p:tag name="KSO_WM_UNIT_COMPATIBLE" val="0"/>
  <p:tag name="KSO_WM_DIAGRAM_GROUP_CODE" val="q1-1"/>
  <p:tag name="KSO_WM_UNIT_PRESET_TEXT" val="LOREM IPSUM DOLOR"/>
  <p:tag name="KSO_WM_UNIT_TEXT_FILL_FORE_SCHEMECOLOR_INDEX" val="13"/>
  <p:tag name="KSO_WM_UNIT_TEXT_FILL_TYPE" val="1"/>
</p:tagLst>
</file>

<file path=ppt/tags/tag109.xml><?xml version="1.0" encoding="utf-8"?>
<p:tagLst xmlns:p="http://schemas.openxmlformats.org/presentationml/2006/main">
  <p:tag name="KSO_WM_TAG_VERSION" val="1.0"/>
  <p:tag name="KSO_WM_BEAUTIFY_FLAG" val="#wm#"/>
  <p:tag name="KSO_WM_TEMPLATE_CATEGORY" val="diagram"/>
  <p:tag name="KSO_WM_TEMPLATE_INDEX" val="583"/>
  <p:tag name="KSO_WM_UNIT_TYPE" val="q_h_f"/>
  <p:tag name="KSO_WM_UNIT_INDEX" val="1_3_1"/>
  <p:tag name="KSO_WM_UNIT_ID" val="diagram583_3*q_h_f*1_3_1"/>
  <p:tag name="KSO_WM_UNIT_CLEAR" val="1"/>
  <p:tag name="KSO_WM_UNIT_LAYERLEVEL" val="1_1_1"/>
  <p:tag name="KSO_WM_UNIT_VALUE" val="14"/>
  <p:tag name="KSO_WM_UNIT_HIGHLIGHT" val="0"/>
  <p:tag name="KSO_WM_UNIT_COMPATIBLE" val="0"/>
  <p:tag name="KSO_WM_DIAGRAM_GROUP_CODE" val="q1-1"/>
  <p:tag name="KSO_WM_UNIT_PRESET_TEXT" val="LOREM IPSUM DOLOR"/>
  <p:tag name="KSO_WM_UNIT_TEXT_FILL_FORE_SCHEMECOLOR_INDEX" val="13"/>
  <p:tag name="KSO_WM_UNIT_TEXT_FILL_TYPE"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10.xml><?xml version="1.0" encoding="utf-8"?>
<p:tagLst xmlns:p="http://schemas.openxmlformats.org/presentationml/2006/main">
  <p:tag name="KSO_WM_TAG_VERSION" val="1.0"/>
  <p:tag name="KSO_WM_BEAUTIFY_FLAG" val="#wm#"/>
  <p:tag name="KSO_WM_TEMPLATE_CATEGORY" val="diagram"/>
  <p:tag name="KSO_WM_TEMPLATE_INDEX" val="583"/>
  <p:tag name="KSO_WM_UNIT_TYPE" val="a"/>
  <p:tag name="KSO_WM_UNIT_INDEX" val="1"/>
  <p:tag name="KSO_WM_UNIT_ID" val="diagram583_3*a*1"/>
  <p:tag name="KSO_WM_UNIT_CLEAR" val="1"/>
  <p:tag name="KSO_WM_UNIT_LAYERLEVEL" val="1"/>
  <p:tag name="KSO_WM_UNIT_VALUE" val="14"/>
  <p:tag name="KSO_WM_UNIT_ISCONTENTSTITLE" val="0"/>
  <p:tag name="KSO_WM_UNIT_HIGHLIGHT" val="0"/>
  <p:tag name="KSO_WM_UNIT_COMPATIBLE" val="1"/>
  <p:tag name="KSO_WM_UNIT_PRESET_TEXT_INDEX" val="3"/>
  <p:tag name="KSO_WM_UNIT_PRESET_TEXT_LEN" val="17"/>
</p:tagLst>
</file>

<file path=ppt/tags/tag111.xml><?xml version="1.0" encoding="utf-8"?>
<p:tagLst xmlns:p="http://schemas.openxmlformats.org/presentationml/2006/main">
  <p:tag name="KSO_WM_TAG_VERSION" val="1.0"/>
  <p:tag name="KSO_WM_BEAUTIFY_FLAG" val=""/>
  <p:tag name="KSO_WM_TEMPLATE_CATEGORY" val="diagram"/>
  <p:tag name="KSO_WM_TEMPLATE_INDEX" val="583"/>
  <p:tag name="KSO_WM_UNIT_TYPE" val="a"/>
  <p:tag name="KSO_WM_UNIT_INDEX" val="1"/>
  <p:tag name="KSO_WM_UNIT_ID" val="diagram583_3*a*1"/>
  <p:tag name="KSO_WM_UNIT_CLEAR" val="1"/>
  <p:tag name="KSO_WM_UNIT_LAYERLEVEL" val="1"/>
  <p:tag name="KSO_WM_UNIT_VALUE" val="14"/>
  <p:tag name="KSO_WM_UNIT_ISCONTENTSTITLE" val="0"/>
  <p:tag name="KSO_WM_UNIT_HIGHLIGHT" val="0"/>
  <p:tag name="KSO_WM_UNIT_COMPATIBLE" val="1"/>
  <p:tag name="KSO_WM_UNIT_PRESET_TEXT_INDEX" val="3"/>
  <p:tag name="KSO_WM_UNIT_PRESET_TEXT_LEN" val="17"/>
</p:tagLst>
</file>

<file path=ppt/tags/tag112.xml><?xml version="1.0" encoding="utf-8"?>
<p:tagLst xmlns:p="http://schemas.openxmlformats.org/presentationml/2006/main">
  <p:tag name="KSO_WM_BEAUTIFY_FLAG" val="#wm#"/>
  <p:tag name="KSO_WM_TEMPLATE_CATEGORY" val="custom"/>
  <p:tag name="KSO_WM_TEMPLATE_INDEX" val="20205176"/>
</p:tagLst>
</file>

<file path=ppt/tags/tag11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4.xml><?xml version="1.0" encoding="utf-8"?>
<p:tagLst xmlns:p="http://schemas.openxmlformats.org/presentationml/2006/main">
  <p:tag name="KSO_WM_UNIT_PLACING_PICTURE_USER_VIEWPORT" val="{&quot;height&quot;:8522,&quot;width&quot;:14536}"/>
  <p:tag name="KSO_WM_BEAUTIFY_FLAG" val=""/>
</p:tagLst>
</file>

<file path=ppt/tags/tag115.xml><?xml version="1.0" encoding="utf-8"?>
<p:tagLst xmlns:p="http://schemas.openxmlformats.org/presentationml/2006/main">
  <p:tag name="KSO_WM_BEAUTIFY_FLAG" val="#wm#"/>
  <p:tag name="KSO_WM_TEMPLATE_CATEGORY" val="custom"/>
  <p:tag name="KSO_WM_TEMPLATE_INDEX" val="20205176"/>
</p:tagLst>
</file>

<file path=ppt/tags/tag116.xml><?xml version="1.0" encoding="utf-8"?>
<p:tagLst xmlns:p="http://schemas.openxmlformats.org/presentationml/2006/main">
  <p:tag name="KSO_WM_UNIT_PLACING_PICTURE_USER_VIEWPORT" val="{&quot;height&quot;:12844.544881889764,&quot;width&quot;:18260.32125984252}"/>
  <p:tag name="KSO_WM_BEAUTIFY_FLAG" val=""/>
</p:tagLst>
</file>

<file path=ppt/tags/tag117.xml><?xml version="1.0" encoding="utf-8"?>
<p:tagLst xmlns:p="http://schemas.openxmlformats.org/presentationml/2006/main">
  <p:tag name="KSO_WM_BEAUTIFY_FLAG" val="#wm#"/>
  <p:tag name="KSO_WM_TEMPLATE_CATEGORY" val="custom"/>
  <p:tag name="KSO_WM_TEMPLATE_INDEX" val="20205176"/>
</p:tagLst>
</file>

<file path=ppt/tags/tag118.xml><?xml version="1.0" encoding="utf-8"?>
<p:tagLst xmlns:p="http://schemas.openxmlformats.org/presentationml/2006/main">
  <p:tag name="KSO_WM_UNIT_PLACING_PICTURE_USER_VIEWPORT" val="{&quot;height&quot;:9722.475590551181,&quot;width&quot;:17549.228346456694}"/>
  <p:tag name="KSO_WM_BEAUTIFY_FLAG" val=""/>
</p:tagLst>
</file>

<file path=ppt/tags/tag119.xml><?xml version="1.0" encoding="utf-8"?>
<p:tagLst xmlns:p="http://schemas.openxmlformats.org/presentationml/2006/main">
  <p:tag name="KSO_WM_BEAUTIFY_FLAG" val="#wm#"/>
  <p:tag name="KSO_WM_TEMPLATE_CATEGORY" val="custom"/>
  <p:tag name="KSO_WM_TEMPLATE_INDEX" val="2020517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wm#"/>
  <p:tag name="KSO_WM_TEMPLATE_CATEGORY" val="custom"/>
  <p:tag name="KSO_WM_TEMPLATE_INDEX" val="20205176"/>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wm#"/>
  <p:tag name="KSO_WM_TEMPLATE_CATEGORY" val="custom"/>
  <p:tag name="KSO_WM_TEMPLATE_INDEX" val="20205176"/>
</p:tagLst>
</file>

<file path=ppt/tags/tag12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wm#"/>
  <p:tag name="KSO_WM_TEMPLATE_CATEGORY" val="custom"/>
  <p:tag name="KSO_WM_TEMPLATE_INDEX" val="20205176"/>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wm#"/>
  <p:tag name="KSO_WM_TEMPLATE_CATEGORY" val="custom"/>
  <p:tag name="KSO_WM_TEMPLATE_INDEX" val="20205176"/>
</p:tagLst>
</file>

<file path=ppt/tags/tag137.xml><?xml version="1.0" encoding="utf-8"?>
<p:tagLst xmlns:p="http://schemas.openxmlformats.org/presentationml/2006/main">
  <p:tag name="KSO_WM_UNIT_PLACING_PICTURE_USER_VIEWPORT" val="{&quot;height&quot;:10779,&quot;width&quot;:19200}"/>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41.xml><?xml version="1.0" encoding="utf-8"?>
<p:tagLst xmlns:p="http://schemas.openxmlformats.org/presentationml/2006/main">
  <p:tag name="commondata" val="eyJoZGlkIjoiYjdiZjEyYmYzMDJjNzI2MGRlNTI1ODdjNzBhMDY1ZmIifQ=="/>
  <p:tag name="resource_record_key" val="{&quot;13&quot;:[4722044,20482064,2041971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58.xml><?xml version="1.0" encoding="utf-8"?>
<p:tagLst xmlns:p="http://schemas.openxmlformats.org/presentationml/2006/main">
  <p:tag name="KSO_WM_UNIT_PLACING_PICTURE_USER_VIEWPORT" val="{&quot;height&quot;:10779,&quot;width&quot;:19200}"/>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1.xml><?xml version="1.0" encoding="utf-8"?>
<p:tagLst xmlns:p="http://schemas.openxmlformats.org/presentationml/2006/main">
  <p:tag name="KSO_WM_BEAUTIFY_FLAG" val="#wm#"/>
  <p:tag name="KSO_WM_TEMPLATE_CATEGORY" val="custom"/>
  <p:tag name="KSO_WM_TEMPLATE_INDEX" val="20205176"/>
</p:tagLst>
</file>

<file path=ppt/tags/tag62.xml><?xml version="1.0" encoding="utf-8"?>
<p:tagLst xmlns:p="http://schemas.openxmlformats.org/presentationml/2006/main">
  <p:tag name="KSO_WM_UNIT_PLACING_PICTURE_USER_VIEWPORT" val="{&quot;height&quot;:10779,&quot;width&quot;:19200}"/>
</p:tagLst>
</file>

<file path=ppt/tags/tag6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UNIT_PLACING_PICTURE_USER_VIEWPORT" val="{&quot;height&quot;:5509,&quot;width&quot;:7166}"/>
</p:tagLst>
</file>

<file path=ppt/tags/tag65.xml><?xml version="1.0" encoding="utf-8"?>
<p:tagLst xmlns:p="http://schemas.openxmlformats.org/presentationml/2006/main">
  <p:tag name="KSO_WM_UNIT_PLACING_PICTURE_USER_VIEWPORT" val="{&quot;height&quot;:2943,&quot;width&quot;:8488}"/>
</p:tagLst>
</file>

<file path=ppt/tags/tag66.xml><?xml version="1.0" encoding="utf-8"?>
<p:tagLst xmlns:p="http://schemas.openxmlformats.org/presentationml/2006/main">
  <p:tag name="KSO_WM_UNIT_PLACING_PICTURE_USER_VIEWPORT" val="{&quot;height&quot;:4202,&quot;width&quot;:8403}"/>
</p:tagLst>
</file>

<file path=ppt/tags/tag67.xml><?xml version="1.0" encoding="utf-8"?>
<p:tagLst xmlns:p="http://schemas.openxmlformats.org/presentationml/2006/main">
  <p:tag name="KSO_WM_UNIT_PLACING_PICTURE_USER_VIEWPORT" val="{&quot;height&quot;:3756,&quot;width&quot;:7512}"/>
</p:tagLst>
</file>

<file path=ppt/tags/tag68.xml><?xml version="1.0" encoding="utf-8"?>
<p:tagLst xmlns:p="http://schemas.openxmlformats.org/presentationml/2006/main">
  <p:tag name="KSO_WM_BEAUTIFY_FLAG" val="#wm#"/>
  <p:tag name="KSO_WM_TEMPLATE_CATEGORY" val="custom"/>
  <p:tag name="KSO_WM_TEMPLATE_INDEX" val="20205176"/>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wm#"/>
  <p:tag name="KSO_WM_TEMPLATE_CATEGORY" val="custom"/>
  <p:tag name="KSO_WM_TEMPLATE_INDEX" val="20205176"/>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wm#"/>
  <p:tag name="KSO_WM_TEMPLATE_CATEGORY" val="custom"/>
  <p:tag name="KSO_WM_TEMPLATE_INDEX" val="2020517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UNIT_PLACING_PICTURE_USER_VIEWPORT" val="{&quot;height&quot;:6379,&quot;width&quot;:7282}"/>
  <p:tag name="KSO_WM_BEAUTIFY_FLAG" val=""/>
</p:tagLst>
</file>

<file path=ppt/tags/tag92.xml><?xml version="1.0" encoding="utf-8"?>
<p:tagLst xmlns:p="http://schemas.openxmlformats.org/presentationml/2006/main">
  <p:tag name="KSO_WM_BEAUTIFY_FLAG" val="#wm#"/>
  <p:tag name="KSO_WM_TEMPLATE_CATEGORY" val="custom"/>
  <p:tag name="KSO_WM_TEMPLATE_INDEX" val="20205176"/>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wm#"/>
  <p:tag name="KSO_WM_TEMPLATE_CATEGORY" val="custom"/>
  <p:tag name="KSO_WM_TEMPLATE_INDEX" val="20205176"/>
</p:tagLst>
</file>

<file path=ppt/tags/tag97.xml><?xml version="1.0" encoding="utf-8"?>
<p:tagLst xmlns:p="http://schemas.openxmlformats.org/presentationml/2006/main">
  <p:tag name="KSO_WM_UNIT_PLACING_PICTURE_USER_VIEWPORT" val="{&quot;height&quot;:12244.223622047244,&quot;width&quot;:21158.012598425197}"/>
  <p:tag name="KSO_WM_BEAUTIFY_FLAG" val=""/>
</p:tagLst>
</file>

<file path=ppt/tags/tag98.xml><?xml version="1.0" encoding="utf-8"?>
<p:tagLst xmlns:p="http://schemas.openxmlformats.org/presentationml/2006/main">
  <p:tag name="KSO_WM_BEAUTIFY_FLAG" val="#wm#"/>
  <p:tag name="KSO_WM_TEMPLATE_CATEGORY" val="custom"/>
  <p:tag name="KSO_WM_TEMPLATE_INDEX" val="20205176"/>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1896</Words>
  <Application>WPS 演示</Application>
  <PresentationFormat>宽屏</PresentationFormat>
  <Paragraphs>241</Paragraphs>
  <Slides>23</Slides>
  <Notes>4</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23</vt:i4>
      </vt:variant>
    </vt:vector>
  </HeadingPairs>
  <TitlesOfParts>
    <vt:vector size="44" baseType="lpstr">
      <vt:lpstr>Arial</vt:lpstr>
      <vt:lpstr>宋体</vt:lpstr>
      <vt:lpstr>Wingdings</vt:lpstr>
      <vt:lpstr>思源黑体 CN Medium</vt:lpstr>
      <vt:lpstr>Wingdings</vt:lpstr>
      <vt:lpstr>思源黑体 CN Bold</vt:lpstr>
      <vt:lpstr>方正楷体简体</vt:lpstr>
      <vt:lpstr>方正公文小标宋</vt:lpstr>
      <vt:lpstr>Noto Sans S Chinese Light</vt:lpstr>
      <vt:lpstr>Noto Sans S Chinese Bold</vt:lpstr>
      <vt:lpstr>Calibri</vt:lpstr>
      <vt:lpstr>思源黑体-超粗体</vt:lpstr>
      <vt:lpstr>黑体</vt:lpstr>
      <vt:lpstr>微软雅黑</vt:lpstr>
      <vt:lpstr>Times New Roman</vt:lpstr>
      <vt:lpstr>方正仿宋_GBK</vt:lpstr>
      <vt:lpstr>Arial Unicode MS</vt:lpstr>
      <vt:lpstr>金山云技术体</vt:lpstr>
      <vt:lpstr>汉仪超粗黑简</vt:lpstr>
      <vt:lpstr>仓耳章鱼小丸子体 W01</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R✔</cp:lastModifiedBy>
  <cp:revision>232</cp:revision>
  <dcterms:created xsi:type="dcterms:W3CDTF">2019-06-19T02:08:00Z</dcterms:created>
  <dcterms:modified xsi:type="dcterms:W3CDTF">2023-11-10T08:36:48Z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ICV">
    <vt:lpwstr>BE21F2E07D1A46DBA7DBDC4B93A3100C_11</vt:lpwstr>
  </property>
</Properties>
</file>