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mp4" ContentType="video/mp4"/>
  <Default Extension="rels" ContentType="application/vnd.openxmlformats-package.relationships+xml"/>
  <Override PartName="/customXml/itemProps16.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3.svg" ContentType="image/svg+xml"/>
  <Override PartName="/ppt/media/image15.svg" ContentType="image/svg+xml"/>
  <Override PartName="/ppt/media/image18.svg" ContentType="image/svg+xml"/>
  <Override PartName="/ppt/media/image2.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37.svg" ContentType="image/svg+xml"/>
  <Override PartName="/ppt/media/image4.svg" ContentType="image/svg+xml"/>
  <Override PartName="/ppt/media/image42.svg" ContentType="image/svg+xml"/>
  <Override PartName="/ppt/media/image44.svg" ContentType="image/svg+xml"/>
  <Override PartName="/ppt/media/image46.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3"/>
    <p:sldId id="257" r:id="rId4"/>
    <p:sldId id="258" r:id="rId5"/>
    <p:sldId id="259" r:id="rId6"/>
    <p:sldId id="284" r:id="rId7"/>
    <p:sldId id="262" r:id="rId8"/>
    <p:sldId id="263" r:id="rId9"/>
    <p:sldId id="260" r:id="rId11"/>
    <p:sldId id="272" r:id="rId12"/>
    <p:sldId id="264" r:id="rId13"/>
    <p:sldId id="279" r:id="rId14"/>
    <p:sldId id="281" r:id="rId15"/>
    <p:sldId id="282" r:id="rId16"/>
    <p:sldId id="266" r:id="rId17"/>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87B4EF0B-2306-40DA-9F0E-A074AE936B15}">
          <p14:sldIdLst>
            <p14:sldId id="256"/>
            <p14:sldId id="257"/>
          </p14:sldIdLst>
        </p14:section>
        <p14:section name="选题意义与背景" id="{214E7834-E9D8-4DBC-A09E-8B4CAF5F3D1D}">
          <p14:sldIdLst>
            <p14:sldId id="258"/>
            <p14:sldId id="259"/>
            <p14:sldId id="284"/>
          </p14:sldIdLst>
        </p14:section>
        <p14:section name="研究方法及过程" id="{83A8C847-D915-45B6-9796-27D8D80D4BE7}">
          <p14:sldIdLst>
            <p14:sldId id="262"/>
            <p14:sldId id="263"/>
          </p14:sldIdLst>
        </p14:section>
        <p14:section name="成果展示及意义" id="{BDD4D653-420C-481A-A84B-E1F0BB10E215}">
          <p14:sldIdLst>
            <p14:sldId id="260"/>
            <p14:sldId id="272"/>
          </p14:sldIdLst>
        </p14:section>
        <p14:section name="参考文献及总结" id="{E9683479-4351-4E48-964D-88AEA3B28763}">
          <p14:sldIdLst>
            <p14:sldId id="264"/>
            <p14:sldId id="279"/>
            <p14:sldId id="281"/>
            <p14:sldId id="282"/>
            <p14:sldId id="26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3909"/>
    <a:srgbClr val="EF250A"/>
    <a:srgbClr val="005193"/>
    <a:srgbClr val="471D11"/>
    <a:srgbClr val="4B9ADB"/>
    <a:srgbClr val="FFBB24"/>
    <a:srgbClr val="E8831F"/>
    <a:srgbClr val="071738"/>
    <a:srgbClr val="322C38"/>
    <a:srgbClr val="FFD0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4660"/>
  </p:normalViewPr>
  <p:slideViewPr>
    <p:cSldViewPr snapToGrid="0">
      <p:cViewPr varScale="1">
        <p:scale>
          <a:sx n="74" d="100"/>
          <a:sy n="74" d="100"/>
        </p:scale>
        <p:origin x="96"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gs" Target="tags/tag17.xml"/><Relationship Id="rId22" Type="http://schemas.openxmlformats.org/officeDocument/2006/relationships/customXml" Target="../customXml/item1.xml"/><Relationship Id="rId21" Type="http://schemas.openxmlformats.org/officeDocument/2006/relationships/customXmlProps" Target="../customXml/itemProps16.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7" name="图形 6"/>
          <p:cNvPicPr>
            <a:picLocks noChangeAspect="1"/>
          </p:cNvPicPr>
          <p:nvPr userDrawn="1"/>
        </p:nvPicPr>
        <p:blipFill rotWithShape="1">
          <a:blip r:embed="rId2">
            <a:extLst>
              <a:ext uri="{96DAC541-7B7A-43D3-8B79-37D633B846F1}">
                <asvg:svgBlip xmlns:asvg="http://schemas.microsoft.com/office/drawing/2016/SVG/main" r:embed="rId3"/>
              </a:ext>
            </a:extLst>
          </a:blip>
          <a:srcRect t="7707"/>
          <a:stretch>
            <a:fillRect/>
          </a:stretch>
        </p:blipFill>
        <p:spPr>
          <a:xfrm>
            <a:off x="2823287" y="0"/>
            <a:ext cx="6545421" cy="610359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5" name="图形 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53976" y="0"/>
            <a:ext cx="6786563"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3.sv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6.svg"/><Relationship Id="rId17" Type="http://schemas.openxmlformats.org/officeDocument/2006/relationships/slideLayout" Target="../slideLayouts/slideLayout1.xml"/><Relationship Id="rId16" Type="http://schemas.openxmlformats.org/officeDocument/2006/relationships/image" Target="../media/image20.svg"/><Relationship Id="rId15" Type="http://schemas.openxmlformats.org/officeDocument/2006/relationships/image" Target="../media/image19.png"/><Relationship Id="rId14" Type="http://schemas.openxmlformats.org/officeDocument/2006/relationships/image" Target="../media/image18.svg"/><Relationship Id="rId13" Type="http://schemas.openxmlformats.org/officeDocument/2006/relationships/image" Target="../media/image17.png"/><Relationship Id="rId12" Type="http://schemas.openxmlformats.org/officeDocument/2006/relationships/image" Target="../media/image16.png"/><Relationship Id="rId11" Type="http://schemas.openxmlformats.org/officeDocument/2006/relationships/image" Target="../media/image15.svg"/><Relationship Id="rId10" Type="http://schemas.openxmlformats.org/officeDocument/2006/relationships/image" Target="../media/image14.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image" Target="../media/image21.png"/><Relationship Id="rId3" Type="http://schemas.openxmlformats.org/officeDocument/2006/relationships/tags" Target="../tags/tag6.xml"/><Relationship Id="rId2" Type="http://schemas.openxmlformats.org/officeDocument/2006/relationships/image" Target="../media/image25.png"/><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9" Type="http://schemas.microsoft.com/office/2007/relationships/media" Target="../media/media1.mp4"/><Relationship Id="rId8" Type="http://schemas.openxmlformats.org/officeDocument/2006/relationships/video" Target="../media/media1.mp4"/><Relationship Id="rId7" Type="http://schemas.openxmlformats.org/officeDocument/2006/relationships/tags" Target="../tags/tag15.xml"/><Relationship Id="rId6" Type="http://schemas.openxmlformats.org/officeDocument/2006/relationships/image" Target="../media/image14.png"/><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1" Type="http://schemas.openxmlformats.org/officeDocument/2006/relationships/slideLayout" Target="../slideLayouts/slideLayout7.xml"/><Relationship Id="rId10" Type="http://schemas.openxmlformats.org/officeDocument/2006/relationships/image" Target="../media/image40.png"/><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2.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s>
</file>

<file path=ppt/slides/_rels/slide2.xml.rels><?xml version="1.0" encoding="UTF-8" standalone="yes"?>
<Relationships xmlns="http://schemas.openxmlformats.org/package/2006/relationships"><Relationship Id="rId9" Type="http://schemas.openxmlformats.org/officeDocument/2006/relationships/tags" Target="../tags/tag3.xml"/><Relationship Id="rId8" Type="http://schemas.openxmlformats.org/officeDocument/2006/relationships/tags" Target="../tags/tag2.xml"/><Relationship Id="rId7" Type="http://schemas.openxmlformats.org/officeDocument/2006/relationships/tags" Target="../tags/tag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3" Type="http://schemas.openxmlformats.org/officeDocument/2006/relationships/image" Target="../media/image21.png"/><Relationship Id="rId2" Type="http://schemas.openxmlformats.org/officeDocument/2006/relationships/image" Target="../media/image10.svg"/><Relationship Id="rId10" Type="http://schemas.openxmlformats.org/officeDocument/2006/relationships/slideLayout" Target="../slideLayouts/slideLayout2.xml"/><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6.svg"/><Relationship Id="rId3" Type="http://schemas.openxmlformats.org/officeDocument/2006/relationships/image" Target="../media/image25.png"/><Relationship Id="rId2" Type="http://schemas.openxmlformats.org/officeDocument/2006/relationships/image" Target="../media/image22.svg"/><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jpeg"/><Relationship Id="rId2" Type="http://schemas.openxmlformats.org/officeDocument/2006/relationships/image" Target="../media/image15.sv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image" Target="../media/image21.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tags" Target="../tags/tag4.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6.svg"/><Relationship Id="rId3" Type="http://schemas.openxmlformats.org/officeDocument/2006/relationships/image" Target="../media/image25.png"/><Relationship Id="rId2" Type="http://schemas.openxmlformats.org/officeDocument/2006/relationships/image" Target="../media/image22.sv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15.sv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形 2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823200" y="4231005"/>
            <a:ext cx="4215130" cy="862965"/>
          </a:xfrm>
          <a:prstGeom prst="rect">
            <a:avLst/>
          </a:prstGeom>
        </p:spPr>
      </p:pic>
      <p:pic>
        <p:nvPicPr>
          <p:cNvPr id="77" name="图形 7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48735" y="4270375"/>
            <a:ext cx="3820160" cy="789940"/>
          </a:xfrm>
          <a:prstGeom prst="rect">
            <a:avLst/>
          </a:prstGeom>
        </p:spPr>
      </p:pic>
      <p:grpSp>
        <p:nvGrpSpPr>
          <p:cNvPr id="24" name="组合 23"/>
          <p:cNvGrpSpPr/>
          <p:nvPr/>
        </p:nvGrpSpPr>
        <p:grpSpPr>
          <a:xfrm>
            <a:off x="5349766" y="3573545"/>
            <a:ext cx="3820090" cy="318744"/>
            <a:chOff x="4373880" y="2872740"/>
            <a:chExt cx="3924411" cy="476249"/>
          </a:xfrm>
        </p:grpSpPr>
        <p:sp>
          <p:nvSpPr>
            <p:cNvPr id="23" name="矩形 22"/>
            <p:cNvSpPr/>
            <p:nvPr/>
          </p:nvSpPr>
          <p:spPr>
            <a:xfrm>
              <a:off x="4373880" y="3096259"/>
              <a:ext cx="3924411" cy="252730"/>
            </a:xfrm>
            <a:prstGeom prst="rect">
              <a:avLst/>
            </a:prstGeom>
            <a:solidFill>
              <a:srgbClr val="E88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a:off x="4373880" y="2872740"/>
              <a:ext cx="3924411" cy="120524"/>
            </a:xfrm>
            <a:prstGeom prst="rect">
              <a:avLst/>
            </a:prstGeom>
            <a:solidFill>
              <a:srgbClr val="FFD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矩形 20"/>
            <p:cNvSpPr/>
            <p:nvPr/>
          </p:nvSpPr>
          <p:spPr>
            <a:xfrm>
              <a:off x="4373880" y="2926081"/>
              <a:ext cx="3924411" cy="297180"/>
            </a:xfrm>
            <a:prstGeom prst="rect">
              <a:avLst/>
            </a:prstGeom>
            <a:solidFill>
              <a:srgbClr val="FF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5" name="图形 14"/>
          <p:cNvPicPr>
            <a:picLocks noChangeAspect="1"/>
          </p:cNvPicPr>
          <p:nvPr/>
        </p:nvPicPr>
        <p:blipFill rotWithShape="1">
          <a:blip r:embed="rId3">
            <a:extLst>
              <a:ext uri="{96DAC541-7B7A-43D3-8B79-37D633B846F1}">
                <asvg:svgBlip xmlns:asvg="http://schemas.microsoft.com/office/drawing/2016/SVG/main" r:embed="rId4"/>
              </a:ext>
            </a:extLst>
          </a:blip>
          <a:srcRect r="21646" b="-11215"/>
          <a:stretch>
            <a:fillRect/>
          </a:stretch>
        </p:blipFill>
        <p:spPr>
          <a:xfrm>
            <a:off x="9169856" y="3522480"/>
            <a:ext cx="1721758" cy="469512"/>
          </a:xfrm>
          <a:prstGeom prst="rect">
            <a:avLst/>
          </a:prstGeom>
        </p:spPr>
      </p:pic>
      <p:pic>
        <p:nvPicPr>
          <p:cNvPr id="11" name="图形 10"/>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V="1">
            <a:off x="1007282" y="1416229"/>
            <a:ext cx="3985775" cy="2063432"/>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71926" y="-10159"/>
            <a:ext cx="3202575" cy="6712196"/>
          </a:xfrm>
          <a:prstGeom prst="rect">
            <a:avLst/>
          </a:prstGeom>
        </p:spPr>
      </p:pic>
      <p:pic>
        <p:nvPicPr>
          <p:cNvPr id="18" name="图形 17"/>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95190" y="2549538"/>
            <a:ext cx="962025" cy="962025"/>
          </a:xfrm>
          <a:prstGeom prst="rect">
            <a:avLst/>
          </a:prstGeom>
        </p:spPr>
      </p:pic>
      <p:pic>
        <p:nvPicPr>
          <p:cNvPr id="20" name="图形 19"/>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32341" y="-259464"/>
            <a:ext cx="899545" cy="899545"/>
          </a:xfrm>
          <a:prstGeom prst="rect">
            <a:avLst/>
          </a:prstGeom>
        </p:spPr>
      </p:pic>
      <p:sp>
        <p:nvSpPr>
          <p:cNvPr id="30" name="文本框 29"/>
          <p:cNvSpPr txBox="1"/>
          <p:nvPr/>
        </p:nvSpPr>
        <p:spPr>
          <a:xfrm>
            <a:off x="4211955" y="2260600"/>
            <a:ext cx="7291070" cy="1153795"/>
          </a:xfrm>
          <a:prstGeom prst="rect">
            <a:avLst/>
          </a:prstGeom>
          <a:solidFill>
            <a:schemeClr val="bg1"/>
          </a:solidFill>
        </p:spPr>
        <p:txBody>
          <a:bodyPr wrap="square" rtlCol="0">
            <a:noAutofit/>
          </a:bodyPr>
          <a:lstStyle/>
          <a:p>
            <a:r>
              <a:rPr lang="zh-CN" altLang="en-US" sz="5400" b="1" dirty="0">
                <a:solidFill>
                  <a:srgbClr val="471D11"/>
                </a:solidFill>
                <a:effectLst>
                  <a:innerShdw blurRad="63500" dist="50800" dir="16200000">
                    <a:schemeClr val="accent2">
                      <a:alpha val="50000"/>
                    </a:schemeClr>
                  </a:innerShdw>
                </a:effectLst>
                <a:cs typeface="+mn-ea"/>
                <a:sym typeface="+mn-lt"/>
              </a:rPr>
              <a:t>全自动韭菜收割</a:t>
            </a:r>
            <a:r>
              <a:rPr lang="zh-CN" altLang="en-US" sz="5400" b="1" dirty="0">
                <a:solidFill>
                  <a:srgbClr val="471D11"/>
                </a:solidFill>
                <a:effectLst>
                  <a:innerShdw blurRad="63500" dist="50800" dir="16200000">
                    <a:schemeClr val="accent2">
                      <a:alpha val="50000"/>
                    </a:schemeClr>
                  </a:innerShdw>
                </a:effectLst>
                <a:cs typeface="+mn-ea"/>
                <a:sym typeface="+mn-lt"/>
              </a:rPr>
              <a:t>捆扎机</a:t>
            </a:r>
            <a:endParaRPr lang="zh-CN" altLang="en-US" sz="5400" b="1" dirty="0">
              <a:solidFill>
                <a:srgbClr val="471D11"/>
              </a:solidFill>
              <a:effectLst>
                <a:innerShdw blurRad="63500" dist="50800" dir="16200000">
                  <a:schemeClr val="accent2">
                    <a:alpha val="50000"/>
                  </a:schemeClr>
                </a:innerShdw>
              </a:effectLst>
              <a:cs typeface="+mn-ea"/>
              <a:sym typeface="+mn-lt"/>
            </a:endParaRPr>
          </a:p>
        </p:txBody>
      </p:sp>
      <p:sp>
        <p:nvSpPr>
          <p:cNvPr id="31" name="文本框 30"/>
          <p:cNvSpPr txBox="1"/>
          <p:nvPr/>
        </p:nvSpPr>
        <p:spPr>
          <a:xfrm>
            <a:off x="5349765" y="3514851"/>
            <a:ext cx="3939811" cy="371101"/>
          </a:xfrm>
          <a:prstGeom prst="rect">
            <a:avLst/>
          </a:prstGeom>
          <a:noFill/>
        </p:spPr>
        <p:txBody>
          <a:bodyPr wrap="square" anchor="ctr">
            <a:noAutofit/>
          </a:bodyPr>
          <a:lstStyle/>
          <a:p>
            <a:r>
              <a:rPr lang="zh-CN" altLang="en-US" sz="1400" b="1" dirty="0">
                <a:solidFill>
                  <a:schemeClr val="bg1"/>
                </a:solidFill>
                <a:cs typeface="+mn-ea"/>
                <a:sym typeface="+mn-lt"/>
              </a:rPr>
              <a:t>Leek harvesting and strapping machine</a:t>
            </a:r>
            <a:endParaRPr lang="zh-CN" altLang="en-US" sz="1400" b="1" dirty="0">
              <a:solidFill>
                <a:schemeClr val="bg1"/>
              </a:solidFill>
              <a:cs typeface="+mn-ea"/>
              <a:sym typeface="+mn-lt"/>
            </a:endParaRPr>
          </a:p>
        </p:txBody>
      </p:sp>
      <p:pic>
        <p:nvPicPr>
          <p:cNvPr id="53" name="图片 52"/>
          <p:cNvPicPr>
            <a:picLocks noChangeAspect="1"/>
          </p:cNvPicPr>
          <p:nvPr/>
        </p:nvPicPr>
        <p:blipFill rotWithShape="1">
          <a:blip r:embed="rId12" cstate="print">
            <a:extLst>
              <a:ext uri="{28A0092B-C50C-407E-A947-70E740481C1C}">
                <a14:useLocalDpi xmlns:a14="http://schemas.microsoft.com/office/drawing/2010/main" val="0"/>
              </a:ext>
            </a:extLst>
          </a:blip>
          <a:srcRect l="37349" t="64182" r="16892" b="7610"/>
          <a:stretch>
            <a:fillRect/>
          </a:stretch>
        </p:blipFill>
        <p:spPr>
          <a:xfrm>
            <a:off x="9579392" y="5524445"/>
            <a:ext cx="2603935" cy="1333555"/>
          </a:xfrm>
          <a:prstGeom prst="rect">
            <a:avLst/>
          </a:prstGeom>
        </p:spPr>
      </p:pic>
      <p:pic>
        <p:nvPicPr>
          <p:cNvPr id="65" name="图形 64"/>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11779" y="4440482"/>
            <a:ext cx="416438" cy="416438"/>
          </a:xfrm>
          <a:prstGeom prst="rect">
            <a:avLst/>
          </a:prstGeom>
        </p:spPr>
      </p:pic>
      <p:pic>
        <p:nvPicPr>
          <p:cNvPr id="71" name="图形 70"/>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71554" y="4451912"/>
            <a:ext cx="416438" cy="416438"/>
          </a:xfrm>
          <a:prstGeom prst="rect">
            <a:avLst/>
          </a:prstGeom>
        </p:spPr>
      </p:pic>
      <p:sp>
        <p:nvSpPr>
          <p:cNvPr id="2" name="文本框 1"/>
          <p:cNvSpPr txBox="1"/>
          <p:nvPr/>
        </p:nvSpPr>
        <p:spPr>
          <a:xfrm>
            <a:off x="9725660" y="455295"/>
            <a:ext cx="4064000" cy="368300"/>
          </a:xfrm>
          <a:prstGeom prst="rect">
            <a:avLst/>
          </a:prstGeom>
          <a:noFill/>
        </p:spPr>
        <p:txBody>
          <a:bodyPr wrap="square" rtlCol="0">
            <a:spAutoFit/>
          </a:bodyPr>
          <a:p>
            <a:r>
              <a:rPr lang="zh-CN" altLang="en-US">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沈阳工学院</a:t>
            </a:r>
            <a:endParaRPr lang="zh-CN" altLang="en-US">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文本框 3"/>
          <p:cNvSpPr txBox="1"/>
          <p:nvPr/>
        </p:nvSpPr>
        <p:spPr>
          <a:xfrm>
            <a:off x="4808855" y="4440555"/>
            <a:ext cx="1840865" cy="368300"/>
          </a:xfrm>
          <a:prstGeom prst="rect">
            <a:avLst/>
          </a:prstGeom>
          <a:noFill/>
        </p:spPr>
        <p:txBody>
          <a:bodyPr wrap="square" rtlCol="0">
            <a:spAutoFit/>
          </a:bodyPr>
          <a:p>
            <a:r>
              <a:rPr lang="zh-CN" altLang="en-US"/>
              <a:t>指导老师：</a:t>
            </a:r>
            <a:r>
              <a:rPr lang="zh-CN" altLang="en-US"/>
              <a:t>于欢</a:t>
            </a:r>
            <a:endParaRPr lang="zh-CN" altLang="en-US"/>
          </a:p>
        </p:txBody>
      </p:sp>
      <p:sp>
        <p:nvSpPr>
          <p:cNvPr id="5" name="文本框 4"/>
          <p:cNvSpPr txBox="1"/>
          <p:nvPr/>
        </p:nvSpPr>
        <p:spPr>
          <a:xfrm>
            <a:off x="8653145" y="4507230"/>
            <a:ext cx="4064000" cy="368300"/>
          </a:xfrm>
          <a:prstGeom prst="rect">
            <a:avLst/>
          </a:prstGeom>
          <a:noFill/>
        </p:spPr>
        <p:txBody>
          <a:bodyPr wrap="square" rtlCol="0">
            <a:spAutoFit/>
          </a:bodyPr>
          <a:p>
            <a:r>
              <a:rPr lang="zh-CN" altLang="en-US"/>
              <a:t>答辩人：张志鑫</a:t>
            </a:r>
            <a:r>
              <a:rPr lang="en-US" altLang="zh-CN"/>
              <a:t>  </a:t>
            </a:r>
            <a:r>
              <a:rPr lang="zh-CN" altLang="en-US"/>
              <a:t>谷森</a:t>
            </a:r>
            <a:r>
              <a:rPr lang="en-US" altLang="zh-CN"/>
              <a:t>   </a:t>
            </a:r>
            <a:r>
              <a:rPr lang="zh-CN" altLang="en-US"/>
              <a:t>张天</a:t>
            </a:r>
            <a:r>
              <a:rPr lang="zh-CN" altLang="en-US"/>
              <a:t>齐</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ox(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30"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965000" y="731718"/>
            <a:ext cx="2262000" cy="2262000"/>
            <a:chOff x="816867" y="1928177"/>
            <a:chExt cx="1825964" cy="1825964"/>
          </a:xfrm>
        </p:grpSpPr>
        <p:pic>
          <p:nvPicPr>
            <p:cNvPr id="9" name="图形 8"/>
            <p:cNvPicPr>
              <a:picLocks noChangeAspect="1"/>
            </p:cNvPicPr>
            <p:nvPr/>
          </p:nvPicPr>
          <p:blipFill>
            <a:blip r:embed="rId1"/>
            <a:stretch>
              <a:fillRect/>
            </a:stretch>
          </p:blipFill>
          <p:spPr>
            <a:xfrm>
              <a:off x="816867" y="1928177"/>
              <a:ext cx="1825964" cy="1825964"/>
            </a:xfrm>
            <a:prstGeom prst="rect">
              <a:avLst/>
            </a:prstGeom>
          </p:spPr>
        </p:pic>
        <p:sp>
          <p:nvSpPr>
            <p:cNvPr id="10" name="椭圆 9"/>
            <p:cNvSpPr/>
            <p:nvPr/>
          </p:nvSpPr>
          <p:spPr>
            <a:xfrm>
              <a:off x="975690" y="2087001"/>
              <a:ext cx="1508315" cy="15083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5" name="图形 4"/>
          <p:cNvPicPr>
            <a:picLocks noChangeAspect="1"/>
          </p:cNvPicPr>
          <p:nvPr/>
        </p:nvPicPr>
        <p:blipFill rotWithShape="1">
          <a:blip r:embed="rId2"/>
          <a:srcRect b="42607"/>
          <a:stretch>
            <a:fillRect/>
          </a:stretch>
        </p:blipFill>
        <p:spPr>
          <a:xfrm>
            <a:off x="0" y="4722960"/>
            <a:ext cx="12192000" cy="2135040"/>
          </a:xfrm>
          <a:prstGeom prst="rect">
            <a:avLst/>
          </a:prstGeom>
        </p:spPr>
      </p:pic>
      <p:sp>
        <p:nvSpPr>
          <p:cNvPr id="6" name="文本框 5"/>
          <p:cNvSpPr txBox="1"/>
          <p:nvPr/>
        </p:nvSpPr>
        <p:spPr>
          <a:xfrm>
            <a:off x="3847747" y="3159763"/>
            <a:ext cx="4496506" cy="768350"/>
          </a:xfrm>
          <a:prstGeom prst="rect">
            <a:avLst/>
          </a:prstGeom>
          <a:noFill/>
        </p:spPr>
        <p:txBody>
          <a:bodyPr wrap="square" rtlCol="0">
            <a:spAutoFit/>
          </a:bodyPr>
          <a:lstStyle>
            <a:defPPr>
              <a:defRPr lang="zh-CN"/>
            </a:defPPr>
            <a:lvl1pPr algn="ctr">
              <a:defRPr sz="4400" b="1">
                <a:solidFill>
                  <a:schemeClr val="accent3"/>
                </a:solidFill>
                <a:effectLst>
                  <a:innerShdw blurRad="63500" dist="50800" dir="16200000">
                    <a:schemeClr val="accent2">
                      <a:alpha val="50000"/>
                    </a:schemeClr>
                  </a:innerShdw>
                </a:effectLst>
                <a:cs typeface="+mn-ea"/>
              </a:defRPr>
            </a:lvl1pPr>
          </a:lstStyle>
          <a:p>
            <a:r>
              <a:rPr lang="zh-CN" altLang="en-US" dirty="0">
                <a:sym typeface="+mn-lt"/>
              </a:rPr>
              <a:t>创新</a:t>
            </a:r>
            <a:r>
              <a:rPr lang="zh-CN" altLang="en-US" dirty="0">
                <a:sym typeface="+mn-lt"/>
              </a:rPr>
              <a:t>点</a:t>
            </a:r>
            <a:endParaRPr lang="zh-CN" altLang="en-US" dirty="0">
              <a:sym typeface="+mn-lt"/>
            </a:endParaRPr>
          </a:p>
        </p:txBody>
      </p:sp>
      <p:sp>
        <p:nvSpPr>
          <p:cNvPr id="7" name="文本框 6"/>
          <p:cNvSpPr txBox="1"/>
          <p:nvPr/>
        </p:nvSpPr>
        <p:spPr>
          <a:xfrm>
            <a:off x="3847747" y="3929204"/>
            <a:ext cx="4496506" cy="461665"/>
          </a:xfrm>
          <a:prstGeom prst="rect">
            <a:avLst/>
          </a:prstGeom>
          <a:noFill/>
        </p:spPr>
        <p:txBody>
          <a:bodyPr wrap="square" rtlCol="0">
            <a:spAutoFit/>
          </a:bodyPr>
          <a:lstStyle/>
          <a:p>
            <a:pPr algn="ctr">
              <a:buClr>
                <a:srgbClr val="E5D6C9"/>
              </a:buClr>
            </a:pPr>
            <a:r>
              <a:rPr lang="en-US" altLang="zh-CN" sz="2400" dirty="0">
                <a:solidFill>
                  <a:schemeClr val="accent1"/>
                </a:solidFill>
                <a:cs typeface="+mn-ea"/>
                <a:sym typeface="+mn-lt"/>
              </a:rPr>
              <a:t>Supporting text here</a:t>
            </a:r>
            <a:endParaRPr lang="en-US" altLang="zh-CN" sz="2400" dirty="0">
              <a:solidFill>
                <a:schemeClr val="accent1"/>
              </a:solidFill>
              <a:cs typeface="+mn-ea"/>
              <a:sym typeface="+mn-lt"/>
            </a:endParaRPr>
          </a:p>
        </p:txBody>
      </p:sp>
      <p:sp>
        <p:nvSpPr>
          <p:cNvPr id="8" name="01"/>
          <p:cNvSpPr txBox="1"/>
          <p:nvPr/>
        </p:nvSpPr>
        <p:spPr>
          <a:xfrm>
            <a:off x="5260334" y="1285073"/>
            <a:ext cx="1506233" cy="1154833"/>
          </a:xfrm>
          <a:prstGeom prst="rect">
            <a:avLst/>
          </a:prstGeom>
          <a:noFill/>
          <a:ln w="117475">
            <a:noFill/>
          </a:ln>
        </p:spPr>
        <p:txBody>
          <a:bodyPr wrap="none" rtlCol="0">
            <a:prstTxWarp prst="textPlain">
              <a:avLst/>
            </a:prstTxWarp>
            <a:spAutoFit/>
          </a:bodyPr>
          <a:lstStyle/>
          <a:p>
            <a:pPr algn="ctr"/>
            <a:r>
              <a:rPr lang="en-US" altLang="zh-CN" b="1" spc="-150" dirty="0">
                <a:solidFill>
                  <a:schemeClr val="accent3"/>
                </a:solidFill>
                <a:cs typeface="+mn-ea"/>
                <a:sym typeface="+mn-lt"/>
              </a:rPr>
              <a:t>04</a:t>
            </a:r>
            <a:endParaRPr lang="zh-CN" altLang="en-US" b="1" spc="-150" dirty="0">
              <a:solidFill>
                <a:schemeClr val="accent3"/>
              </a:solidFill>
              <a:cs typeface="+mn-ea"/>
              <a:sym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4643" y="906780"/>
            <a:ext cx="10682714" cy="68580"/>
            <a:chOff x="4373880" y="2872740"/>
            <a:chExt cx="3924411" cy="476249"/>
          </a:xfrm>
        </p:grpSpPr>
        <p:sp>
          <p:nvSpPr>
            <p:cNvPr id="3" name="矩形 2"/>
            <p:cNvSpPr/>
            <p:nvPr/>
          </p:nvSpPr>
          <p:spPr>
            <a:xfrm>
              <a:off x="4373880" y="3096259"/>
              <a:ext cx="3924411" cy="252730"/>
            </a:xfrm>
            <a:prstGeom prst="rect">
              <a:avLst/>
            </a:prstGeom>
            <a:solidFill>
              <a:srgbClr val="E88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4373880" y="2872740"/>
              <a:ext cx="3924411" cy="120524"/>
            </a:xfrm>
            <a:prstGeom prst="rect">
              <a:avLst/>
            </a:prstGeom>
            <a:solidFill>
              <a:srgbClr val="FFD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nvSpPr>
          <p:spPr>
            <a:xfrm>
              <a:off x="4373880" y="2926081"/>
              <a:ext cx="3924411" cy="297180"/>
            </a:xfrm>
            <a:prstGeom prst="rect">
              <a:avLst/>
            </a:prstGeom>
            <a:solidFill>
              <a:srgbClr val="FF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7" name="文本框 6"/>
          <p:cNvSpPr txBox="1"/>
          <p:nvPr/>
        </p:nvSpPr>
        <p:spPr>
          <a:xfrm>
            <a:off x="1166385" y="383843"/>
            <a:ext cx="3827942" cy="460375"/>
          </a:xfrm>
          <a:prstGeom prst="rect">
            <a:avLst/>
          </a:prstGeom>
          <a:noFill/>
        </p:spPr>
        <p:txBody>
          <a:bodyPr wrap="square" rtlCol="0">
            <a:spAutoFit/>
          </a:bodyPr>
          <a:lstStyle/>
          <a:p>
            <a:r>
              <a:rPr lang="zh-CN" altLang="en-US" sz="2400" b="1" dirty="0">
                <a:solidFill>
                  <a:schemeClr val="accent3"/>
                </a:solidFill>
                <a:cs typeface="+mn-ea"/>
                <a:sym typeface="+mn-lt"/>
              </a:rPr>
              <a:t>创新点</a:t>
            </a:r>
            <a:endParaRPr lang="zh-CN" altLang="en-US" sz="2400" b="1" dirty="0">
              <a:solidFill>
                <a:schemeClr val="accent3"/>
              </a:solidFill>
              <a:cs typeface="+mn-ea"/>
              <a:sym typeface="+mn-lt"/>
            </a:endParaRPr>
          </a:p>
        </p:txBody>
      </p:sp>
      <p:pic>
        <p:nvPicPr>
          <p:cNvPr id="12" name="图形 11"/>
          <p:cNvPicPr>
            <a:picLocks noChangeAspect="1"/>
          </p:cNvPicPr>
          <p:nvPr/>
        </p:nvPicPr>
        <p:blipFill>
          <a:blip r:embed="rId1"/>
          <a:stretch>
            <a:fillRect/>
          </a:stretch>
        </p:blipFill>
        <p:spPr>
          <a:xfrm>
            <a:off x="406980" y="363969"/>
            <a:ext cx="695325" cy="695325"/>
          </a:xfrm>
          <a:prstGeom prst="rect">
            <a:avLst/>
          </a:prstGeom>
        </p:spPr>
      </p:pic>
      <p:grpSp>
        <p:nvGrpSpPr>
          <p:cNvPr id="9" name="Group 2"/>
          <p:cNvGrpSpPr/>
          <p:nvPr/>
        </p:nvGrpSpPr>
        <p:grpSpPr>
          <a:xfrm>
            <a:off x="279609" y="1316574"/>
            <a:ext cx="11573197" cy="4093740"/>
            <a:chOff x="323529" y="1933310"/>
            <a:chExt cx="11573197" cy="4093740"/>
          </a:xfrm>
        </p:grpSpPr>
        <p:grpSp>
          <p:nvGrpSpPr>
            <p:cNvPr id="10" name="Group 3"/>
            <p:cNvGrpSpPr/>
            <p:nvPr/>
          </p:nvGrpSpPr>
          <p:grpSpPr>
            <a:xfrm>
              <a:off x="6148226" y="3596780"/>
              <a:ext cx="5748500" cy="2430270"/>
              <a:chOff x="668190" y="3596782"/>
              <a:chExt cx="5748500" cy="2430270"/>
            </a:xfrm>
          </p:grpSpPr>
          <p:sp>
            <p:nvSpPr>
              <p:cNvPr id="15" name="36"/>
              <p:cNvSpPr/>
              <p:nvPr/>
            </p:nvSpPr>
            <p:spPr>
              <a:xfrm>
                <a:off x="668190" y="3596782"/>
                <a:ext cx="4627709" cy="7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ko-KR" sz="2700" dirty="0">
                    <a:cs typeface="+mn-ea"/>
                    <a:sym typeface="+mn-lt"/>
                  </a:rPr>
                  <a:t>功能</a:t>
                </a:r>
                <a:r>
                  <a:rPr lang="ko-KR" altLang="en-US" sz="2700" dirty="0">
                    <a:cs typeface="+mn-ea"/>
                    <a:sym typeface="+mn-lt"/>
                  </a:rPr>
                  <a:t>创新</a:t>
                </a:r>
                <a:endParaRPr lang="ko-KR" altLang="en-US" sz="2700" dirty="0">
                  <a:cs typeface="+mn-ea"/>
                  <a:sym typeface="+mn-lt"/>
                </a:endParaRPr>
              </a:p>
            </p:txBody>
          </p:sp>
          <p:sp>
            <p:nvSpPr>
              <p:cNvPr id="16" name="Down Arrow 3"/>
              <p:cNvSpPr/>
              <p:nvPr/>
            </p:nvSpPr>
            <p:spPr>
              <a:xfrm rot="10800000" flipH="1" flipV="1">
                <a:off x="4904522" y="3596782"/>
                <a:ext cx="1512168" cy="2430270"/>
              </a:xfrm>
              <a:custGeom>
                <a:avLst/>
                <a:gdLst/>
                <a:ahLst/>
                <a:cxnLst/>
                <a:rect l="l" t="t" r="r" b="b"/>
                <a:pathLst>
                  <a:path w="1512168" h="2430270">
                    <a:moveTo>
                      <a:pt x="756084" y="2430270"/>
                    </a:moveTo>
                    <a:lnTo>
                      <a:pt x="0" y="1674186"/>
                    </a:lnTo>
                    <a:lnTo>
                      <a:pt x="378042" y="1674186"/>
                    </a:lnTo>
                    <a:lnTo>
                      <a:pt x="378042" y="0"/>
                    </a:lnTo>
                    <a:lnTo>
                      <a:pt x="1134126" y="756084"/>
                    </a:lnTo>
                    <a:lnTo>
                      <a:pt x="1134126" y="1674186"/>
                    </a:lnTo>
                    <a:lnTo>
                      <a:pt x="1512168" y="16741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mn-ea"/>
                  <a:sym typeface="+mn-lt"/>
                </a:endParaRPr>
              </a:p>
            </p:txBody>
          </p:sp>
        </p:grpSp>
        <p:grpSp>
          <p:nvGrpSpPr>
            <p:cNvPr id="11" name="Group 4"/>
            <p:cNvGrpSpPr/>
            <p:nvPr/>
          </p:nvGrpSpPr>
          <p:grpSpPr>
            <a:xfrm>
              <a:off x="323529" y="1933310"/>
              <a:ext cx="5824698" cy="2430270"/>
              <a:chOff x="5775310" y="1820550"/>
              <a:chExt cx="5824698" cy="2430270"/>
            </a:xfrm>
          </p:grpSpPr>
          <p:sp>
            <p:nvSpPr>
              <p:cNvPr id="13" name="5"/>
              <p:cNvSpPr/>
              <p:nvPr/>
            </p:nvSpPr>
            <p:spPr>
              <a:xfrm>
                <a:off x="6896100" y="3484019"/>
                <a:ext cx="4703908" cy="766800"/>
              </a:xfrm>
              <a:prstGeom prst="rect">
                <a:avLst/>
              </a:prstGeom>
              <a:gradFill flip="none" rotWithShape="1">
                <a:gsLst>
                  <a:gs pos="0">
                    <a:schemeClr val="accent3">
                      <a:lumMod val="50000"/>
                    </a:schemeClr>
                  </a:gs>
                  <a:gs pos="26000">
                    <a:schemeClr val="accent3"/>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ko-KR" sz="2700" dirty="0">
                    <a:cs typeface="+mn-ea"/>
                    <a:sym typeface="+mn-lt"/>
                  </a:rPr>
                  <a:t>现有</a:t>
                </a:r>
                <a:r>
                  <a:rPr lang="zh-CN" altLang="ko-KR" sz="2700" dirty="0">
                    <a:cs typeface="+mn-ea"/>
                    <a:sym typeface="+mn-lt"/>
                  </a:rPr>
                  <a:t>收割机</a:t>
                </a:r>
                <a:endParaRPr lang="zh-CN" altLang="ko-KR" sz="2700" dirty="0">
                  <a:cs typeface="+mn-ea"/>
                  <a:sym typeface="+mn-lt"/>
                </a:endParaRPr>
              </a:p>
            </p:txBody>
          </p:sp>
          <p:sp>
            <p:nvSpPr>
              <p:cNvPr id="14" name="Down Arrow 3"/>
              <p:cNvSpPr/>
              <p:nvPr/>
            </p:nvSpPr>
            <p:spPr>
              <a:xfrm rot="10800000">
                <a:off x="5775310" y="1820550"/>
                <a:ext cx="1512168" cy="2430270"/>
              </a:xfrm>
              <a:custGeom>
                <a:avLst/>
                <a:gdLst/>
                <a:ahLst/>
                <a:cxnLst/>
                <a:rect l="l" t="t" r="r" b="b"/>
                <a:pathLst>
                  <a:path w="1512168" h="2430270">
                    <a:moveTo>
                      <a:pt x="756084" y="2430270"/>
                    </a:moveTo>
                    <a:lnTo>
                      <a:pt x="0" y="1674186"/>
                    </a:lnTo>
                    <a:lnTo>
                      <a:pt x="378042" y="1674186"/>
                    </a:lnTo>
                    <a:lnTo>
                      <a:pt x="378042" y="0"/>
                    </a:lnTo>
                    <a:lnTo>
                      <a:pt x="1134126" y="756084"/>
                    </a:lnTo>
                    <a:lnTo>
                      <a:pt x="1134126" y="1674186"/>
                    </a:lnTo>
                    <a:lnTo>
                      <a:pt x="1512168" y="167418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cs typeface="+mn-ea"/>
                  <a:sym typeface="+mn-lt"/>
                </a:endParaRPr>
              </a:p>
            </p:txBody>
          </p:sp>
        </p:grpSp>
      </p:grpSp>
      <p:sp>
        <p:nvSpPr>
          <p:cNvPr id="8" name="椭圆 7"/>
          <p:cNvSpPr/>
          <p:nvPr/>
        </p:nvSpPr>
        <p:spPr>
          <a:xfrm>
            <a:off x="4736560" y="2019842"/>
            <a:ext cx="2582991" cy="258299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4" name="图形 43"/>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4410" y="2412495"/>
            <a:ext cx="2233522" cy="1627441"/>
          </a:xfrm>
          <a:prstGeom prst="rect">
            <a:avLst/>
          </a:prstGeom>
        </p:spPr>
      </p:pic>
      <p:sp>
        <p:nvSpPr>
          <p:cNvPr id="18" name="文本框 17"/>
          <p:cNvSpPr txBox="1"/>
          <p:nvPr/>
        </p:nvSpPr>
        <p:spPr>
          <a:xfrm>
            <a:off x="9310370" y="523240"/>
            <a:ext cx="4064000" cy="368300"/>
          </a:xfrm>
          <a:prstGeom prst="rect">
            <a:avLst/>
          </a:prstGeom>
          <a:noFill/>
        </p:spPr>
        <p:txBody>
          <a:bodyPr wrap="square" rtlCol="0">
            <a:spAutoFit/>
          </a:bodyPr>
          <a:p>
            <a:r>
              <a:rPr lang="zh-CN" altLang="en-US"/>
              <a:t>韭菜收割捆扎</a:t>
            </a:r>
            <a:r>
              <a:rPr lang="zh-CN" altLang="en-US"/>
              <a:t>一体机</a:t>
            </a:r>
            <a:endParaRPr lang="zh-CN" altLang="en-US"/>
          </a:p>
        </p:txBody>
      </p:sp>
      <p:sp>
        <p:nvSpPr>
          <p:cNvPr id="20" name="文本框 19"/>
          <p:cNvSpPr txBox="1"/>
          <p:nvPr/>
        </p:nvSpPr>
        <p:spPr>
          <a:xfrm>
            <a:off x="603885" y="3957955"/>
            <a:ext cx="4064000" cy="922020"/>
          </a:xfrm>
          <a:prstGeom prst="rect">
            <a:avLst/>
          </a:prstGeom>
          <a:noFill/>
        </p:spPr>
        <p:txBody>
          <a:bodyPr wrap="square" rtlCol="0">
            <a:spAutoFit/>
          </a:bodyPr>
          <a:p>
            <a:r>
              <a:rPr lang="zh-CN" altLang="en-US"/>
              <a:t>现有的韭菜收割机需要人工推扶去完成工作，费时费力、功能</a:t>
            </a:r>
            <a:r>
              <a:rPr lang="zh-CN" altLang="en-US"/>
              <a:t>单一</a:t>
            </a:r>
            <a:endParaRPr lang="zh-CN" altLang="en-US"/>
          </a:p>
          <a:p>
            <a:endParaRPr lang="zh-CN" altLang="en-US"/>
          </a:p>
        </p:txBody>
      </p:sp>
      <p:sp>
        <p:nvSpPr>
          <p:cNvPr id="21" name="文本框 20"/>
          <p:cNvSpPr txBox="1"/>
          <p:nvPr/>
        </p:nvSpPr>
        <p:spPr>
          <a:xfrm>
            <a:off x="7387590" y="3970655"/>
            <a:ext cx="3425825" cy="645160"/>
          </a:xfrm>
          <a:prstGeom prst="rect">
            <a:avLst/>
          </a:prstGeom>
          <a:noFill/>
        </p:spPr>
        <p:txBody>
          <a:bodyPr wrap="square" rtlCol="0">
            <a:spAutoFit/>
          </a:bodyPr>
          <a:p>
            <a:r>
              <a:rPr lang="zh-CN" altLang="en-US"/>
              <a:t>而我们的可实现自动收割、捆扎、从而实现自动化、智能语音</a:t>
            </a:r>
            <a:r>
              <a:rPr lang="zh-CN" altLang="en-US"/>
              <a:t>模块</a:t>
            </a:r>
            <a:endParaRPr lang="zh-CN" altLang="en-US"/>
          </a:p>
        </p:txBody>
      </p:sp>
      <p:pic>
        <p:nvPicPr>
          <p:cNvPr id="6" name="图片 5" descr="I`FPWZBMO132P7N]N@DCRHB"/>
          <p:cNvPicPr>
            <a:picLocks noChangeAspect="1"/>
          </p:cNvPicPr>
          <p:nvPr/>
        </p:nvPicPr>
        <p:blipFill>
          <a:blip r:embed="rId4"/>
          <a:stretch>
            <a:fillRect/>
          </a:stretch>
        </p:blipFill>
        <p:spPr>
          <a:xfrm>
            <a:off x="2459990" y="4615815"/>
            <a:ext cx="2029460" cy="2174875"/>
          </a:xfrm>
          <a:prstGeom prst="rect">
            <a:avLst/>
          </a:prstGeom>
        </p:spPr>
      </p:pic>
      <p:pic>
        <p:nvPicPr>
          <p:cNvPr id="22" name="图片 21"/>
          <p:cNvPicPr>
            <a:picLocks noChangeAspect="1"/>
          </p:cNvPicPr>
          <p:nvPr/>
        </p:nvPicPr>
        <p:blipFill>
          <a:blip r:embed="rId5"/>
          <a:stretch>
            <a:fillRect/>
          </a:stretch>
        </p:blipFill>
        <p:spPr>
          <a:xfrm>
            <a:off x="7058660" y="4839335"/>
            <a:ext cx="3507740" cy="1807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0"/>
                                        </p:tgtEl>
                                        <p:attrNameLst>
                                          <p:attrName>style.visibility</p:attrName>
                                        </p:attrNameLst>
                                      </p:cBhvr>
                                      <p:to>
                                        <p:strVal val="visible"/>
                                      </p:to>
                                    </p:set>
                                    <p:anim calcmode="discrete" valueType="clr">
                                      <p:cBhvr override="childStyle">
                                        <p:cTn id="19"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0"/>
                                        </p:tgtEl>
                                        <p:attrNameLst>
                                          <p:attrName>fillcolor</p:attrName>
                                        </p:attrNameLst>
                                      </p:cBhvr>
                                      <p:tavLst>
                                        <p:tav tm="0">
                                          <p:val>
                                            <p:clrVal>
                                              <a:schemeClr val="accent2"/>
                                            </p:clrVal>
                                          </p:val>
                                        </p:tav>
                                        <p:tav tm="50000">
                                          <p:val>
                                            <p:clrVal>
                                              <a:schemeClr val="hlink"/>
                                            </p:clrVal>
                                          </p:val>
                                        </p:tav>
                                      </p:tavLst>
                                    </p:anim>
                                    <p:set>
                                      <p:cBhvr>
                                        <p:cTn id="21" dur="80"/>
                                        <p:tgtEl>
                                          <p:spTgt spid="20"/>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21"/>
                                        </p:tgtEl>
                                        <p:attrNameLst>
                                          <p:attrName>style.visibility</p:attrName>
                                        </p:attrNameLst>
                                      </p:cBhvr>
                                      <p:to>
                                        <p:strVal val="visible"/>
                                      </p:to>
                                    </p:set>
                                    <p:anim calcmode="discrete" valueType="clr">
                                      <p:cBhvr override="childStyle">
                                        <p:cTn id="32"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21"/>
                                        </p:tgtEl>
                                        <p:attrNameLst>
                                          <p:attrName>fillcolor</p:attrName>
                                        </p:attrNameLst>
                                      </p:cBhvr>
                                      <p:tavLst>
                                        <p:tav tm="0">
                                          <p:val>
                                            <p:clrVal>
                                              <a:schemeClr val="accent2"/>
                                            </p:clrVal>
                                          </p:val>
                                        </p:tav>
                                        <p:tav tm="50000">
                                          <p:val>
                                            <p:clrVal>
                                              <a:schemeClr val="hlink"/>
                                            </p:clrVal>
                                          </p:val>
                                        </p:tav>
                                      </p:tavLst>
                                    </p:anim>
                                    <p:set>
                                      <p:cBhvr>
                                        <p:cTn id="34" dur="8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形 4"/>
          <p:cNvPicPr>
            <a:picLocks noChangeAspect="1"/>
          </p:cNvPicPr>
          <p:nvPr>
            <p:custDataLst>
              <p:tags r:id="rId1"/>
            </p:custDataLst>
          </p:nvPr>
        </p:nvPicPr>
        <p:blipFill rotWithShape="1">
          <a:blip r:embed="rId2"/>
          <a:srcRect b="42607"/>
          <a:stretch>
            <a:fillRect/>
          </a:stretch>
        </p:blipFill>
        <p:spPr>
          <a:xfrm>
            <a:off x="0" y="4722960"/>
            <a:ext cx="12192000" cy="2135040"/>
          </a:xfrm>
          <a:prstGeom prst="rect">
            <a:avLst/>
          </a:prstGeom>
        </p:spPr>
      </p:pic>
      <p:grpSp>
        <p:nvGrpSpPr>
          <p:cNvPr id="11" name="组合 10"/>
          <p:cNvGrpSpPr/>
          <p:nvPr/>
        </p:nvGrpSpPr>
        <p:grpSpPr>
          <a:xfrm>
            <a:off x="4965000" y="731718"/>
            <a:ext cx="2262000" cy="2262000"/>
            <a:chOff x="816867" y="1928177"/>
            <a:chExt cx="1825964" cy="1825964"/>
          </a:xfrm>
        </p:grpSpPr>
        <p:pic>
          <p:nvPicPr>
            <p:cNvPr id="9" name="图形 8"/>
            <p:cNvPicPr>
              <a:picLocks noChangeAspect="1"/>
            </p:cNvPicPr>
            <p:nvPr>
              <p:custDataLst>
                <p:tags r:id="rId3"/>
              </p:custDataLst>
            </p:nvPr>
          </p:nvPicPr>
          <p:blipFill>
            <a:blip r:embed="rId4"/>
            <a:stretch>
              <a:fillRect/>
            </a:stretch>
          </p:blipFill>
          <p:spPr>
            <a:xfrm>
              <a:off x="816867" y="1928177"/>
              <a:ext cx="1825964" cy="1825964"/>
            </a:xfrm>
            <a:prstGeom prst="rect">
              <a:avLst/>
            </a:prstGeom>
          </p:spPr>
        </p:pic>
        <p:sp>
          <p:nvSpPr>
            <p:cNvPr id="10" name="椭圆 9"/>
            <p:cNvSpPr/>
            <p:nvPr>
              <p:custDataLst>
                <p:tags r:id="rId5"/>
              </p:custDataLst>
            </p:nvPr>
          </p:nvSpPr>
          <p:spPr>
            <a:xfrm>
              <a:off x="975690" y="2087001"/>
              <a:ext cx="1508315" cy="15083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7200">
                <a:solidFill>
                  <a:schemeClr val="accent3"/>
                </a:solidFill>
                <a:cs typeface="+mn-ea"/>
                <a:sym typeface="+mn-lt"/>
              </a:endParaRPr>
            </a:p>
            <a:p>
              <a:pPr algn="ctr"/>
              <a:endParaRPr lang="en-US" altLang="zh-CN" sz="7200">
                <a:solidFill>
                  <a:schemeClr val="accent3"/>
                </a:solidFill>
                <a:cs typeface="+mn-ea"/>
                <a:sym typeface="+mn-lt"/>
              </a:endParaRPr>
            </a:p>
          </p:txBody>
        </p:sp>
      </p:grpSp>
      <p:sp>
        <p:nvSpPr>
          <p:cNvPr id="4" name="文本框 3"/>
          <p:cNvSpPr txBox="1"/>
          <p:nvPr/>
        </p:nvSpPr>
        <p:spPr>
          <a:xfrm>
            <a:off x="5565775" y="1494155"/>
            <a:ext cx="802640" cy="645160"/>
          </a:xfrm>
          <a:prstGeom prst="rect">
            <a:avLst/>
          </a:prstGeom>
          <a:noFill/>
        </p:spPr>
        <p:txBody>
          <a:bodyPr wrap="square" rtlCol="0">
            <a:spAutoFit/>
          </a:bodyPr>
          <a:p>
            <a:endParaRPr lang="en-US" altLang="zh-CN"/>
          </a:p>
          <a:p>
            <a:endParaRPr lang="en-US" altLang="zh-CN"/>
          </a:p>
        </p:txBody>
      </p:sp>
      <p:sp>
        <p:nvSpPr>
          <p:cNvPr id="8" name="01"/>
          <p:cNvSpPr txBox="1"/>
          <p:nvPr>
            <p:custDataLst>
              <p:tags r:id="rId6"/>
            </p:custDataLst>
          </p:nvPr>
        </p:nvSpPr>
        <p:spPr>
          <a:xfrm>
            <a:off x="5342884" y="1285073"/>
            <a:ext cx="1506233" cy="1154833"/>
          </a:xfrm>
          <a:prstGeom prst="rect">
            <a:avLst/>
          </a:prstGeom>
          <a:noFill/>
          <a:ln w="117475">
            <a:noFill/>
          </a:ln>
        </p:spPr>
        <p:txBody>
          <a:bodyPr wrap="none" rtlCol="0">
            <a:prstTxWarp prst="textPlain">
              <a:avLst/>
            </a:prstTxWarp>
            <a:spAutoFit/>
          </a:bodyPr>
          <a:p>
            <a:pPr algn="ctr"/>
            <a:r>
              <a:rPr lang="en-US" altLang="zh-CN" b="1" spc="-150" dirty="0">
                <a:solidFill>
                  <a:schemeClr val="accent3"/>
                </a:solidFill>
                <a:cs typeface="+mn-ea"/>
                <a:sym typeface="+mn-lt"/>
              </a:rPr>
              <a:t>05</a:t>
            </a:r>
            <a:endParaRPr lang="zh-CN" altLang="en-US" b="1" spc="-150" dirty="0">
              <a:solidFill>
                <a:schemeClr val="accent3"/>
              </a:solidFill>
              <a:cs typeface="+mn-ea"/>
              <a:sym typeface="+mn-lt"/>
            </a:endParaRPr>
          </a:p>
        </p:txBody>
      </p:sp>
      <p:sp>
        <p:nvSpPr>
          <p:cNvPr id="6" name="文本框 5"/>
          <p:cNvSpPr txBox="1"/>
          <p:nvPr/>
        </p:nvSpPr>
        <p:spPr>
          <a:xfrm>
            <a:off x="3739797" y="3429003"/>
            <a:ext cx="4496506" cy="1445260"/>
          </a:xfrm>
          <a:prstGeom prst="rect">
            <a:avLst/>
          </a:prstGeom>
          <a:noFill/>
        </p:spPr>
        <p:txBody>
          <a:bodyPr wrap="square" rtlCol="0">
            <a:spAutoFit/>
          </a:bodyPr>
          <a:lstStyle>
            <a:defPPr>
              <a:defRPr lang="zh-CN"/>
            </a:defPPr>
            <a:lvl1pPr algn="ctr">
              <a:defRPr sz="4400" b="1">
                <a:solidFill>
                  <a:schemeClr val="accent3"/>
                </a:solidFill>
                <a:effectLst>
                  <a:innerShdw blurRad="63500" dist="50800" dir="16200000">
                    <a:schemeClr val="accent2">
                      <a:alpha val="50000"/>
                    </a:schemeClr>
                  </a:innerShdw>
                </a:effectLst>
                <a:cs typeface="+mn-ea"/>
              </a:defRPr>
            </a:lvl1pPr>
          </a:lstStyle>
          <a:p>
            <a:r>
              <a:rPr lang="zh-CN" altLang="en-US" dirty="0">
                <a:sym typeface="+mn-lt"/>
              </a:rPr>
              <a:t>视频</a:t>
            </a:r>
            <a:r>
              <a:rPr lang="zh-CN" altLang="en-US" dirty="0">
                <a:sym typeface="+mn-lt"/>
              </a:rPr>
              <a:t>讲解</a:t>
            </a:r>
            <a:endParaRPr lang="zh-CN" altLang="en-US" dirty="0">
              <a:sym typeface="+mn-lt"/>
            </a:endParaRPr>
          </a:p>
          <a:p>
            <a:endParaRPr lang="en-US" altLang="zh-CN" dirty="0">
              <a:sym typeface="+mn-lt"/>
            </a:endParaRPr>
          </a:p>
        </p:txBody>
      </p:sp>
      <p:sp>
        <p:nvSpPr>
          <p:cNvPr id="12" name="文本框 11"/>
          <p:cNvSpPr txBox="1"/>
          <p:nvPr>
            <p:custDataLst>
              <p:tags r:id="rId7"/>
            </p:custDataLst>
          </p:nvPr>
        </p:nvSpPr>
        <p:spPr>
          <a:xfrm>
            <a:off x="3847747" y="4124784"/>
            <a:ext cx="4496506" cy="461665"/>
          </a:xfrm>
          <a:prstGeom prst="rect">
            <a:avLst/>
          </a:prstGeom>
          <a:noFill/>
        </p:spPr>
        <p:txBody>
          <a:bodyPr wrap="square" rtlCol="0">
            <a:spAutoFit/>
          </a:bodyPr>
          <a:p>
            <a:pPr algn="ctr">
              <a:buClr>
                <a:srgbClr val="E5D6C9"/>
              </a:buClr>
            </a:pPr>
            <a:r>
              <a:rPr lang="en-US" altLang="zh-CN" sz="2400" dirty="0">
                <a:solidFill>
                  <a:schemeClr val="accent1"/>
                </a:solidFill>
                <a:cs typeface="+mn-ea"/>
                <a:sym typeface="+mn-lt"/>
              </a:rPr>
              <a:t>Supporting text here</a:t>
            </a:r>
            <a:endParaRPr lang="en-US" altLang="zh-CN" sz="2400" dirty="0">
              <a:solidFill>
                <a:schemeClr val="accent1"/>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754643" y="906780"/>
            <a:ext cx="10682714" cy="68580"/>
            <a:chOff x="4373880" y="2872740"/>
            <a:chExt cx="3924411" cy="476249"/>
          </a:xfrm>
        </p:grpSpPr>
        <p:sp>
          <p:nvSpPr>
            <p:cNvPr id="3" name="矩形 2"/>
            <p:cNvSpPr/>
            <p:nvPr>
              <p:custDataLst>
                <p:tags r:id="rId1"/>
              </p:custDataLst>
            </p:nvPr>
          </p:nvSpPr>
          <p:spPr>
            <a:xfrm>
              <a:off x="4373880" y="3096259"/>
              <a:ext cx="3924411" cy="252730"/>
            </a:xfrm>
            <a:prstGeom prst="rect">
              <a:avLst/>
            </a:prstGeom>
            <a:solidFill>
              <a:srgbClr val="E88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4" name="矩形 3"/>
            <p:cNvSpPr/>
            <p:nvPr>
              <p:custDataLst>
                <p:tags r:id="rId2"/>
              </p:custDataLst>
            </p:nvPr>
          </p:nvSpPr>
          <p:spPr>
            <a:xfrm>
              <a:off x="4373880" y="2872740"/>
              <a:ext cx="3924411" cy="120524"/>
            </a:xfrm>
            <a:prstGeom prst="rect">
              <a:avLst/>
            </a:prstGeom>
            <a:solidFill>
              <a:srgbClr val="FFD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5" name="矩形 4"/>
            <p:cNvSpPr/>
            <p:nvPr>
              <p:custDataLst>
                <p:tags r:id="rId3"/>
              </p:custDataLst>
            </p:nvPr>
          </p:nvSpPr>
          <p:spPr>
            <a:xfrm>
              <a:off x="4373880" y="2926081"/>
              <a:ext cx="3924411" cy="297180"/>
            </a:xfrm>
            <a:prstGeom prst="rect">
              <a:avLst/>
            </a:prstGeom>
            <a:solidFill>
              <a:srgbClr val="FF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grpSp>
      <p:sp>
        <p:nvSpPr>
          <p:cNvPr id="7" name="文本框 6"/>
          <p:cNvSpPr txBox="1"/>
          <p:nvPr>
            <p:custDataLst>
              <p:tags r:id="rId4"/>
            </p:custDataLst>
          </p:nvPr>
        </p:nvSpPr>
        <p:spPr>
          <a:xfrm>
            <a:off x="1166385" y="383843"/>
            <a:ext cx="3827942" cy="460375"/>
          </a:xfrm>
          <a:prstGeom prst="rect">
            <a:avLst/>
          </a:prstGeom>
          <a:noFill/>
        </p:spPr>
        <p:txBody>
          <a:bodyPr wrap="square" rtlCol="0">
            <a:spAutoFit/>
          </a:bodyPr>
          <a:p>
            <a:r>
              <a:rPr lang="zh-CN" altLang="en-US" sz="2400" b="1" dirty="0">
                <a:solidFill>
                  <a:schemeClr val="accent3"/>
                </a:solidFill>
                <a:cs typeface="+mn-ea"/>
                <a:sym typeface="+mn-lt"/>
              </a:rPr>
              <a:t>视频</a:t>
            </a:r>
            <a:r>
              <a:rPr lang="zh-CN" altLang="en-US" sz="2400" b="1" dirty="0">
                <a:solidFill>
                  <a:schemeClr val="accent3"/>
                </a:solidFill>
                <a:cs typeface="+mn-ea"/>
                <a:sym typeface="+mn-lt"/>
              </a:rPr>
              <a:t>讲解</a:t>
            </a:r>
            <a:endParaRPr lang="zh-CN" altLang="en-US" sz="2400" b="1" dirty="0">
              <a:solidFill>
                <a:schemeClr val="accent3"/>
              </a:solidFill>
              <a:cs typeface="+mn-ea"/>
              <a:sym typeface="+mn-lt"/>
            </a:endParaRPr>
          </a:p>
        </p:txBody>
      </p:sp>
      <p:pic>
        <p:nvPicPr>
          <p:cNvPr id="12" name="图形 11"/>
          <p:cNvPicPr>
            <a:picLocks noChangeAspect="1"/>
          </p:cNvPicPr>
          <p:nvPr>
            <p:custDataLst>
              <p:tags r:id="rId5"/>
            </p:custDataLst>
          </p:nvPr>
        </p:nvPicPr>
        <p:blipFill>
          <a:blip r:embed="rId6"/>
          <a:stretch>
            <a:fillRect/>
          </a:stretch>
        </p:blipFill>
        <p:spPr>
          <a:xfrm>
            <a:off x="406980" y="363969"/>
            <a:ext cx="695325" cy="695325"/>
          </a:xfrm>
          <a:prstGeom prst="rect">
            <a:avLst/>
          </a:prstGeom>
        </p:spPr>
      </p:pic>
      <p:sp>
        <p:nvSpPr>
          <p:cNvPr id="18" name="文本框 17"/>
          <p:cNvSpPr txBox="1"/>
          <p:nvPr>
            <p:custDataLst>
              <p:tags r:id="rId7"/>
            </p:custDataLst>
          </p:nvPr>
        </p:nvSpPr>
        <p:spPr>
          <a:xfrm>
            <a:off x="9310370" y="523240"/>
            <a:ext cx="4064000" cy="368300"/>
          </a:xfrm>
          <a:prstGeom prst="rect">
            <a:avLst/>
          </a:prstGeom>
          <a:noFill/>
        </p:spPr>
        <p:txBody>
          <a:bodyPr wrap="square" rtlCol="0">
            <a:spAutoFit/>
          </a:bodyPr>
          <a:p>
            <a:r>
              <a:rPr lang="zh-CN" altLang="en-US"/>
              <a:t>韭菜收割捆扎</a:t>
            </a:r>
            <a:r>
              <a:rPr lang="zh-CN" altLang="en-US"/>
              <a:t>一体机</a:t>
            </a:r>
            <a:endParaRPr lang="zh-CN" altLang="en-US"/>
          </a:p>
        </p:txBody>
      </p:sp>
      <p:pic>
        <p:nvPicPr>
          <p:cNvPr id="6" name="9月19日 (1)">
            <a:hlinkClick r:id="" action="ppaction://media"/>
          </p:cNvPr>
          <p:cNvPicPr/>
          <p:nvPr>
            <a:videoFile r:link="rId8"/>
            <p:extLst>
              <p:ext uri="{DAA4B4D4-6D71-4841-9C94-3DE7FCFB9230}">
                <p14:media xmlns:p14="http://schemas.microsoft.com/office/powerpoint/2010/main" r:embed="rId9"/>
              </p:ext>
            </p:extLst>
          </p:nvPr>
        </p:nvPicPr>
        <p:blipFill>
          <a:blip r:embed="rId10"/>
          <a:stretch>
            <a:fillRect/>
          </a:stretch>
        </p:blipFill>
        <p:spPr>
          <a:xfrm>
            <a:off x="0" y="1070610"/>
            <a:ext cx="12192000" cy="578739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2008647" y="4118187"/>
            <a:ext cx="4103086" cy="368300"/>
          </a:xfrm>
          <a:prstGeom prst="rect">
            <a:avLst/>
          </a:prstGeom>
          <a:noFill/>
        </p:spPr>
        <p:txBody>
          <a:bodyPr wrap="square">
            <a:spAutoFit/>
          </a:bodyPr>
          <a:lstStyle/>
          <a:p>
            <a:pPr algn="dist"/>
            <a:r>
              <a:rPr lang="zh-CN" altLang="en-US" sz="1800" b="1" i="0" dirty="0">
                <a:solidFill>
                  <a:schemeClr val="accent1"/>
                </a:solidFill>
                <a:effectLst/>
                <a:cs typeface="+mn-ea"/>
                <a:sym typeface="+mn-lt"/>
              </a:rPr>
              <a:t>请各位老师的</a:t>
            </a:r>
            <a:r>
              <a:rPr lang="zh-CN" altLang="en-US" sz="1800" b="1" i="0" dirty="0">
                <a:solidFill>
                  <a:schemeClr val="accent1"/>
                </a:solidFill>
                <a:effectLst/>
                <a:cs typeface="+mn-ea"/>
                <a:sym typeface="+mn-lt"/>
              </a:rPr>
              <a:t>批评指正</a:t>
            </a:r>
            <a:endParaRPr lang="zh-CN" altLang="en-US" sz="1800" b="1" i="0" dirty="0">
              <a:solidFill>
                <a:schemeClr val="accent1"/>
              </a:solidFill>
              <a:effectLst/>
              <a:cs typeface="+mn-ea"/>
              <a:sym typeface="+mn-lt"/>
            </a:endParaRPr>
          </a:p>
        </p:txBody>
      </p:sp>
      <p:sp>
        <p:nvSpPr>
          <p:cNvPr id="26" name="01"/>
          <p:cNvSpPr txBox="1"/>
          <p:nvPr/>
        </p:nvSpPr>
        <p:spPr>
          <a:xfrm>
            <a:off x="1992915" y="2415216"/>
            <a:ext cx="4103085" cy="1530234"/>
          </a:xfrm>
          <a:prstGeom prst="rect">
            <a:avLst/>
          </a:prstGeom>
          <a:noFill/>
          <a:ln w="117475">
            <a:noFill/>
          </a:ln>
          <a:effectLst>
            <a:innerShdw blurRad="63500" dist="50800">
              <a:prstClr val="black">
                <a:alpha val="50000"/>
              </a:prstClr>
            </a:innerShdw>
          </a:effectLst>
        </p:spPr>
        <p:txBody>
          <a:bodyPr wrap="none" rtlCol="0">
            <a:prstTxWarp prst="textPlain">
              <a:avLst/>
            </a:prstTxWarp>
            <a:spAutoFit/>
          </a:bodyPr>
          <a:lstStyle/>
          <a:p>
            <a:r>
              <a:rPr lang="en-US" altLang="zh-CN" sz="1100" b="1" dirty="0">
                <a:solidFill>
                  <a:schemeClr val="accent3"/>
                </a:solidFill>
                <a:effectLst>
                  <a:innerShdw blurRad="63500" dist="50800" dir="16200000">
                    <a:schemeClr val="accent2">
                      <a:alpha val="50000"/>
                    </a:schemeClr>
                  </a:innerShdw>
                </a:effectLst>
                <a:cs typeface="+mn-ea"/>
                <a:sym typeface="+mn-lt"/>
              </a:rPr>
              <a:t>THANKS</a:t>
            </a:r>
            <a:endParaRPr lang="zh-CN" altLang="en-US" sz="1100" b="1" dirty="0">
              <a:solidFill>
                <a:schemeClr val="accent3"/>
              </a:solidFill>
              <a:effectLst>
                <a:innerShdw blurRad="63500" dist="50800" dir="16200000">
                  <a:schemeClr val="accent2">
                    <a:alpha val="50000"/>
                  </a:schemeClr>
                </a:innerShdw>
              </a:effectLst>
              <a:cs typeface="+mn-ea"/>
              <a:sym typeface="+mn-lt"/>
            </a:endParaRPr>
          </a:p>
        </p:txBody>
      </p:sp>
      <p:grpSp>
        <p:nvGrpSpPr>
          <p:cNvPr id="10" name="组合 9"/>
          <p:cNvGrpSpPr/>
          <p:nvPr/>
        </p:nvGrpSpPr>
        <p:grpSpPr>
          <a:xfrm>
            <a:off x="5602147" y="0"/>
            <a:ext cx="6146921" cy="7785022"/>
            <a:chOff x="5872446" y="0"/>
            <a:chExt cx="5876622" cy="7442691"/>
          </a:xfrm>
        </p:grpSpPr>
        <p:grpSp>
          <p:nvGrpSpPr>
            <p:cNvPr id="6" name="组合 5"/>
            <p:cNvGrpSpPr/>
            <p:nvPr/>
          </p:nvGrpSpPr>
          <p:grpSpPr>
            <a:xfrm>
              <a:off x="9537160" y="0"/>
              <a:ext cx="2211908" cy="6583680"/>
              <a:chOff x="5800725" y="2628900"/>
              <a:chExt cx="809625" cy="2409825"/>
            </a:xfrm>
          </p:grpSpPr>
          <p:pic>
            <p:nvPicPr>
              <p:cNvPr id="3" name="图形 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800725" y="2628900"/>
                <a:ext cx="590550" cy="1600200"/>
              </a:xfrm>
              <a:prstGeom prst="rect">
                <a:avLst/>
              </a:prstGeom>
            </p:spPr>
          </p:pic>
          <p:pic>
            <p:nvPicPr>
              <p:cNvPr id="5" name="图形 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00725" y="4229100"/>
                <a:ext cx="809625" cy="809625"/>
              </a:xfrm>
              <a:prstGeom prst="rect">
                <a:avLst/>
              </a:prstGeom>
            </p:spPr>
          </p:pic>
        </p:grpSp>
        <p:pic>
          <p:nvPicPr>
            <p:cNvPr id="8" name="图形 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2446" y="4920505"/>
              <a:ext cx="3664714" cy="2522186"/>
            </a:xfrm>
            <a:prstGeom prst="rect">
              <a:avLst/>
            </a:prstGeom>
          </p:spPr>
        </p:pic>
      </p:grpSp>
      <p:pic>
        <p:nvPicPr>
          <p:cNvPr id="13" name="图形 12"/>
          <p:cNvPicPr>
            <a:picLocks noChangeAspect="1"/>
          </p:cNvPicPr>
          <p:nvPr/>
        </p:nvPicPr>
        <p:blipFill>
          <a:blip r:embed="rId7"/>
          <a:stretch>
            <a:fillRect/>
          </a:stretch>
        </p:blipFill>
        <p:spPr>
          <a:xfrm>
            <a:off x="-565894" y="-617017"/>
            <a:ext cx="2357881" cy="23578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2477401"/>
            <a:ext cx="3947851" cy="2043799"/>
          </a:xfrm>
          <a:prstGeom prst="rect">
            <a:avLst/>
          </a:prstGeom>
        </p:spPr>
      </p:pic>
      <p:pic>
        <p:nvPicPr>
          <p:cNvPr id="7" name="图形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867" y="1928177"/>
            <a:ext cx="1825964" cy="1825964"/>
          </a:xfrm>
          <a:prstGeom prst="rect">
            <a:avLst/>
          </a:prstGeom>
        </p:spPr>
      </p:pic>
      <p:sp>
        <p:nvSpPr>
          <p:cNvPr id="8" name="椭圆 7"/>
          <p:cNvSpPr/>
          <p:nvPr/>
        </p:nvSpPr>
        <p:spPr>
          <a:xfrm>
            <a:off x="975690" y="2087001"/>
            <a:ext cx="1508315" cy="15083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文本框 8"/>
          <p:cNvSpPr txBox="1"/>
          <p:nvPr/>
        </p:nvSpPr>
        <p:spPr>
          <a:xfrm>
            <a:off x="645996" y="2344513"/>
            <a:ext cx="2167702" cy="769441"/>
          </a:xfrm>
          <a:prstGeom prst="rect">
            <a:avLst/>
          </a:prstGeom>
          <a:noFill/>
        </p:spPr>
        <p:txBody>
          <a:bodyPr wrap="square" rtlCol="0">
            <a:spAutoFit/>
          </a:bodyPr>
          <a:lstStyle/>
          <a:p>
            <a:pPr algn="ctr"/>
            <a:r>
              <a:rPr lang="zh-CN" altLang="en-US" sz="4400" b="1" dirty="0">
                <a:solidFill>
                  <a:schemeClr val="accent3"/>
                </a:solidFill>
                <a:cs typeface="+mn-ea"/>
                <a:sym typeface="+mn-lt"/>
              </a:rPr>
              <a:t>目录</a:t>
            </a:r>
            <a:endParaRPr lang="zh-CN" altLang="en-US" sz="4400" b="1" dirty="0">
              <a:solidFill>
                <a:schemeClr val="accent3"/>
              </a:solidFill>
              <a:cs typeface="+mn-ea"/>
              <a:sym typeface="+mn-lt"/>
            </a:endParaRPr>
          </a:p>
        </p:txBody>
      </p:sp>
      <p:sp>
        <p:nvSpPr>
          <p:cNvPr id="17" name="文本框 16"/>
          <p:cNvSpPr txBox="1"/>
          <p:nvPr/>
        </p:nvSpPr>
        <p:spPr>
          <a:xfrm>
            <a:off x="551902" y="2971465"/>
            <a:ext cx="2355889" cy="330063"/>
          </a:xfrm>
          <a:prstGeom prst="roundRect">
            <a:avLst>
              <a:gd name="adj" fmla="val 50000"/>
            </a:avLst>
          </a:prstGeom>
          <a:noFill/>
        </p:spPr>
        <p:txBody>
          <a:bodyPr wrap="square" anchor="ctr">
            <a:noAutofit/>
          </a:bodyPr>
          <a:lstStyle/>
          <a:p>
            <a:pPr algn="ctr"/>
            <a:r>
              <a:rPr lang="en-US" altLang="zh-CN" sz="1400" b="1" i="0" spc="300" dirty="0">
                <a:solidFill>
                  <a:schemeClr val="accent3"/>
                </a:solidFill>
                <a:effectLst/>
                <a:cs typeface="+mn-ea"/>
                <a:sym typeface="+mn-lt"/>
              </a:rPr>
              <a:t>CONTENTS</a:t>
            </a:r>
            <a:endParaRPr lang="en-US" altLang="zh-CN" sz="1400" b="1" i="0" spc="300" dirty="0">
              <a:solidFill>
                <a:schemeClr val="accent3"/>
              </a:solidFill>
              <a:effectLst/>
              <a:cs typeface="+mn-ea"/>
              <a:sym typeface="+mn-lt"/>
            </a:endParaRPr>
          </a:p>
        </p:txBody>
      </p:sp>
      <p:grpSp>
        <p:nvGrpSpPr>
          <p:cNvPr id="15" name="组合 14"/>
          <p:cNvGrpSpPr/>
          <p:nvPr/>
        </p:nvGrpSpPr>
        <p:grpSpPr>
          <a:xfrm>
            <a:off x="6210653" y="983305"/>
            <a:ext cx="4029946" cy="903288"/>
            <a:chOff x="5644356" y="1031487"/>
            <a:chExt cx="4029946" cy="903288"/>
          </a:xfrm>
        </p:grpSpPr>
        <p:pic>
          <p:nvPicPr>
            <p:cNvPr id="11" name="图形 10"/>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44356" y="1031487"/>
              <a:ext cx="903288" cy="903288"/>
            </a:xfrm>
            <a:prstGeom prst="rect">
              <a:avLst/>
            </a:prstGeom>
          </p:spPr>
        </p:pic>
        <p:sp>
          <p:nvSpPr>
            <p:cNvPr id="12" name="椭圆 11"/>
            <p:cNvSpPr/>
            <p:nvPr/>
          </p:nvSpPr>
          <p:spPr>
            <a:xfrm>
              <a:off x="5850958" y="1238089"/>
              <a:ext cx="490083" cy="4900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accent3"/>
                  </a:solidFill>
                  <a:cs typeface="+mn-ea"/>
                  <a:sym typeface="+mn-lt"/>
                </a:rPr>
                <a:t>1</a:t>
              </a:r>
              <a:endParaRPr lang="zh-CN" altLang="en-US" sz="2400" dirty="0">
                <a:solidFill>
                  <a:schemeClr val="accent3"/>
                </a:solidFill>
                <a:cs typeface="+mn-ea"/>
                <a:sym typeface="+mn-lt"/>
              </a:endParaRPr>
            </a:p>
          </p:txBody>
        </p:sp>
        <p:sp>
          <p:nvSpPr>
            <p:cNvPr id="13" name="文本框 12"/>
            <p:cNvSpPr txBox="1"/>
            <p:nvPr/>
          </p:nvSpPr>
          <p:spPr>
            <a:xfrm flipH="1">
              <a:off x="6722565" y="1088954"/>
              <a:ext cx="2951737" cy="523220"/>
            </a:xfrm>
            <a:prstGeom prst="rect">
              <a:avLst/>
            </a:prstGeom>
            <a:noFill/>
          </p:spPr>
          <p:txBody>
            <a:bodyPr wrap="square" rtlCol="0">
              <a:spAutoFit/>
            </a:bodyPr>
            <a:lstStyle>
              <a:defPPr>
                <a:defRPr lang="zh-CN"/>
              </a:defPPr>
              <a:lvl1pPr>
                <a:defRPr sz="6600" b="1">
                  <a:solidFill>
                    <a:schemeClr val="bg1"/>
                  </a:solidFill>
                  <a:effectLst>
                    <a:innerShdw blurRad="63500" dist="50800" dir="18900000">
                      <a:srgbClr val="5093C7">
                        <a:alpha val="50000"/>
                      </a:srgbClr>
                    </a:innerShdw>
                  </a:effectLst>
                  <a:cs typeface="+mn-ea"/>
                </a:defRPr>
              </a:lvl1pPr>
            </a:lstStyle>
            <a:p>
              <a:r>
                <a:rPr lang="zh-CN" altLang="en-US" sz="2800" dirty="0">
                  <a:solidFill>
                    <a:schemeClr val="accent3"/>
                  </a:solidFill>
                  <a:effectLst/>
                  <a:sym typeface="+mn-lt"/>
                </a:rPr>
                <a:t>选题意义与背景</a:t>
              </a:r>
              <a:endParaRPr lang="zh-CN" altLang="en-US" sz="2800" dirty="0">
                <a:solidFill>
                  <a:schemeClr val="accent3"/>
                </a:solidFill>
                <a:effectLst/>
                <a:sym typeface="+mn-lt"/>
              </a:endParaRPr>
            </a:p>
          </p:txBody>
        </p:sp>
        <p:sp>
          <p:nvSpPr>
            <p:cNvPr id="14" name="文本框 13"/>
            <p:cNvSpPr txBox="1"/>
            <p:nvPr/>
          </p:nvSpPr>
          <p:spPr>
            <a:xfrm flipH="1">
              <a:off x="6722565" y="1530764"/>
              <a:ext cx="2065778" cy="307777"/>
            </a:xfrm>
            <a:prstGeom prst="rect">
              <a:avLst/>
            </a:prstGeom>
            <a:noFill/>
          </p:spPr>
          <p:txBody>
            <a:bodyPr wrap="square" rtlCol="0">
              <a:spAutoFit/>
            </a:bodyPr>
            <a:lstStyle/>
            <a:p>
              <a:pPr algn="dist"/>
              <a:r>
                <a:rPr lang="en-US" altLang="zh-CN" sz="1400" dirty="0">
                  <a:solidFill>
                    <a:schemeClr val="accent1"/>
                  </a:solidFill>
                  <a:cs typeface="+mn-ea"/>
                  <a:sym typeface="+mn-lt"/>
                </a:rPr>
                <a:t>Supporting text here</a:t>
              </a:r>
              <a:endParaRPr lang="en-US" altLang="zh-CN" sz="1400" dirty="0">
                <a:solidFill>
                  <a:schemeClr val="accent1"/>
                </a:solidFill>
                <a:cs typeface="+mn-ea"/>
                <a:sym typeface="+mn-lt"/>
              </a:endParaRPr>
            </a:p>
          </p:txBody>
        </p:sp>
      </p:grpSp>
      <p:grpSp>
        <p:nvGrpSpPr>
          <p:cNvPr id="18" name="组合 17"/>
          <p:cNvGrpSpPr/>
          <p:nvPr/>
        </p:nvGrpSpPr>
        <p:grpSpPr>
          <a:xfrm>
            <a:off x="6210653" y="3494407"/>
            <a:ext cx="4029946" cy="903288"/>
            <a:chOff x="5644356" y="1031487"/>
            <a:chExt cx="4029946" cy="903288"/>
          </a:xfrm>
        </p:grpSpPr>
        <p:pic>
          <p:nvPicPr>
            <p:cNvPr id="19" name="图形 1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44356" y="1031487"/>
              <a:ext cx="903288" cy="903288"/>
            </a:xfrm>
            <a:prstGeom prst="rect">
              <a:avLst/>
            </a:prstGeom>
          </p:spPr>
        </p:pic>
        <p:sp>
          <p:nvSpPr>
            <p:cNvPr id="20" name="椭圆 19"/>
            <p:cNvSpPr/>
            <p:nvPr/>
          </p:nvSpPr>
          <p:spPr>
            <a:xfrm>
              <a:off x="5850958" y="1238089"/>
              <a:ext cx="490083" cy="4900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accent3"/>
                  </a:solidFill>
                  <a:cs typeface="+mn-ea"/>
                  <a:sym typeface="+mn-lt"/>
                </a:rPr>
                <a:t>3</a:t>
              </a:r>
              <a:endParaRPr lang="en-US" altLang="zh-CN" sz="2400" dirty="0">
                <a:solidFill>
                  <a:schemeClr val="accent3"/>
                </a:solidFill>
                <a:cs typeface="+mn-ea"/>
                <a:sym typeface="+mn-lt"/>
              </a:endParaRPr>
            </a:p>
          </p:txBody>
        </p:sp>
        <p:sp>
          <p:nvSpPr>
            <p:cNvPr id="21" name="文本框 20"/>
            <p:cNvSpPr txBox="1"/>
            <p:nvPr/>
          </p:nvSpPr>
          <p:spPr>
            <a:xfrm flipH="1">
              <a:off x="6722565" y="1088954"/>
              <a:ext cx="2951737" cy="521970"/>
            </a:xfrm>
            <a:prstGeom prst="rect">
              <a:avLst/>
            </a:prstGeom>
            <a:noFill/>
          </p:spPr>
          <p:txBody>
            <a:bodyPr wrap="square" rtlCol="0">
              <a:spAutoFit/>
            </a:bodyPr>
            <a:lstStyle>
              <a:defPPr>
                <a:defRPr lang="zh-CN"/>
              </a:defPPr>
              <a:lvl1pPr>
                <a:defRPr sz="6600" b="1">
                  <a:solidFill>
                    <a:schemeClr val="bg1"/>
                  </a:solidFill>
                  <a:effectLst>
                    <a:innerShdw blurRad="63500" dist="50800" dir="18900000">
                      <a:srgbClr val="5093C7">
                        <a:alpha val="50000"/>
                      </a:srgbClr>
                    </a:innerShdw>
                  </a:effectLst>
                  <a:cs typeface="+mn-ea"/>
                </a:defRPr>
              </a:lvl1pPr>
            </a:lstStyle>
            <a:p>
              <a:r>
                <a:rPr lang="zh-CN" altLang="en-US" sz="2800" dirty="0">
                  <a:solidFill>
                    <a:schemeClr val="accent3"/>
                  </a:solidFill>
                  <a:effectLst/>
                  <a:sym typeface="+mn-lt"/>
                </a:rPr>
                <a:t>结构与功能</a:t>
              </a:r>
              <a:endParaRPr lang="zh-CN" altLang="en-US" sz="2800" dirty="0">
                <a:solidFill>
                  <a:schemeClr val="accent3"/>
                </a:solidFill>
                <a:effectLst/>
                <a:sym typeface="+mn-lt"/>
              </a:endParaRPr>
            </a:p>
          </p:txBody>
        </p:sp>
        <p:sp>
          <p:nvSpPr>
            <p:cNvPr id="22" name="文本框 21"/>
            <p:cNvSpPr txBox="1"/>
            <p:nvPr/>
          </p:nvSpPr>
          <p:spPr>
            <a:xfrm flipH="1">
              <a:off x="6722565" y="1530764"/>
              <a:ext cx="2065778" cy="307777"/>
            </a:xfrm>
            <a:prstGeom prst="rect">
              <a:avLst/>
            </a:prstGeom>
            <a:noFill/>
          </p:spPr>
          <p:txBody>
            <a:bodyPr wrap="square" rtlCol="0">
              <a:spAutoFit/>
            </a:bodyPr>
            <a:lstStyle/>
            <a:p>
              <a:pPr algn="dist"/>
              <a:r>
                <a:rPr lang="en-US" altLang="zh-CN" sz="1400" dirty="0">
                  <a:solidFill>
                    <a:schemeClr val="accent1"/>
                  </a:solidFill>
                  <a:cs typeface="+mn-ea"/>
                  <a:sym typeface="+mn-lt"/>
                </a:rPr>
                <a:t>Supporting text here</a:t>
              </a:r>
              <a:endParaRPr lang="en-US" altLang="zh-CN" sz="1400" dirty="0">
                <a:solidFill>
                  <a:schemeClr val="accent1"/>
                </a:solidFill>
                <a:cs typeface="+mn-ea"/>
                <a:sym typeface="+mn-lt"/>
              </a:endParaRPr>
            </a:p>
          </p:txBody>
        </p:sp>
      </p:grpSp>
      <p:grpSp>
        <p:nvGrpSpPr>
          <p:cNvPr id="23" name="组合 22"/>
          <p:cNvGrpSpPr/>
          <p:nvPr/>
        </p:nvGrpSpPr>
        <p:grpSpPr>
          <a:xfrm>
            <a:off x="6210653" y="2312985"/>
            <a:ext cx="4029946" cy="903288"/>
            <a:chOff x="5644356" y="1031487"/>
            <a:chExt cx="4029946" cy="903288"/>
          </a:xfrm>
        </p:grpSpPr>
        <p:pic>
          <p:nvPicPr>
            <p:cNvPr id="24" name="图形 2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44356" y="1031487"/>
              <a:ext cx="903288" cy="903288"/>
            </a:xfrm>
            <a:prstGeom prst="rect">
              <a:avLst/>
            </a:prstGeom>
          </p:spPr>
        </p:pic>
        <p:sp>
          <p:nvSpPr>
            <p:cNvPr id="25" name="椭圆 24"/>
            <p:cNvSpPr/>
            <p:nvPr/>
          </p:nvSpPr>
          <p:spPr>
            <a:xfrm>
              <a:off x="5850958" y="1238089"/>
              <a:ext cx="490083" cy="4900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accent3"/>
                  </a:solidFill>
                  <a:cs typeface="+mn-ea"/>
                  <a:sym typeface="+mn-lt"/>
                </a:rPr>
                <a:t>2</a:t>
              </a:r>
              <a:endParaRPr lang="en-US" altLang="zh-CN" sz="2400" dirty="0">
                <a:solidFill>
                  <a:schemeClr val="accent3"/>
                </a:solidFill>
                <a:cs typeface="+mn-ea"/>
                <a:sym typeface="+mn-lt"/>
              </a:endParaRPr>
            </a:p>
          </p:txBody>
        </p:sp>
        <p:sp>
          <p:nvSpPr>
            <p:cNvPr id="26" name="文本框 25"/>
            <p:cNvSpPr txBox="1"/>
            <p:nvPr/>
          </p:nvSpPr>
          <p:spPr>
            <a:xfrm flipH="1">
              <a:off x="6722565" y="1088954"/>
              <a:ext cx="2951737" cy="521970"/>
            </a:xfrm>
            <a:prstGeom prst="rect">
              <a:avLst/>
            </a:prstGeom>
            <a:noFill/>
          </p:spPr>
          <p:txBody>
            <a:bodyPr wrap="square" rtlCol="0">
              <a:spAutoFit/>
            </a:bodyPr>
            <a:lstStyle>
              <a:defPPr>
                <a:defRPr lang="zh-CN"/>
              </a:defPPr>
              <a:lvl1pPr>
                <a:defRPr sz="6600" b="1">
                  <a:solidFill>
                    <a:schemeClr val="bg1"/>
                  </a:solidFill>
                  <a:effectLst>
                    <a:innerShdw blurRad="63500" dist="50800" dir="18900000">
                      <a:srgbClr val="5093C7">
                        <a:alpha val="50000"/>
                      </a:srgbClr>
                    </a:innerShdw>
                  </a:effectLst>
                  <a:cs typeface="+mn-ea"/>
                </a:defRPr>
              </a:lvl1pPr>
            </a:lstStyle>
            <a:p>
              <a:r>
                <a:rPr lang="zh-CN" altLang="en-US" sz="2800" dirty="0">
                  <a:solidFill>
                    <a:schemeClr val="accent3"/>
                  </a:solidFill>
                  <a:effectLst/>
                  <a:sym typeface="+mn-lt"/>
                </a:rPr>
                <a:t>运动原理</a:t>
              </a:r>
              <a:endParaRPr lang="zh-CN" altLang="en-US" sz="2800" dirty="0">
                <a:solidFill>
                  <a:schemeClr val="accent3"/>
                </a:solidFill>
                <a:effectLst/>
                <a:sym typeface="+mn-lt"/>
              </a:endParaRPr>
            </a:p>
          </p:txBody>
        </p:sp>
        <p:sp>
          <p:nvSpPr>
            <p:cNvPr id="27" name="文本框 26"/>
            <p:cNvSpPr txBox="1"/>
            <p:nvPr/>
          </p:nvSpPr>
          <p:spPr>
            <a:xfrm flipH="1">
              <a:off x="6722565" y="1530764"/>
              <a:ext cx="2065778" cy="307777"/>
            </a:xfrm>
            <a:prstGeom prst="rect">
              <a:avLst/>
            </a:prstGeom>
            <a:noFill/>
          </p:spPr>
          <p:txBody>
            <a:bodyPr wrap="square" rtlCol="0">
              <a:spAutoFit/>
            </a:bodyPr>
            <a:lstStyle/>
            <a:p>
              <a:pPr algn="dist"/>
              <a:r>
                <a:rPr lang="en-US" altLang="zh-CN" sz="1400" dirty="0">
                  <a:solidFill>
                    <a:schemeClr val="accent1"/>
                  </a:solidFill>
                  <a:cs typeface="+mn-ea"/>
                  <a:sym typeface="+mn-lt"/>
                </a:rPr>
                <a:t>Supporting text here</a:t>
              </a:r>
              <a:endParaRPr lang="en-US" altLang="zh-CN" sz="1400" dirty="0">
                <a:solidFill>
                  <a:schemeClr val="accent1"/>
                </a:solidFill>
                <a:cs typeface="+mn-ea"/>
                <a:sym typeface="+mn-lt"/>
              </a:endParaRPr>
            </a:p>
          </p:txBody>
        </p:sp>
      </p:grpSp>
      <p:grpSp>
        <p:nvGrpSpPr>
          <p:cNvPr id="28" name="组合 27"/>
          <p:cNvGrpSpPr/>
          <p:nvPr/>
        </p:nvGrpSpPr>
        <p:grpSpPr>
          <a:xfrm>
            <a:off x="6307173" y="4675497"/>
            <a:ext cx="4029946" cy="903288"/>
            <a:chOff x="5644356" y="1031487"/>
            <a:chExt cx="4029946" cy="903288"/>
          </a:xfrm>
        </p:grpSpPr>
        <p:pic>
          <p:nvPicPr>
            <p:cNvPr id="29" name="图形 2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44356" y="1031487"/>
              <a:ext cx="903288" cy="903288"/>
            </a:xfrm>
            <a:prstGeom prst="rect">
              <a:avLst/>
            </a:prstGeom>
          </p:spPr>
        </p:pic>
        <p:sp>
          <p:nvSpPr>
            <p:cNvPr id="30" name="椭圆 29"/>
            <p:cNvSpPr/>
            <p:nvPr/>
          </p:nvSpPr>
          <p:spPr>
            <a:xfrm>
              <a:off x="5850958" y="1238089"/>
              <a:ext cx="490083" cy="4900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accent3"/>
                  </a:solidFill>
                  <a:cs typeface="+mn-ea"/>
                  <a:sym typeface="+mn-lt"/>
                </a:rPr>
                <a:t>4</a:t>
              </a:r>
              <a:endParaRPr lang="zh-CN" altLang="en-US" sz="2400" dirty="0">
                <a:solidFill>
                  <a:schemeClr val="accent3"/>
                </a:solidFill>
                <a:cs typeface="+mn-ea"/>
                <a:sym typeface="+mn-lt"/>
              </a:endParaRPr>
            </a:p>
          </p:txBody>
        </p:sp>
        <p:sp>
          <p:nvSpPr>
            <p:cNvPr id="31" name="文本框 30"/>
            <p:cNvSpPr txBox="1"/>
            <p:nvPr/>
          </p:nvSpPr>
          <p:spPr>
            <a:xfrm flipH="1">
              <a:off x="6722565" y="1088954"/>
              <a:ext cx="2951737" cy="521970"/>
            </a:xfrm>
            <a:prstGeom prst="rect">
              <a:avLst/>
            </a:prstGeom>
            <a:noFill/>
            <a:effectLst>
              <a:glow rad="63500">
                <a:schemeClr val="accent2">
                  <a:satMod val="175000"/>
                  <a:alpha val="40000"/>
                </a:schemeClr>
              </a:glow>
            </a:effectLst>
          </p:spPr>
          <p:txBody>
            <a:bodyPr wrap="square" rtlCol="0">
              <a:spAutoFit/>
            </a:bodyPr>
            <a:lstStyle>
              <a:defPPr>
                <a:defRPr lang="zh-CN"/>
              </a:defPPr>
              <a:lvl1pPr>
                <a:defRPr sz="6600" b="1">
                  <a:solidFill>
                    <a:schemeClr val="bg1"/>
                  </a:solidFill>
                  <a:effectLst>
                    <a:innerShdw blurRad="63500" dist="50800" dir="18900000">
                      <a:srgbClr val="5093C7">
                        <a:alpha val="50000"/>
                      </a:srgbClr>
                    </a:innerShdw>
                  </a:effectLst>
                  <a:cs typeface="+mn-ea"/>
                </a:defRPr>
              </a:lvl1pPr>
            </a:lstStyle>
            <a:p>
              <a:r>
                <a:rPr lang="zh-CN" altLang="en-US" sz="2800" dirty="0">
                  <a:solidFill>
                    <a:schemeClr val="accent3"/>
                  </a:solidFill>
                  <a:effectLst/>
                  <a:sym typeface="+mn-lt"/>
                </a:rPr>
                <a:t>创新点</a:t>
              </a:r>
              <a:endParaRPr lang="zh-CN" altLang="en-US" sz="2800" dirty="0">
                <a:solidFill>
                  <a:schemeClr val="accent3"/>
                </a:solidFill>
                <a:effectLst/>
                <a:sym typeface="+mn-lt"/>
              </a:endParaRPr>
            </a:p>
          </p:txBody>
        </p:sp>
        <p:sp>
          <p:nvSpPr>
            <p:cNvPr id="32" name="文本框 31"/>
            <p:cNvSpPr txBox="1"/>
            <p:nvPr/>
          </p:nvSpPr>
          <p:spPr>
            <a:xfrm flipH="1">
              <a:off x="6722565" y="1530764"/>
              <a:ext cx="2065778" cy="307777"/>
            </a:xfrm>
            <a:prstGeom prst="rect">
              <a:avLst/>
            </a:prstGeom>
            <a:noFill/>
          </p:spPr>
          <p:txBody>
            <a:bodyPr wrap="square" rtlCol="0">
              <a:spAutoFit/>
            </a:bodyPr>
            <a:lstStyle/>
            <a:p>
              <a:pPr algn="dist"/>
              <a:r>
                <a:rPr lang="en-US" altLang="zh-CN" sz="1400" dirty="0">
                  <a:solidFill>
                    <a:schemeClr val="accent1"/>
                  </a:solidFill>
                  <a:cs typeface="+mn-ea"/>
                  <a:sym typeface="+mn-lt"/>
                </a:rPr>
                <a:t>Supporting text here</a:t>
              </a:r>
              <a:endParaRPr lang="en-US" altLang="zh-CN" sz="1400" dirty="0">
                <a:solidFill>
                  <a:schemeClr val="accent1"/>
                </a:solidFill>
                <a:cs typeface="+mn-ea"/>
                <a:sym typeface="+mn-lt"/>
              </a:endParaRPr>
            </a:p>
          </p:txBody>
        </p:sp>
      </p:grpSp>
      <p:grpSp>
        <p:nvGrpSpPr>
          <p:cNvPr id="2" name="组合 1"/>
          <p:cNvGrpSpPr/>
          <p:nvPr/>
        </p:nvGrpSpPr>
        <p:grpSpPr>
          <a:xfrm>
            <a:off x="6307173" y="5685782"/>
            <a:ext cx="3143987" cy="903288"/>
            <a:chOff x="5644356" y="1031487"/>
            <a:chExt cx="3143987" cy="903288"/>
          </a:xfrm>
        </p:grpSpPr>
        <p:pic>
          <p:nvPicPr>
            <p:cNvPr id="3" name="图形 28"/>
            <p:cNvPicPr>
              <a:picLocks noChangeAspect="1"/>
            </p:cNvPicPr>
            <p:nvPr>
              <p:custDataLst>
                <p:tags r:id="rId7"/>
              </p:custDataLst>
            </p:nvPr>
          </p:nvPicPr>
          <p:blipFill>
            <a:blip r:embed="rId5">
              <a:extLst>
                <a:ext uri="{96DAC541-7B7A-43D3-8B79-37D633B846F1}">
                  <asvg:svgBlip xmlns:asvg="http://schemas.microsoft.com/office/drawing/2016/SVG/main" r:embed="rId6"/>
                </a:ext>
              </a:extLst>
            </a:blip>
            <a:stretch>
              <a:fillRect/>
            </a:stretch>
          </p:blipFill>
          <p:spPr>
            <a:xfrm>
              <a:off x="5644356" y="1031487"/>
              <a:ext cx="903288" cy="903288"/>
            </a:xfrm>
            <a:prstGeom prst="rect">
              <a:avLst/>
            </a:prstGeom>
          </p:spPr>
        </p:pic>
        <p:sp>
          <p:nvSpPr>
            <p:cNvPr id="4" name="椭圆 3"/>
            <p:cNvSpPr/>
            <p:nvPr>
              <p:custDataLst>
                <p:tags r:id="rId8"/>
              </p:custDataLst>
            </p:nvPr>
          </p:nvSpPr>
          <p:spPr>
            <a:xfrm>
              <a:off x="5850958" y="1238089"/>
              <a:ext cx="490083" cy="4900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accent3"/>
                  </a:solidFill>
                  <a:cs typeface="+mn-ea"/>
                  <a:sym typeface="+mn-lt"/>
                </a:rPr>
                <a:t>5</a:t>
              </a:r>
              <a:endParaRPr lang="en-US" altLang="zh-CN" sz="2400" dirty="0">
                <a:solidFill>
                  <a:schemeClr val="accent3"/>
                </a:solidFill>
                <a:cs typeface="+mn-ea"/>
                <a:sym typeface="+mn-lt"/>
              </a:endParaRPr>
            </a:p>
          </p:txBody>
        </p:sp>
        <p:sp>
          <p:nvSpPr>
            <p:cNvPr id="10" name="文本框 9"/>
            <p:cNvSpPr txBox="1"/>
            <p:nvPr>
              <p:custDataLst>
                <p:tags r:id="rId9"/>
              </p:custDataLst>
            </p:nvPr>
          </p:nvSpPr>
          <p:spPr>
            <a:xfrm flipH="1">
              <a:off x="6722565" y="1530764"/>
              <a:ext cx="2065778" cy="307777"/>
            </a:xfrm>
            <a:prstGeom prst="rect">
              <a:avLst/>
            </a:prstGeom>
            <a:noFill/>
          </p:spPr>
          <p:txBody>
            <a:bodyPr wrap="square" rtlCol="0">
              <a:spAutoFit/>
            </a:bodyPr>
            <a:lstStyle/>
            <a:p>
              <a:pPr algn="dist"/>
              <a:r>
                <a:rPr lang="en-US" altLang="zh-CN" sz="1400" dirty="0">
                  <a:solidFill>
                    <a:schemeClr val="accent1"/>
                  </a:solidFill>
                  <a:cs typeface="+mn-ea"/>
                  <a:sym typeface="+mn-lt"/>
                </a:rPr>
                <a:t>Supporting text here</a:t>
              </a:r>
              <a:endParaRPr lang="en-US" altLang="zh-CN" sz="1400" dirty="0">
                <a:solidFill>
                  <a:schemeClr val="accent1"/>
                </a:solidFill>
                <a:cs typeface="+mn-ea"/>
                <a:sym typeface="+mn-lt"/>
              </a:endParaRPr>
            </a:p>
          </p:txBody>
        </p:sp>
      </p:grpSp>
      <p:sp>
        <p:nvSpPr>
          <p:cNvPr id="34" name="文本框 33"/>
          <p:cNvSpPr txBox="1"/>
          <p:nvPr/>
        </p:nvSpPr>
        <p:spPr>
          <a:xfrm>
            <a:off x="7407275" y="5763895"/>
            <a:ext cx="2150745" cy="521970"/>
          </a:xfrm>
          <a:prstGeom prst="rect">
            <a:avLst/>
          </a:prstGeom>
          <a:noFill/>
        </p:spPr>
        <p:txBody>
          <a:bodyPr wrap="square" rtlCol="0">
            <a:spAutoFit/>
            <a:scene3d>
              <a:camera prst="orthographicFront"/>
              <a:lightRig rig="threePt" dir="t"/>
            </a:scene3d>
          </a:bodyPr>
          <a:p>
            <a:r>
              <a:rPr lang="zh-CN" altLang="en-US" sz="2800" b="1">
                <a:solidFill>
                  <a:schemeClr val="accent3"/>
                </a:solidFill>
                <a:effectLst>
                  <a:outerShdw blurRad="38100" dist="25400" dir="5400000" algn="ctr" rotWithShape="0">
                    <a:srgbClr val="6E747A">
                      <a:alpha val="43000"/>
                    </a:srgbClr>
                  </a:outerShdw>
                </a:effectLst>
              </a:rPr>
              <a:t>视频讲解</a:t>
            </a:r>
            <a:endParaRPr lang="zh-CN" altLang="en-US" sz="2800" b="1">
              <a:solidFill>
                <a:schemeClr val="accent3"/>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linds(horizont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linds(horizontal)">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965000" y="731718"/>
            <a:ext cx="2262000" cy="2262000"/>
            <a:chOff x="816867" y="1928177"/>
            <a:chExt cx="1825964" cy="1825964"/>
          </a:xfrm>
        </p:grpSpPr>
        <p:pic>
          <p:nvPicPr>
            <p:cNvPr id="9" name="图形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16867" y="1928177"/>
              <a:ext cx="1825964" cy="1825964"/>
            </a:xfrm>
            <a:prstGeom prst="rect">
              <a:avLst/>
            </a:prstGeom>
          </p:spPr>
        </p:pic>
        <p:sp>
          <p:nvSpPr>
            <p:cNvPr id="10" name="椭圆 9"/>
            <p:cNvSpPr/>
            <p:nvPr/>
          </p:nvSpPr>
          <p:spPr>
            <a:xfrm>
              <a:off x="975690" y="2087001"/>
              <a:ext cx="1508315" cy="15083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5" name="图形 4"/>
          <p:cNvPicPr>
            <a:picLocks noChangeAspect="1"/>
          </p:cNvPicPr>
          <p:nvPr/>
        </p:nvPicPr>
        <p:blipFill rotWithShape="1">
          <a:blip r:embed="rId3">
            <a:extLst>
              <a:ext uri="{96DAC541-7B7A-43D3-8B79-37D633B846F1}">
                <asvg:svgBlip xmlns:asvg="http://schemas.microsoft.com/office/drawing/2016/SVG/main" r:embed="rId4"/>
              </a:ext>
            </a:extLst>
          </a:blip>
          <a:srcRect b="42607"/>
          <a:stretch>
            <a:fillRect/>
          </a:stretch>
        </p:blipFill>
        <p:spPr>
          <a:xfrm>
            <a:off x="0" y="4722960"/>
            <a:ext cx="12192000" cy="2135040"/>
          </a:xfrm>
          <a:prstGeom prst="rect">
            <a:avLst/>
          </a:prstGeom>
        </p:spPr>
      </p:pic>
      <p:sp>
        <p:nvSpPr>
          <p:cNvPr id="6" name="文本框 5"/>
          <p:cNvSpPr txBox="1"/>
          <p:nvPr/>
        </p:nvSpPr>
        <p:spPr>
          <a:xfrm>
            <a:off x="3847747" y="3159763"/>
            <a:ext cx="4496506" cy="769441"/>
          </a:xfrm>
          <a:prstGeom prst="rect">
            <a:avLst/>
          </a:prstGeom>
          <a:noFill/>
        </p:spPr>
        <p:txBody>
          <a:bodyPr wrap="square" rtlCol="0">
            <a:spAutoFit/>
          </a:bodyPr>
          <a:lstStyle>
            <a:defPPr>
              <a:defRPr lang="zh-CN"/>
            </a:defPPr>
            <a:lvl1pPr>
              <a:defRPr sz="2800" b="1">
                <a:solidFill>
                  <a:schemeClr val="bg1"/>
                </a:solidFill>
                <a:effectLst>
                  <a:innerShdw blurRad="63500" dist="50800" dir="18900000">
                    <a:srgbClr val="5093C7">
                      <a:alpha val="50000"/>
                    </a:srgbClr>
                  </a:innerShdw>
                </a:effectLst>
                <a:cs typeface="+mn-ea"/>
              </a:defRPr>
            </a:lvl1pPr>
          </a:lstStyle>
          <a:p>
            <a:pPr algn="ctr"/>
            <a:r>
              <a:rPr lang="zh-CN" altLang="en-US" sz="4400" dirty="0">
                <a:solidFill>
                  <a:schemeClr val="accent3"/>
                </a:solidFill>
                <a:effectLst>
                  <a:innerShdw blurRad="63500" dist="50800" dir="16200000">
                    <a:schemeClr val="accent2">
                      <a:alpha val="50000"/>
                    </a:schemeClr>
                  </a:innerShdw>
                </a:effectLst>
                <a:sym typeface="+mn-lt"/>
              </a:rPr>
              <a:t>选题意义与背景</a:t>
            </a:r>
            <a:endParaRPr lang="zh-CN" altLang="en-US" sz="4400" dirty="0">
              <a:solidFill>
                <a:schemeClr val="accent3"/>
              </a:solidFill>
              <a:effectLst>
                <a:innerShdw blurRad="63500" dist="50800" dir="16200000">
                  <a:schemeClr val="accent2">
                    <a:alpha val="50000"/>
                  </a:schemeClr>
                </a:innerShdw>
              </a:effectLst>
              <a:sym typeface="+mn-lt"/>
            </a:endParaRPr>
          </a:p>
        </p:txBody>
      </p:sp>
      <p:sp>
        <p:nvSpPr>
          <p:cNvPr id="7" name="文本框 6"/>
          <p:cNvSpPr txBox="1"/>
          <p:nvPr/>
        </p:nvSpPr>
        <p:spPr>
          <a:xfrm>
            <a:off x="3847747" y="3929204"/>
            <a:ext cx="4496506" cy="461665"/>
          </a:xfrm>
          <a:prstGeom prst="rect">
            <a:avLst/>
          </a:prstGeom>
          <a:noFill/>
        </p:spPr>
        <p:txBody>
          <a:bodyPr wrap="square" rtlCol="0">
            <a:spAutoFit/>
          </a:bodyPr>
          <a:lstStyle/>
          <a:p>
            <a:pPr algn="ctr">
              <a:buClr>
                <a:srgbClr val="E5D6C9"/>
              </a:buClr>
            </a:pPr>
            <a:r>
              <a:rPr lang="en-US" altLang="zh-CN" sz="2400" dirty="0">
                <a:solidFill>
                  <a:schemeClr val="accent1"/>
                </a:solidFill>
                <a:cs typeface="+mn-ea"/>
                <a:sym typeface="+mn-lt"/>
              </a:rPr>
              <a:t>Supporting text here</a:t>
            </a:r>
            <a:endParaRPr lang="en-US" altLang="zh-CN" sz="2400" dirty="0">
              <a:solidFill>
                <a:schemeClr val="accent1"/>
              </a:solidFill>
              <a:cs typeface="+mn-ea"/>
              <a:sym typeface="+mn-lt"/>
            </a:endParaRPr>
          </a:p>
        </p:txBody>
      </p:sp>
      <p:sp>
        <p:nvSpPr>
          <p:cNvPr id="8" name="01"/>
          <p:cNvSpPr txBox="1"/>
          <p:nvPr/>
        </p:nvSpPr>
        <p:spPr>
          <a:xfrm>
            <a:off x="5342884" y="1276818"/>
            <a:ext cx="1506233" cy="1154833"/>
          </a:xfrm>
          <a:prstGeom prst="rect">
            <a:avLst/>
          </a:prstGeom>
          <a:noFill/>
          <a:ln w="117475">
            <a:noFill/>
          </a:ln>
        </p:spPr>
        <p:txBody>
          <a:bodyPr wrap="none" rtlCol="0">
            <a:prstTxWarp prst="textPlain">
              <a:avLst/>
            </a:prstTxWarp>
            <a:spAutoFit/>
          </a:bodyPr>
          <a:lstStyle/>
          <a:p>
            <a:pPr algn="ctr"/>
            <a:r>
              <a:rPr lang="en-US" altLang="zh-CN" b="1" spc="-150" dirty="0">
                <a:solidFill>
                  <a:schemeClr val="accent3"/>
                </a:solidFill>
                <a:cs typeface="+mn-ea"/>
                <a:sym typeface="+mn-lt"/>
              </a:rPr>
              <a:t>01</a:t>
            </a:r>
            <a:endParaRPr lang="zh-CN" altLang="en-US" b="1" spc="-150" dirty="0">
              <a:solidFill>
                <a:schemeClr val="accent3"/>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4643" y="906780"/>
            <a:ext cx="10682714" cy="68580"/>
            <a:chOff x="4373880" y="2872740"/>
            <a:chExt cx="3924411" cy="476249"/>
          </a:xfrm>
        </p:grpSpPr>
        <p:sp>
          <p:nvSpPr>
            <p:cNvPr id="3" name="矩形 2"/>
            <p:cNvSpPr/>
            <p:nvPr/>
          </p:nvSpPr>
          <p:spPr>
            <a:xfrm>
              <a:off x="4373880" y="3096259"/>
              <a:ext cx="3924411" cy="252730"/>
            </a:xfrm>
            <a:prstGeom prst="rect">
              <a:avLst/>
            </a:prstGeom>
            <a:solidFill>
              <a:srgbClr val="E88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4373880" y="2872740"/>
              <a:ext cx="3924411" cy="120524"/>
            </a:xfrm>
            <a:prstGeom prst="rect">
              <a:avLst/>
            </a:prstGeom>
            <a:solidFill>
              <a:srgbClr val="FFD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nvSpPr>
          <p:spPr>
            <a:xfrm>
              <a:off x="4373880" y="2926081"/>
              <a:ext cx="3924411" cy="297180"/>
            </a:xfrm>
            <a:prstGeom prst="rect">
              <a:avLst/>
            </a:prstGeom>
            <a:solidFill>
              <a:srgbClr val="FF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7" name="文本框 6"/>
          <p:cNvSpPr txBox="1"/>
          <p:nvPr/>
        </p:nvSpPr>
        <p:spPr>
          <a:xfrm>
            <a:off x="1147335" y="393368"/>
            <a:ext cx="3827942" cy="461665"/>
          </a:xfrm>
          <a:prstGeom prst="rect">
            <a:avLst/>
          </a:prstGeom>
          <a:noFill/>
        </p:spPr>
        <p:txBody>
          <a:bodyPr wrap="square" rtlCol="0">
            <a:spAutoFit/>
          </a:bodyPr>
          <a:lstStyle/>
          <a:p>
            <a:r>
              <a:rPr lang="zh-CN" altLang="en-US" sz="2400" b="1" dirty="0">
                <a:solidFill>
                  <a:schemeClr val="accent3"/>
                </a:solidFill>
                <a:cs typeface="+mn-ea"/>
                <a:sym typeface="+mn-lt"/>
              </a:rPr>
              <a:t>选题意义与背景</a:t>
            </a:r>
            <a:endParaRPr lang="zh-CN" altLang="en-US" sz="2400" b="1" dirty="0">
              <a:solidFill>
                <a:schemeClr val="accent3"/>
              </a:solidFill>
              <a:cs typeface="+mn-ea"/>
              <a:sym typeface="+mn-lt"/>
            </a:endParaRPr>
          </a:p>
        </p:txBody>
      </p:sp>
      <p:pic>
        <p:nvPicPr>
          <p:cNvPr id="12" name="图形 1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06980" y="363969"/>
            <a:ext cx="695325" cy="695325"/>
          </a:xfrm>
          <a:prstGeom prst="rect">
            <a:avLst/>
          </a:prstGeom>
        </p:spPr>
      </p:pic>
      <p:sp>
        <p:nvSpPr>
          <p:cNvPr id="8" name="文本框 7"/>
          <p:cNvSpPr txBox="1"/>
          <p:nvPr/>
        </p:nvSpPr>
        <p:spPr>
          <a:xfrm>
            <a:off x="407035" y="1059180"/>
            <a:ext cx="4351655" cy="5831840"/>
          </a:xfrm>
          <a:prstGeom prst="rect">
            <a:avLst/>
          </a:prstGeom>
          <a:noFill/>
        </p:spPr>
        <p:txBody>
          <a:bodyPr wrap="square" rtlCol="0">
            <a:noAutofit/>
          </a:bodyPr>
          <a:p>
            <a:r>
              <a:rPr lang="zh-CN" altLang="en-US" sz="2400"/>
              <a:t>我国吃韭菜有着悠久的历史，好多菜肴都有韭菜。可见我国人民对韭菜的热爱之深。随着科技 的进步，各种粮食蔬菜都大面积种植，源自于有着机械收割装置，限制韭菜种植面积发展的重要因素就是在于机械化问题。当韭菜种植面积大时靠人们用</a:t>
            </a:r>
            <a:r>
              <a:rPr lang="zh-CN" altLang="en-US" sz="2400">
                <a:solidFill>
                  <a:srgbClr val="FF0000"/>
                </a:solidFill>
              </a:rPr>
              <a:t>镰刀收割</a:t>
            </a:r>
            <a:r>
              <a:rPr lang="zh-CN" altLang="en-US" sz="2400"/>
              <a:t>，</a:t>
            </a:r>
            <a:r>
              <a:rPr lang="zh-CN" altLang="en-US" sz="2400">
                <a:solidFill>
                  <a:srgbClr val="FF0000"/>
                </a:solidFill>
              </a:rPr>
              <a:t>效率太低</a:t>
            </a:r>
            <a:r>
              <a:rPr lang="zh-CN" altLang="en-US" sz="2400"/>
              <a:t>，在收割时菜农一直</a:t>
            </a:r>
            <a:r>
              <a:rPr lang="zh-CN" altLang="en-US" sz="2400">
                <a:solidFill>
                  <a:srgbClr val="FF0000"/>
                </a:solidFill>
              </a:rPr>
              <a:t>蹲着</a:t>
            </a:r>
            <a:r>
              <a:rPr lang="zh-CN" altLang="en-US" sz="2400"/>
              <a:t>非常累，而且如果 大面积种植，收割的劳动力比较少，而且</a:t>
            </a:r>
            <a:r>
              <a:rPr lang="zh-CN" altLang="en-US" sz="2400">
                <a:solidFill>
                  <a:srgbClr val="FF0000"/>
                </a:solidFill>
              </a:rPr>
              <a:t>工价很高</a:t>
            </a:r>
            <a:r>
              <a:rPr lang="zh-CN" altLang="en-US" sz="2400"/>
              <a:t>，又加大了韭菜的做种植成本，相应的单位面积 的</a:t>
            </a:r>
            <a:r>
              <a:rPr lang="zh-CN" altLang="en-US" sz="2400">
                <a:solidFill>
                  <a:srgbClr val="FF0000"/>
                </a:solidFill>
              </a:rPr>
              <a:t>效益</a:t>
            </a:r>
            <a:r>
              <a:rPr lang="zh-CN" altLang="en-US" sz="2400"/>
              <a:t>也随之</a:t>
            </a:r>
            <a:r>
              <a:rPr lang="zh-CN" altLang="en-US" sz="2400">
                <a:solidFill>
                  <a:srgbClr val="FF0000"/>
                </a:solidFill>
              </a:rPr>
              <a:t>降低</a:t>
            </a:r>
            <a:r>
              <a:rPr lang="zh-CN" altLang="en-US" sz="2400"/>
              <a:t>了</a:t>
            </a:r>
            <a:r>
              <a:rPr lang="zh-CN" altLang="en-US" sz="2000"/>
              <a:t>。</a:t>
            </a:r>
            <a:endParaRPr lang="zh-CN" altLang="en-US" sz="2000"/>
          </a:p>
        </p:txBody>
      </p:sp>
      <p:sp>
        <p:nvSpPr>
          <p:cNvPr id="32" name="文本框 31"/>
          <p:cNvSpPr txBox="1"/>
          <p:nvPr/>
        </p:nvSpPr>
        <p:spPr>
          <a:xfrm>
            <a:off x="9280525" y="497205"/>
            <a:ext cx="4064000" cy="368300"/>
          </a:xfrm>
          <a:prstGeom prst="rect">
            <a:avLst/>
          </a:prstGeom>
          <a:noFill/>
        </p:spPr>
        <p:txBody>
          <a:bodyPr wrap="square" rtlCol="0">
            <a:spAutoFit/>
          </a:bodyPr>
          <a:p>
            <a:r>
              <a:rPr lang="zh-CN" altLang="en-US"/>
              <a:t>韭菜收割捆扎一体机</a:t>
            </a:r>
            <a:endParaRPr lang="zh-CN" altLang="en-US"/>
          </a:p>
        </p:txBody>
      </p:sp>
      <p:pic>
        <p:nvPicPr>
          <p:cNvPr id="100" name="图片 99"/>
          <p:cNvPicPr/>
          <p:nvPr/>
        </p:nvPicPr>
        <p:blipFill>
          <a:blip r:embed="rId3"/>
          <a:stretch>
            <a:fillRect/>
          </a:stretch>
        </p:blipFill>
        <p:spPr>
          <a:xfrm>
            <a:off x="4604385" y="1049020"/>
            <a:ext cx="7432675" cy="54679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8"/>
                                        </p:tgtEl>
                                        <p:attrNameLst>
                                          <p:attrName>style.visibility</p:attrName>
                                        </p:attrNameLst>
                                      </p:cBhvr>
                                      <p:to>
                                        <p:strVal val="visible"/>
                                      </p:to>
                                    </p:set>
                                    <p:anim calcmode="discrete" valueType="clr">
                                      <p:cBhvr override="childStyle">
                                        <p:cTn id="13"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
                                        </p:tgtEl>
                                        <p:attrNameLst>
                                          <p:attrName>fillcolor</p:attrName>
                                        </p:attrNameLst>
                                      </p:cBhvr>
                                      <p:tavLst>
                                        <p:tav tm="0">
                                          <p:val>
                                            <p:clrVal>
                                              <a:schemeClr val="accent2"/>
                                            </p:clrVal>
                                          </p:val>
                                        </p:tav>
                                        <p:tav tm="50000">
                                          <p:val>
                                            <p:clrVal>
                                              <a:schemeClr val="hlink"/>
                                            </p:clrVal>
                                          </p:val>
                                        </p:tav>
                                      </p:tavLst>
                                    </p:anim>
                                    <p:set>
                                      <p:cBhvr>
                                        <p:cTn id="15"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rot="19740000">
            <a:off x="927100" y="806450"/>
            <a:ext cx="3979545" cy="3060700"/>
          </a:xfrm>
          <a:prstGeom prst="rect">
            <a:avLst/>
          </a:prstGeom>
        </p:spPr>
      </p:pic>
      <p:pic>
        <p:nvPicPr>
          <p:cNvPr id="3" name="图片 2"/>
          <p:cNvPicPr>
            <a:picLocks noChangeAspect="1"/>
          </p:cNvPicPr>
          <p:nvPr/>
        </p:nvPicPr>
        <p:blipFill>
          <a:blip r:embed="rId2"/>
          <a:stretch>
            <a:fillRect/>
          </a:stretch>
        </p:blipFill>
        <p:spPr>
          <a:xfrm rot="20220000">
            <a:off x="2085340" y="1053465"/>
            <a:ext cx="5329555" cy="2435225"/>
          </a:xfrm>
          <a:prstGeom prst="rect">
            <a:avLst/>
          </a:prstGeom>
        </p:spPr>
      </p:pic>
      <p:pic>
        <p:nvPicPr>
          <p:cNvPr id="4" name="图片 3"/>
          <p:cNvPicPr>
            <a:picLocks noChangeAspect="1"/>
          </p:cNvPicPr>
          <p:nvPr/>
        </p:nvPicPr>
        <p:blipFill>
          <a:blip r:embed="rId3"/>
          <a:stretch>
            <a:fillRect/>
          </a:stretch>
        </p:blipFill>
        <p:spPr>
          <a:xfrm rot="19560000">
            <a:off x="4341495" y="2184400"/>
            <a:ext cx="5247640" cy="2216150"/>
          </a:xfrm>
          <a:prstGeom prst="rect">
            <a:avLst/>
          </a:prstGeom>
        </p:spPr>
      </p:pic>
      <p:pic>
        <p:nvPicPr>
          <p:cNvPr id="5" name="图片 4"/>
          <p:cNvPicPr>
            <a:picLocks noChangeAspect="1"/>
          </p:cNvPicPr>
          <p:nvPr/>
        </p:nvPicPr>
        <p:blipFill>
          <a:blip r:embed="rId4"/>
          <a:stretch>
            <a:fillRect/>
          </a:stretch>
        </p:blipFill>
        <p:spPr>
          <a:xfrm rot="19920000">
            <a:off x="6553200" y="3047365"/>
            <a:ext cx="5161915" cy="2917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965000" y="731718"/>
            <a:ext cx="2262000" cy="2262000"/>
            <a:chOff x="816867" y="1928177"/>
            <a:chExt cx="1825964" cy="1825964"/>
          </a:xfrm>
        </p:grpSpPr>
        <p:pic>
          <p:nvPicPr>
            <p:cNvPr id="9" name="图形 8"/>
            <p:cNvPicPr>
              <a:picLocks noChangeAspect="1"/>
            </p:cNvPicPr>
            <p:nvPr/>
          </p:nvPicPr>
          <p:blipFill>
            <a:blip r:embed="rId1"/>
            <a:stretch>
              <a:fillRect/>
            </a:stretch>
          </p:blipFill>
          <p:spPr>
            <a:xfrm>
              <a:off x="816867" y="1928177"/>
              <a:ext cx="1825964" cy="1825964"/>
            </a:xfrm>
            <a:prstGeom prst="rect">
              <a:avLst/>
            </a:prstGeom>
          </p:spPr>
        </p:pic>
        <p:sp>
          <p:nvSpPr>
            <p:cNvPr id="10" name="椭圆 9"/>
            <p:cNvSpPr/>
            <p:nvPr/>
          </p:nvSpPr>
          <p:spPr>
            <a:xfrm>
              <a:off x="975690" y="2087001"/>
              <a:ext cx="1508315" cy="15083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5" name="图形 4"/>
          <p:cNvPicPr>
            <a:picLocks noChangeAspect="1"/>
          </p:cNvPicPr>
          <p:nvPr/>
        </p:nvPicPr>
        <p:blipFill rotWithShape="1">
          <a:blip r:embed="rId2"/>
          <a:srcRect b="42607"/>
          <a:stretch>
            <a:fillRect/>
          </a:stretch>
        </p:blipFill>
        <p:spPr>
          <a:xfrm>
            <a:off x="0" y="4722960"/>
            <a:ext cx="12192000" cy="2135040"/>
          </a:xfrm>
          <a:prstGeom prst="rect">
            <a:avLst/>
          </a:prstGeom>
        </p:spPr>
      </p:pic>
      <p:sp>
        <p:nvSpPr>
          <p:cNvPr id="6" name="文本框 5"/>
          <p:cNvSpPr txBox="1"/>
          <p:nvPr/>
        </p:nvSpPr>
        <p:spPr>
          <a:xfrm>
            <a:off x="3847747" y="3159763"/>
            <a:ext cx="4496506" cy="768350"/>
          </a:xfrm>
          <a:prstGeom prst="rect">
            <a:avLst/>
          </a:prstGeom>
          <a:noFill/>
        </p:spPr>
        <p:txBody>
          <a:bodyPr wrap="square" rtlCol="0">
            <a:spAutoFit/>
          </a:bodyPr>
          <a:lstStyle>
            <a:defPPr>
              <a:defRPr lang="zh-CN"/>
            </a:defPPr>
            <a:lvl1pPr algn="ctr">
              <a:defRPr sz="4400" b="1">
                <a:solidFill>
                  <a:schemeClr val="accent3"/>
                </a:solidFill>
                <a:effectLst>
                  <a:innerShdw blurRad="63500" dist="50800" dir="16200000">
                    <a:schemeClr val="accent2">
                      <a:alpha val="50000"/>
                    </a:schemeClr>
                  </a:innerShdw>
                </a:effectLst>
                <a:cs typeface="+mn-ea"/>
              </a:defRPr>
            </a:lvl1pPr>
          </a:lstStyle>
          <a:p>
            <a:r>
              <a:rPr lang="zh-CN" altLang="en-US" dirty="0">
                <a:sym typeface="+mn-lt"/>
              </a:rPr>
              <a:t>运动</a:t>
            </a:r>
            <a:r>
              <a:rPr lang="zh-CN" altLang="en-US" dirty="0">
                <a:sym typeface="+mn-lt"/>
              </a:rPr>
              <a:t>原理</a:t>
            </a:r>
            <a:endParaRPr lang="zh-CN" altLang="en-US" dirty="0">
              <a:sym typeface="+mn-lt"/>
            </a:endParaRPr>
          </a:p>
        </p:txBody>
      </p:sp>
      <p:sp>
        <p:nvSpPr>
          <p:cNvPr id="7" name="文本框 6"/>
          <p:cNvSpPr txBox="1"/>
          <p:nvPr/>
        </p:nvSpPr>
        <p:spPr>
          <a:xfrm>
            <a:off x="3847747" y="3929204"/>
            <a:ext cx="4496506" cy="461665"/>
          </a:xfrm>
          <a:prstGeom prst="rect">
            <a:avLst/>
          </a:prstGeom>
          <a:noFill/>
        </p:spPr>
        <p:txBody>
          <a:bodyPr wrap="square" rtlCol="0">
            <a:spAutoFit/>
          </a:bodyPr>
          <a:lstStyle/>
          <a:p>
            <a:pPr algn="ctr">
              <a:buClr>
                <a:srgbClr val="E5D6C9"/>
              </a:buClr>
            </a:pPr>
            <a:r>
              <a:rPr lang="en-US" altLang="zh-CN" sz="2400" dirty="0">
                <a:solidFill>
                  <a:schemeClr val="accent1"/>
                </a:solidFill>
                <a:cs typeface="+mn-ea"/>
                <a:sym typeface="+mn-lt"/>
              </a:rPr>
              <a:t>Supporting text here</a:t>
            </a:r>
            <a:endParaRPr lang="en-US" altLang="zh-CN" sz="2400" dirty="0">
              <a:solidFill>
                <a:schemeClr val="accent1"/>
              </a:solidFill>
              <a:cs typeface="+mn-ea"/>
              <a:sym typeface="+mn-lt"/>
            </a:endParaRPr>
          </a:p>
        </p:txBody>
      </p:sp>
      <p:sp>
        <p:nvSpPr>
          <p:cNvPr id="8" name="01"/>
          <p:cNvSpPr txBox="1"/>
          <p:nvPr/>
        </p:nvSpPr>
        <p:spPr>
          <a:xfrm>
            <a:off x="5342884" y="1276818"/>
            <a:ext cx="1506233" cy="1154833"/>
          </a:xfrm>
          <a:prstGeom prst="rect">
            <a:avLst/>
          </a:prstGeom>
          <a:noFill/>
          <a:ln w="117475">
            <a:noFill/>
          </a:ln>
        </p:spPr>
        <p:txBody>
          <a:bodyPr wrap="none" rtlCol="0">
            <a:prstTxWarp prst="textPlain">
              <a:avLst/>
            </a:prstTxWarp>
            <a:spAutoFit/>
          </a:bodyPr>
          <a:lstStyle/>
          <a:p>
            <a:pPr algn="ctr"/>
            <a:r>
              <a:rPr lang="en-US" altLang="zh-CN" b="1" spc="-150" dirty="0">
                <a:solidFill>
                  <a:schemeClr val="accent3"/>
                </a:solidFill>
                <a:cs typeface="+mn-ea"/>
                <a:sym typeface="+mn-lt"/>
              </a:rPr>
              <a:t>02</a:t>
            </a:r>
            <a:endParaRPr lang="zh-CN" altLang="en-US" b="1" spc="-150" dirty="0">
              <a:solidFill>
                <a:schemeClr val="accent3"/>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4643" y="906780"/>
            <a:ext cx="10682714" cy="68580"/>
            <a:chOff x="4373880" y="2872740"/>
            <a:chExt cx="3924411" cy="476249"/>
          </a:xfrm>
        </p:grpSpPr>
        <p:sp>
          <p:nvSpPr>
            <p:cNvPr id="3" name="矩形 2"/>
            <p:cNvSpPr/>
            <p:nvPr/>
          </p:nvSpPr>
          <p:spPr>
            <a:xfrm>
              <a:off x="4373880" y="3096259"/>
              <a:ext cx="3924411" cy="252730"/>
            </a:xfrm>
            <a:prstGeom prst="rect">
              <a:avLst/>
            </a:prstGeom>
            <a:solidFill>
              <a:srgbClr val="E88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4373880" y="2872740"/>
              <a:ext cx="3924411" cy="120524"/>
            </a:xfrm>
            <a:prstGeom prst="rect">
              <a:avLst/>
            </a:prstGeom>
            <a:solidFill>
              <a:srgbClr val="FFD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nvSpPr>
          <p:spPr>
            <a:xfrm>
              <a:off x="4373880" y="2926081"/>
              <a:ext cx="3924411" cy="297180"/>
            </a:xfrm>
            <a:prstGeom prst="rect">
              <a:avLst/>
            </a:prstGeom>
            <a:solidFill>
              <a:srgbClr val="FF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7" name="文本框 6"/>
          <p:cNvSpPr txBox="1"/>
          <p:nvPr/>
        </p:nvSpPr>
        <p:spPr>
          <a:xfrm>
            <a:off x="1147335" y="393368"/>
            <a:ext cx="3827942" cy="460375"/>
          </a:xfrm>
          <a:prstGeom prst="rect">
            <a:avLst/>
          </a:prstGeom>
          <a:noFill/>
        </p:spPr>
        <p:txBody>
          <a:bodyPr wrap="square" rtlCol="0">
            <a:spAutoFit/>
          </a:bodyPr>
          <a:lstStyle/>
          <a:p>
            <a:r>
              <a:rPr lang="zh-CN" altLang="en-US" sz="2400" b="1" dirty="0">
                <a:solidFill>
                  <a:schemeClr val="accent3"/>
                </a:solidFill>
                <a:cs typeface="+mn-ea"/>
                <a:sym typeface="+mn-lt"/>
              </a:rPr>
              <a:t>运动原理</a:t>
            </a:r>
            <a:endParaRPr lang="zh-CN" altLang="en-US" sz="2400" b="1" dirty="0">
              <a:solidFill>
                <a:schemeClr val="accent3"/>
              </a:solidFill>
              <a:cs typeface="+mn-ea"/>
              <a:sym typeface="+mn-lt"/>
            </a:endParaRPr>
          </a:p>
        </p:txBody>
      </p:sp>
      <p:pic>
        <p:nvPicPr>
          <p:cNvPr id="12" name="图形 11"/>
          <p:cNvPicPr>
            <a:picLocks noChangeAspect="1"/>
          </p:cNvPicPr>
          <p:nvPr/>
        </p:nvPicPr>
        <p:blipFill>
          <a:blip r:embed="rId1"/>
          <a:stretch>
            <a:fillRect/>
          </a:stretch>
        </p:blipFill>
        <p:spPr>
          <a:xfrm>
            <a:off x="406980" y="363969"/>
            <a:ext cx="695325" cy="695325"/>
          </a:xfrm>
          <a:prstGeom prst="rect">
            <a:avLst/>
          </a:prstGeom>
        </p:spPr>
      </p:pic>
      <p:sp>
        <p:nvSpPr>
          <p:cNvPr id="8" name="文本框 7"/>
          <p:cNvSpPr txBox="1"/>
          <p:nvPr/>
        </p:nvSpPr>
        <p:spPr>
          <a:xfrm>
            <a:off x="9370695" y="538480"/>
            <a:ext cx="4064000" cy="368300"/>
          </a:xfrm>
          <a:prstGeom prst="rect">
            <a:avLst/>
          </a:prstGeom>
          <a:noFill/>
        </p:spPr>
        <p:txBody>
          <a:bodyPr wrap="square" rtlCol="0">
            <a:spAutoFit/>
          </a:bodyPr>
          <a:p>
            <a:r>
              <a:rPr lang="zh-CN" altLang="en-US"/>
              <a:t>韭菜收割捆扎</a:t>
            </a:r>
            <a:r>
              <a:rPr lang="zh-CN" altLang="en-US"/>
              <a:t>一体机</a:t>
            </a:r>
            <a:endParaRPr lang="zh-CN" altLang="en-US"/>
          </a:p>
        </p:txBody>
      </p:sp>
      <p:sp>
        <p:nvSpPr>
          <p:cNvPr id="19" name="文本框 18"/>
          <p:cNvSpPr txBox="1"/>
          <p:nvPr/>
        </p:nvSpPr>
        <p:spPr>
          <a:xfrm>
            <a:off x="7277100" y="1329055"/>
            <a:ext cx="3841115" cy="2099945"/>
          </a:xfrm>
          <a:prstGeom prst="rect">
            <a:avLst/>
          </a:prstGeom>
          <a:noFill/>
        </p:spPr>
        <p:txBody>
          <a:bodyPr wrap="square" rtlCol="0">
            <a:noAutofit/>
          </a:bodyPr>
          <a:p>
            <a:r>
              <a:rPr lang="zh-CN" altLang="en-US" sz="2400"/>
              <a:t>由高煎棉带动滚筒再由滚筒通过带传动传递到齿轮再由三个齿轮啮合使得割刀转动</a:t>
            </a:r>
            <a:endParaRPr lang="en-US" altLang="zh-CN" sz="2400"/>
          </a:p>
        </p:txBody>
      </p:sp>
      <p:pic>
        <p:nvPicPr>
          <p:cNvPr id="6" name="图片 5"/>
          <p:cNvPicPr>
            <a:picLocks noChangeAspect="1"/>
          </p:cNvPicPr>
          <p:nvPr/>
        </p:nvPicPr>
        <p:blipFill>
          <a:blip r:embed="rId2"/>
          <a:stretch>
            <a:fillRect/>
          </a:stretch>
        </p:blipFill>
        <p:spPr>
          <a:xfrm>
            <a:off x="478155" y="1710690"/>
            <a:ext cx="3402965" cy="1955165"/>
          </a:xfrm>
          <a:prstGeom prst="rect">
            <a:avLst/>
          </a:prstGeom>
        </p:spPr>
      </p:pic>
      <p:cxnSp>
        <p:nvCxnSpPr>
          <p:cNvPr id="9" name="直接箭头连接符 8"/>
          <p:cNvCxnSpPr/>
          <p:nvPr/>
        </p:nvCxnSpPr>
        <p:spPr>
          <a:xfrm flipH="1">
            <a:off x="1882140" y="1771650"/>
            <a:ext cx="2489835" cy="149225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4371975" y="978535"/>
            <a:ext cx="2367915" cy="1640205"/>
          </a:xfrm>
          <a:prstGeom prst="rect">
            <a:avLst/>
          </a:prstGeom>
          <a:noFill/>
        </p:spPr>
        <p:txBody>
          <a:bodyPr wrap="square" rtlCol="0">
            <a:noAutofit/>
          </a:bodyPr>
          <a:p>
            <a:r>
              <a:rPr lang="zh-CN" altLang="en-US" sz="2400"/>
              <a:t>由电机通过带传动传递给皮带轮由皮带轮传递给高煎棉</a:t>
            </a:r>
            <a:endParaRPr lang="zh-CN" altLang="en-US" sz="2400"/>
          </a:p>
        </p:txBody>
      </p:sp>
      <p:pic>
        <p:nvPicPr>
          <p:cNvPr id="13" name="图片 12"/>
          <p:cNvPicPr>
            <a:picLocks noChangeAspect="1"/>
          </p:cNvPicPr>
          <p:nvPr/>
        </p:nvPicPr>
        <p:blipFill>
          <a:blip r:embed="rId3"/>
          <a:stretch>
            <a:fillRect/>
          </a:stretch>
        </p:blipFill>
        <p:spPr>
          <a:xfrm>
            <a:off x="3544570" y="3846830"/>
            <a:ext cx="3732530" cy="1763395"/>
          </a:xfrm>
          <a:prstGeom prst="rect">
            <a:avLst/>
          </a:prstGeom>
        </p:spPr>
      </p:pic>
      <p:cxnSp>
        <p:nvCxnSpPr>
          <p:cNvPr id="14" name="直接箭头连接符 13"/>
          <p:cNvCxnSpPr/>
          <p:nvPr/>
        </p:nvCxnSpPr>
        <p:spPr>
          <a:xfrm flipH="1">
            <a:off x="5805805" y="2306955"/>
            <a:ext cx="1621790" cy="211963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pic>
        <p:nvPicPr>
          <p:cNvPr id="20" name="IM 20"/>
          <p:cNvPicPr/>
          <p:nvPr>
            <p:custDataLst>
              <p:tags r:id="rId4"/>
            </p:custDataLst>
          </p:nvPr>
        </p:nvPicPr>
        <p:blipFill>
          <a:blip r:embed="rId5"/>
          <a:stretch>
            <a:fillRect/>
          </a:stretch>
        </p:blipFill>
        <p:spPr>
          <a:xfrm>
            <a:off x="8319135" y="4643120"/>
            <a:ext cx="2541270" cy="1419225"/>
          </a:xfrm>
          <a:prstGeom prst="rect">
            <a:avLst/>
          </a:prstGeom>
        </p:spPr>
      </p:pic>
      <p:cxnSp>
        <p:nvCxnSpPr>
          <p:cNvPr id="11" name="直接箭头连接符 10"/>
          <p:cNvCxnSpPr/>
          <p:nvPr/>
        </p:nvCxnSpPr>
        <p:spPr>
          <a:xfrm flipH="1">
            <a:off x="9434195" y="3994150"/>
            <a:ext cx="833120" cy="126555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5" name="文本框 14"/>
          <p:cNvSpPr txBox="1"/>
          <p:nvPr/>
        </p:nvSpPr>
        <p:spPr>
          <a:xfrm>
            <a:off x="9763760" y="3181350"/>
            <a:ext cx="1913255" cy="645160"/>
          </a:xfrm>
          <a:prstGeom prst="rect">
            <a:avLst/>
          </a:prstGeom>
          <a:noFill/>
        </p:spPr>
        <p:txBody>
          <a:bodyPr wrap="square" rtlCol="0">
            <a:spAutoFit/>
          </a:bodyPr>
          <a:p>
            <a:r>
              <a:rPr lang="zh-CN" altLang="en-US"/>
              <a:t>割刀采用曲柄摇杆</a:t>
            </a:r>
            <a:r>
              <a:rPr lang="zh-CN" altLang="en-US"/>
              <a:t>机构</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9"/>
                                        </p:tgtEl>
                                        <p:attrNameLst>
                                          <p:attrName>style.visibility</p:attrName>
                                        </p:attrNameLst>
                                      </p:cBhvr>
                                      <p:to>
                                        <p:strVal val="visible"/>
                                      </p:to>
                                    </p:set>
                                    <p:anim calcmode="discrete" valueType="clr">
                                      <p:cBhvr override="childStyle">
                                        <p:cTn id="26"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9"/>
                                        </p:tgtEl>
                                        <p:attrNameLst>
                                          <p:attrName>fillcolor</p:attrName>
                                        </p:attrNameLst>
                                      </p:cBhvr>
                                      <p:tavLst>
                                        <p:tav tm="0">
                                          <p:val>
                                            <p:clrVal>
                                              <a:schemeClr val="accent2"/>
                                            </p:clrVal>
                                          </p:val>
                                        </p:tav>
                                        <p:tav tm="50000">
                                          <p:val>
                                            <p:clrVal>
                                              <a:schemeClr val="hlink"/>
                                            </p:clrVal>
                                          </p:val>
                                        </p:tav>
                                      </p:tavLst>
                                    </p:anim>
                                    <p:set>
                                      <p:cBhvr>
                                        <p:cTn id="28" dur="80"/>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9" grpId="0"/>
      <p:bldP spid="1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965000" y="731718"/>
            <a:ext cx="2262000" cy="2262000"/>
            <a:chOff x="816867" y="1928177"/>
            <a:chExt cx="1825964" cy="1825964"/>
          </a:xfrm>
        </p:grpSpPr>
        <p:pic>
          <p:nvPicPr>
            <p:cNvPr id="9" name="图形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16867" y="1928177"/>
              <a:ext cx="1825964" cy="1825964"/>
            </a:xfrm>
            <a:prstGeom prst="rect">
              <a:avLst/>
            </a:prstGeom>
          </p:spPr>
        </p:pic>
        <p:sp>
          <p:nvSpPr>
            <p:cNvPr id="10" name="椭圆 9"/>
            <p:cNvSpPr/>
            <p:nvPr/>
          </p:nvSpPr>
          <p:spPr>
            <a:xfrm>
              <a:off x="975690" y="2087001"/>
              <a:ext cx="1508315" cy="15083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5" name="图形 4"/>
          <p:cNvPicPr>
            <a:picLocks noChangeAspect="1"/>
          </p:cNvPicPr>
          <p:nvPr/>
        </p:nvPicPr>
        <p:blipFill rotWithShape="1">
          <a:blip r:embed="rId3">
            <a:extLst>
              <a:ext uri="{96DAC541-7B7A-43D3-8B79-37D633B846F1}">
                <asvg:svgBlip xmlns:asvg="http://schemas.microsoft.com/office/drawing/2016/SVG/main" r:embed="rId4"/>
              </a:ext>
            </a:extLst>
          </a:blip>
          <a:srcRect b="42607"/>
          <a:stretch>
            <a:fillRect/>
          </a:stretch>
        </p:blipFill>
        <p:spPr>
          <a:xfrm>
            <a:off x="0" y="4722960"/>
            <a:ext cx="12192000" cy="2135040"/>
          </a:xfrm>
          <a:prstGeom prst="rect">
            <a:avLst/>
          </a:prstGeom>
        </p:spPr>
      </p:pic>
      <p:sp>
        <p:nvSpPr>
          <p:cNvPr id="6" name="文本框 5"/>
          <p:cNvSpPr txBox="1"/>
          <p:nvPr/>
        </p:nvSpPr>
        <p:spPr>
          <a:xfrm>
            <a:off x="3725827" y="3159763"/>
            <a:ext cx="4496506" cy="768350"/>
          </a:xfrm>
          <a:prstGeom prst="rect">
            <a:avLst/>
          </a:prstGeom>
          <a:noFill/>
        </p:spPr>
        <p:txBody>
          <a:bodyPr wrap="square" rtlCol="0">
            <a:spAutoFit/>
          </a:bodyPr>
          <a:lstStyle>
            <a:defPPr>
              <a:defRPr lang="zh-CN"/>
            </a:defPPr>
            <a:lvl1pPr algn="ctr">
              <a:defRPr sz="4400" b="1">
                <a:solidFill>
                  <a:schemeClr val="accent3"/>
                </a:solidFill>
                <a:effectLst>
                  <a:innerShdw blurRad="63500" dist="50800" dir="16200000">
                    <a:schemeClr val="accent2">
                      <a:alpha val="50000"/>
                    </a:schemeClr>
                  </a:innerShdw>
                </a:effectLst>
                <a:cs typeface="+mn-ea"/>
              </a:defRPr>
            </a:lvl1pPr>
          </a:lstStyle>
          <a:p>
            <a:r>
              <a:rPr lang="zh-CN" altLang="en-US" dirty="0">
                <a:sym typeface="+mn-lt"/>
              </a:rPr>
              <a:t>结构和功能</a:t>
            </a:r>
            <a:endParaRPr lang="zh-CN" altLang="en-US" dirty="0">
              <a:sym typeface="+mn-lt"/>
            </a:endParaRPr>
          </a:p>
        </p:txBody>
      </p:sp>
      <p:sp>
        <p:nvSpPr>
          <p:cNvPr id="7" name="文本框 6"/>
          <p:cNvSpPr txBox="1"/>
          <p:nvPr/>
        </p:nvSpPr>
        <p:spPr>
          <a:xfrm>
            <a:off x="3847747" y="3929204"/>
            <a:ext cx="4496506" cy="461665"/>
          </a:xfrm>
          <a:prstGeom prst="rect">
            <a:avLst/>
          </a:prstGeom>
          <a:noFill/>
        </p:spPr>
        <p:txBody>
          <a:bodyPr wrap="square" rtlCol="0">
            <a:spAutoFit/>
          </a:bodyPr>
          <a:lstStyle/>
          <a:p>
            <a:pPr algn="ctr">
              <a:buClr>
                <a:srgbClr val="E5D6C9"/>
              </a:buClr>
            </a:pPr>
            <a:r>
              <a:rPr lang="en-US" altLang="zh-CN" sz="2400" dirty="0">
                <a:solidFill>
                  <a:schemeClr val="accent1"/>
                </a:solidFill>
                <a:cs typeface="+mn-ea"/>
                <a:sym typeface="+mn-lt"/>
              </a:rPr>
              <a:t>Supporting text here</a:t>
            </a:r>
            <a:endParaRPr lang="en-US" altLang="zh-CN" sz="2400" dirty="0">
              <a:solidFill>
                <a:schemeClr val="accent1"/>
              </a:solidFill>
              <a:cs typeface="+mn-ea"/>
              <a:sym typeface="+mn-lt"/>
            </a:endParaRPr>
          </a:p>
        </p:txBody>
      </p:sp>
      <p:sp>
        <p:nvSpPr>
          <p:cNvPr id="8" name="01"/>
          <p:cNvSpPr txBox="1"/>
          <p:nvPr/>
        </p:nvSpPr>
        <p:spPr>
          <a:xfrm>
            <a:off x="5342884" y="1276818"/>
            <a:ext cx="1506233" cy="1154833"/>
          </a:xfrm>
          <a:prstGeom prst="rect">
            <a:avLst/>
          </a:prstGeom>
          <a:noFill/>
          <a:ln w="117475">
            <a:noFill/>
          </a:ln>
        </p:spPr>
        <p:txBody>
          <a:bodyPr wrap="none" rtlCol="0">
            <a:prstTxWarp prst="textPlain">
              <a:avLst/>
            </a:prstTxWarp>
            <a:spAutoFit/>
          </a:bodyPr>
          <a:lstStyle/>
          <a:p>
            <a:pPr algn="ctr"/>
            <a:r>
              <a:rPr lang="en-US" altLang="zh-CN" b="1" spc="-150" dirty="0">
                <a:solidFill>
                  <a:schemeClr val="accent3"/>
                </a:solidFill>
                <a:cs typeface="+mn-ea"/>
                <a:sym typeface="+mn-lt"/>
              </a:rPr>
              <a:t>03</a:t>
            </a:r>
            <a:endParaRPr lang="zh-CN" altLang="en-US" b="1" spc="-150" dirty="0">
              <a:solidFill>
                <a:schemeClr val="accent3"/>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4643" y="906780"/>
            <a:ext cx="10682714" cy="68580"/>
            <a:chOff x="4373880" y="2872740"/>
            <a:chExt cx="3924411" cy="476249"/>
          </a:xfrm>
        </p:grpSpPr>
        <p:sp>
          <p:nvSpPr>
            <p:cNvPr id="3" name="矩形 2"/>
            <p:cNvSpPr/>
            <p:nvPr/>
          </p:nvSpPr>
          <p:spPr>
            <a:xfrm>
              <a:off x="4373880" y="3096259"/>
              <a:ext cx="3924411" cy="252730"/>
            </a:xfrm>
            <a:prstGeom prst="rect">
              <a:avLst/>
            </a:prstGeom>
            <a:solidFill>
              <a:srgbClr val="E88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4373880" y="2872740"/>
              <a:ext cx="3924411" cy="120524"/>
            </a:xfrm>
            <a:prstGeom prst="rect">
              <a:avLst/>
            </a:prstGeom>
            <a:solidFill>
              <a:srgbClr val="FFD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nvSpPr>
          <p:spPr>
            <a:xfrm>
              <a:off x="4373880" y="2926081"/>
              <a:ext cx="3924411" cy="297180"/>
            </a:xfrm>
            <a:prstGeom prst="rect">
              <a:avLst/>
            </a:prstGeom>
            <a:solidFill>
              <a:srgbClr val="FF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7" name="文本框 6"/>
          <p:cNvSpPr txBox="1"/>
          <p:nvPr/>
        </p:nvSpPr>
        <p:spPr>
          <a:xfrm>
            <a:off x="1147335" y="393368"/>
            <a:ext cx="3827942" cy="460375"/>
          </a:xfrm>
          <a:prstGeom prst="rect">
            <a:avLst/>
          </a:prstGeom>
          <a:noFill/>
        </p:spPr>
        <p:txBody>
          <a:bodyPr wrap="square" rtlCol="0">
            <a:spAutoFit/>
          </a:bodyPr>
          <a:lstStyle/>
          <a:p>
            <a:r>
              <a:rPr lang="zh-CN" altLang="en-US" sz="2400" b="1" dirty="0">
                <a:solidFill>
                  <a:schemeClr val="accent3"/>
                </a:solidFill>
                <a:cs typeface="+mn-ea"/>
                <a:sym typeface="+mn-lt"/>
              </a:rPr>
              <a:t>结构和</a:t>
            </a:r>
            <a:r>
              <a:rPr lang="zh-CN" altLang="en-US" sz="2400" b="1" dirty="0">
                <a:solidFill>
                  <a:schemeClr val="accent3"/>
                </a:solidFill>
                <a:cs typeface="+mn-ea"/>
                <a:sym typeface="+mn-lt"/>
              </a:rPr>
              <a:t>功能</a:t>
            </a:r>
            <a:endParaRPr lang="zh-CN" altLang="en-US" sz="2400" b="1" dirty="0">
              <a:solidFill>
                <a:schemeClr val="accent3"/>
              </a:solidFill>
              <a:cs typeface="+mn-ea"/>
              <a:sym typeface="+mn-lt"/>
            </a:endParaRPr>
          </a:p>
        </p:txBody>
      </p:sp>
      <p:pic>
        <p:nvPicPr>
          <p:cNvPr id="12" name="图形 1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06980" y="363969"/>
            <a:ext cx="695325" cy="695325"/>
          </a:xfrm>
          <a:prstGeom prst="rect">
            <a:avLst/>
          </a:prstGeom>
        </p:spPr>
      </p:pic>
      <p:sp>
        <p:nvSpPr>
          <p:cNvPr id="41" name="Freeform: Shape 22"/>
          <p:cNvSpPr/>
          <p:nvPr/>
        </p:nvSpPr>
        <p:spPr>
          <a:xfrm>
            <a:off x="6244961" y="5244635"/>
            <a:ext cx="624802" cy="434237"/>
          </a:xfrm>
          <a:custGeom>
            <a:avLst/>
            <a:gdLst>
              <a:gd name="connsiteX0" fmla="*/ 687185 w 1178350"/>
              <a:gd name="connsiteY0" fmla="*/ 641948 h 818953"/>
              <a:gd name="connsiteX1" fmla="*/ 690131 w 1178350"/>
              <a:gd name="connsiteY1" fmla="*/ 641948 h 818953"/>
              <a:gd name="connsiteX2" fmla="*/ 778507 w 1178350"/>
              <a:gd name="connsiteY2" fmla="*/ 717952 h 818953"/>
              <a:gd name="connsiteX3" fmla="*/ 790880 w 1178350"/>
              <a:gd name="connsiteY3" fmla="*/ 801615 h 818953"/>
              <a:gd name="connsiteX4" fmla="*/ 766724 w 1178350"/>
              <a:gd name="connsiteY4" fmla="*/ 822236 h 818953"/>
              <a:gd name="connsiteX5" fmla="*/ 640051 w 1178350"/>
              <a:gd name="connsiteY5" fmla="*/ 822236 h 818953"/>
              <a:gd name="connsiteX6" fmla="*/ 615895 w 1178350"/>
              <a:gd name="connsiteY6" fmla="*/ 807506 h 818953"/>
              <a:gd name="connsiteX7" fmla="*/ 627089 w 1178350"/>
              <a:gd name="connsiteY7" fmla="*/ 753302 h 818953"/>
              <a:gd name="connsiteX8" fmla="*/ 605879 w 1178350"/>
              <a:gd name="connsiteY8" fmla="*/ 716773 h 818953"/>
              <a:gd name="connsiteX9" fmla="*/ 449158 w 1178350"/>
              <a:gd name="connsiteY9" fmla="*/ 679655 h 818953"/>
              <a:gd name="connsiteX10" fmla="*/ 416164 w 1178350"/>
              <a:gd name="connsiteY10" fmla="*/ 702633 h 818953"/>
              <a:gd name="connsiteX11" fmla="*/ 384938 w 1178350"/>
              <a:gd name="connsiteY11" fmla="*/ 824003 h 818953"/>
              <a:gd name="connsiteX12" fmla="*/ 149857 w 1178350"/>
              <a:gd name="connsiteY12" fmla="*/ 824592 h 818953"/>
              <a:gd name="connsiteX13" fmla="*/ 136895 w 1178350"/>
              <a:gd name="connsiteY13" fmla="*/ 780404 h 818953"/>
              <a:gd name="connsiteX14" fmla="*/ 202883 w 1178350"/>
              <a:gd name="connsiteY14" fmla="*/ 502314 h 818953"/>
              <a:gd name="connsiteX15" fmla="*/ 250606 w 1178350"/>
              <a:gd name="connsiteY15" fmla="*/ 457536 h 818953"/>
              <a:gd name="connsiteX16" fmla="*/ 318950 w 1178350"/>
              <a:gd name="connsiteY16" fmla="*/ 451055 h 818953"/>
              <a:gd name="connsiteX17" fmla="*/ 360193 w 1178350"/>
              <a:gd name="connsiteY17" fmla="*/ 440450 h 818953"/>
              <a:gd name="connsiteX18" fmla="*/ 417932 w 1178350"/>
              <a:gd name="connsiteY18" fmla="*/ 367981 h 818953"/>
              <a:gd name="connsiteX19" fmla="*/ 391419 w 1178350"/>
              <a:gd name="connsiteY19" fmla="*/ 379176 h 818953"/>
              <a:gd name="connsiteX20" fmla="*/ 295972 w 1178350"/>
              <a:gd name="connsiteY20" fmla="*/ 382711 h 818953"/>
              <a:gd name="connsiteX21" fmla="*/ 232931 w 1178350"/>
              <a:gd name="connsiteY21" fmla="*/ 388603 h 818953"/>
              <a:gd name="connsiteX22" fmla="*/ 247071 w 1178350"/>
              <a:gd name="connsiteY22" fmla="*/ 304940 h 818953"/>
              <a:gd name="connsiteX23" fmla="*/ 106847 w 1178350"/>
              <a:gd name="connsiteY23" fmla="*/ 362090 h 818953"/>
              <a:gd name="connsiteX24" fmla="*/ 57946 w 1178350"/>
              <a:gd name="connsiteY24" fmla="*/ 370338 h 818953"/>
              <a:gd name="connsiteX25" fmla="*/ 796 w 1178350"/>
              <a:gd name="connsiteY25" fmla="*/ 318491 h 818953"/>
              <a:gd name="connsiteX26" fmla="*/ 39092 w 1178350"/>
              <a:gd name="connsiteY26" fmla="*/ 256628 h 818953"/>
              <a:gd name="connsiteX27" fmla="*/ 289492 w 1178350"/>
              <a:gd name="connsiteY27" fmla="*/ 152932 h 818953"/>
              <a:gd name="connsiteX28" fmla="*/ 630035 w 1178350"/>
              <a:gd name="connsiteY28" fmla="*/ 13298 h 818953"/>
              <a:gd name="connsiteX29" fmla="*/ 746102 w 1178350"/>
              <a:gd name="connsiteY29" fmla="*/ 40989 h 818953"/>
              <a:gd name="connsiteX30" fmla="*/ 869240 w 1178350"/>
              <a:gd name="connsiteY30" fmla="*/ 183570 h 818953"/>
              <a:gd name="connsiteX31" fmla="*/ 879256 w 1178350"/>
              <a:gd name="connsiteY31" fmla="*/ 142917 h 818953"/>
              <a:gd name="connsiteX32" fmla="*/ 928747 w 1178350"/>
              <a:gd name="connsiteY32" fmla="*/ 109923 h 818953"/>
              <a:gd name="connsiteX33" fmla="*/ 991789 w 1178350"/>
              <a:gd name="connsiteY33" fmla="*/ 124652 h 818953"/>
              <a:gd name="connsiteX34" fmla="*/ 1024782 w 1178350"/>
              <a:gd name="connsiteY34" fmla="*/ 178856 h 818953"/>
              <a:gd name="connsiteX35" fmla="*/ 995913 w 1178350"/>
              <a:gd name="connsiteY35" fmla="*/ 299048 h 818953"/>
              <a:gd name="connsiteX36" fmla="*/ 1007107 w 1178350"/>
              <a:gd name="connsiteY36" fmla="*/ 343825 h 818953"/>
              <a:gd name="connsiteX37" fmla="*/ 1155579 w 1178350"/>
              <a:gd name="connsiteY37" fmla="*/ 515275 h 818953"/>
              <a:gd name="connsiteX38" fmla="*/ 1161471 w 1178350"/>
              <a:gd name="connsiteY38" fmla="*/ 606008 h 818953"/>
              <a:gd name="connsiteX39" fmla="*/ 1061900 w 1178350"/>
              <a:gd name="connsiteY39" fmla="*/ 594814 h 818953"/>
              <a:gd name="connsiteX40" fmla="*/ 955260 w 1178350"/>
              <a:gd name="connsiteY40" fmla="*/ 471677 h 818953"/>
              <a:gd name="connsiteX41" fmla="*/ 906358 w 1178350"/>
              <a:gd name="connsiteY41" fmla="*/ 673764 h 818953"/>
              <a:gd name="connsiteX42" fmla="*/ 899877 w 1178350"/>
              <a:gd name="connsiteY42" fmla="*/ 674353 h 818953"/>
              <a:gd name="connsiteX43" fmla="*/ 865116 w 1178350"/>
              <a:gd name="connsiteY43" fmla="*/ 592457 h 818953"/>
              <a:gd name="connsiteX44" fmla="*/ 820338 w 1178350"/>
              <a:gd name="connsiteY44" fmla="*/ 561820 h 818953"/>
              <a:gd name="connsiteX45" fmla="*/ 774383 w 1178350"/>
              <a:gd name="connsiteY45" fmla="*/ 520578 h 818953"/>
              <a:gd name="connsiteX46" fmla="*/ 713698 w 1178350"/>
              <a:gd name="connsiteY46" fmla="*/ 458126 h 818953"/>
              <a:gd name="connsiteX47" fmla="*/ 690131 w 1178350"/>
              <a:gd name="connsiteY47" fmla="*/ 456358 h 818953"/>
              <a:gd name="connsiteX48" fmla="*/ 655959 w 1178350"/>
              <a:gd name="connsiteY48" fmla="*/ 425132 h 818953"/>
              <a:gd name="connsiteX49" fmla="*/ 632392 w 1178350"/>
              <a:gd name="connsiteY49" fmla="*/ 341469 h 818953"/>
              <a:gd name="connsiteX50" fmla="*/ 614127 w 1178350"/>
              <a:gd name="connsiteY50" fmla="*/ 472266 h 818953"/>
              <a:gd name="connsiteX51" fmla="*/ 628857 w 1178350"/>
              <a:gd name="connsiteY51" fmla="*/ 491708 h 818953"/>
              <a:gd name="connsiteX52" fmla="*/ 680115 w 1178350"/>
              <a:gd name="connsiteY52" fmla="*/ 520578 h 818953"/>
              <a:gd name="connsiteX53" fmla="*/ 683061 w 1178350"/>
              <a:gd name="connsiteY53" fmla="*/ 612489 h 818953"/>
              <a:gd name="connsiteX54" fmla="*/ 687185 w 1178350"/>
              <a:gd name="connsiteY54" fmla="*/ 641948 h 81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78350" h="818953">
                <a:moveTo>
                  <a:pt x="687185" y="641948"/>
                </a:moveTo>
                <a:cubicBezTo>
                  <a:pt x="688363" y="641948"/>
                  <a:pt x="688952" y="641948"/>
                  <a:pt x="690131" y="641948"/>
                </a:cubicBezTo>
                <a:cubicBezTo>
                  <a:pt x="766134" y="643716"/>
                  <a:pt x="766724" y="643716"/>
                  <a:pt x="778507" y="717952"/>
                </a:cubicBezTo>
                <a:cubicBezTo>
                  <a:pt x="783220" y="745643"/>
                  <a:pt x="786756" y="773334"/>
                  <a:pt x="790880" y="801615"/>
                </a:cubicBezTo>
                <a:cubicBezTo>
                  <a:pt x="790291" y="816933"/>
                  <a:pt x="782631" y="822825"/>
                  <a:pt x="766724" y="822236"/>
                </a:cubicBezTo>
                <a:cubicBezTo>
                  <a:pt x="724303" y="821057"/>
                  <a:pt x="682471" y="821646"/>
                  <a:pt x="640051" y="822236"/>
                </a:cubicBezTo>
                <a:cubicBezTo>
                  <a:pt x="628267" y="822236"/>
                  <a:pt x="618251" y="821646"/>
                  <a:pt x="615895" y="807506"/>
                </a:cubicBezTo>
                <a:cubicBezTo>
                  <a:pt x="619430" y="789242"/>
                  <a:pt x="622965" y="770977"/>
                  <a:pt x="627089" y="753302"/>
                </a:cubicBezTo>
                <a:cubicBezTo>
                  <a:pt x="631802" y="733270"/>
                  <a:pt x="627089" y="722076"/>
                  <a:pt x="605879" y="716773"/>
                </a:cubicBezTo>
                <a:cubicBezTo>
                  <a:pt x="553442" y="704990"/>
                  <a:pt x="501595" y="692028"/>
                  <a:pt x="449158" y="679655"/>
                </a:cubicBezTo>
                <a:cubicBezTo>
                  <a:pt x="428537" y="674353"/>
                  <a:pt x="420878" y="685547"/>
                  <a:pt x="416164" y="702633"/>
                </a:cubicBezTo>
                <a:cubicBezTo>
                  <a:pt x="405559" y="743286"/>
                  <a:pt x="400256" y="785118"/>
                  <a:pt x="384938" y="824003"/>
                </a:cubicBezTo>
                <a:cubicBezTo>
                  <a:pt x="306578" y="821057"/>
                  <a:pt x="228217" y="819879"/>
                  <a:pt x="149857" y="824592"/>
                </a:cubicBezTo>
                <a:cubicBezTo>
                  <a:pt x="132182" y="813987"/>
                  <a:pt x="132771" y="798079"/>
                  <a:pt x="136895" y="780404"/>
                </a:cubicBezTo>
                <a:cubicBezTo>
                  <a:pt x="159284" y="687904"/>
                  <a:pt x="181083" y="595403"/>
                  <a:pt x="202883" y="502314"/>
                </a:cubicBezTo>
                <a:cubicBezTo>
                  <a:pt x="208775" y="475801"/>
                  <a:pt x="234698" y="472855"/>
                  <a:pt x="250606" y="457536"/>
                </a:cubicBezTo>
                <a:cubicBezTo>
                  <a:pt x="271816" y="436915"/>
                  <a:pt x="294794" y="435148"/>
                  <a:pt x="318950" y="451055"/>
                </a:cubicBezTo>
                <a:cubicBezTo>
                  <a:pt x="336626" y="462839"/>
                  <a:pt x="348409" y="456947"/>
                  <a:pt x="360193" y="440450"/>
                </a:cubicBezTo>
                <a:cubicBezTo>
                  <a:pt x="377868" y="416294"/>
                  <a:pt x="397311" y="393316"/>
                  <a:pt x="417932" y="367981"/>
                </a:cubicBezTo>
                <a:cubicBezTo>
                  <a:pt x="404381" y="367392"/>
                  <a:pt x="397900" y="373873"/>
                  <a:pt x="391419" y="379176"/>
                </a:cubicBezTo>
                <a:cubicBezTo>
                  <a:pt x="360193" y="405100"/>
                  <a:pt x="330145" y="412759"/>
                  <a:pt x="295972" y="382711"/>
                </a:cubicBezTo>
                <a:cubicBezTo>
                  <a:pt x="275351" y="364447"/>
                  <a:pt x="255909" y="390959"/>
                  <a:pt x="232931" y="388603"/>
                </a:cubicBezTo>
                <a:cubicBezTo>
                  <a:pt x="231163" y="362090"/>
                  <a:pt x="245303" y="336755"/>
                  <a:pt x="247071" y="304940"/>
                </a:cubicBezTo>
                <a:cubicBezTo>
                  <a:pt x="198169" y="324972"/>
                  <a:pt x="152214" y="343236"/>
                  <a:pt x="106847" y="362090"/>
                </a:cubicBezTo>
                <a:cubicBezTo>
                  <a:pt x="90939" y="368571"/>
                  <a:pt x="75621" y="372695"/>
                  <a:pt x="57946" y="370338"/>
                </a:cubicBezTo>
                <a:cubicBezTo>
                  <a:pt x="29076" y="366214"/>
                  <a:pt x="4920" y="345004"/>
                  <a:pt x="796" y="318491"/>
                </a:cubicBezTo>
                <a:cubicBezTo>
                  <a:pt x="-3329" y="290800"/>
                  <a:pt x="8455" y="269589"/>
                  <a:pt x="39092" y="256628"/>
                </a:cubicBezTo>
                <a:cubicBezTo>
                  <a:pt x="122166" y="221277"/>
                  <a:pt x="205829" y="187694"/>
                  <a:pt x="289492" y="152932"/>
                </a:cubicBezTo>
                <a:cubicBezTo>
                  <a:pt x="403202" y="106388"/>
                  <a:pt x="516324" y="59843"/>
                  <a:pt x="630035" y="13298"/>
                </a:cubicBezTo>
                <a:cubicBezTo>
                  <a:pt x="686007" y="-9680"/>
                  <a:pt x="706038" y="-4377"/>
                  <a:pt x="746102" y="40989"/>
                </a:cubicBezTo>
                <a:cubicBezTo>
                  <a:pt x="785577" y="86945"/>
                  <a:pt x="825641" y="132901"/>
                  <a:pt x="869240" y="183570"/>
                </a:cubicBezTo>
                <a:cubicBezTo>
                  <a:pt x="873364" y="166484"/>
                  <a:pt x="876899" y="154700"/>
                  <a:pt x="879256" y="142917"/>
                </a:cubicBezTo>
                <a:cubicBezTo>
                  <a:pt x="885148" y="115815"/>
                  <a:pt x="901645" y="104620"/>
                  <a:pt x="928747" y="109923"/>
                </a:cubicBezTo>
                <a:cubicBezTo>
                  <a:pt x="949957" y="114047"/>
                  <a:pt x="971167" y="118760"/>
                  <a:pt x="991789" y="124652"/>
                </a:cubicBezTo>
                <a:cubicBezTo>
                  <a:pt x="1023604" y="133490"/>
                  <a:pt x="1031852" y="147041"/>
                  <a:pt x="1024782" y="178856"/>
                </a:cubicBezTo>
                <a:cubicBezTo>
                  <a:pt x="1015945" y="218920"/>
                  <a:pt x="1007107" y="259573"/>
                  <a:pt x="995913" y="299048"/>
                </a:cubicBezTo>
                <a:cubicBezTo>
                  <a:pt x="990610" y="317902"/>
                  <a:pt x="995324" y="329685"/>
                  <a:pt x="1007107" y="343825"/>
                </a:cubicBezTo>
                <a:cubicBezTo>
                  <a:pt x="1057187" y="400386"/>
                  <a:pt x="1106678" y="458126"/>
                  <a:pt x="1155579" y="515275"/>
                </a:cubicBezTo>
                <a:cubicBezTo>
                  <a:pt x="1185627" y="550626"/>
                  <a:pt x="1187395" y="582441"/>
                  <a:pt x="1161471" y="606008"/>
                </a:cubicBezTo>
                <a:cubicBezTo>
                  <a:pt x="1133191" y="631343"/>
                  <a:pt x="1090770" y="627219"/>
                  <a:pt x="1061900" y="594814"/>
                </a:cubicBezTo>
                <a:cubicBezTo>
                  <a:pt x="1027139" y="555929"/>
                  <a:pt x="993556" y="516454"/>
                  <a:pt x="955260" y="471677"/>
                </a:cubicBezTo>
                <a:cubicBezTo>
                  <a:pt x="938174" y="542378"/>
                  <a:pt x="922266" y="608365"/>
                  <a:pt x="906358" y="673764"/>
                </a:cubicBezTo>
                <a:cubicBezTo>
                  <a:pt x="904001" y="673764"/>
                  <a:pt x="902234" y="674353"/>
                  <a:pt x="899877" y="674353"/>
                </a:cubicBezTo>
                <a:cubicBezTo>
                  <a:pt x="888094" y="647251"/>
                  <a:pt x="874543" y="620149"/>
                  <a:pt x="865116" y="592457"/>
                </a:cubicBezTo>
                <a:cubicBezTo>
                  <a:pt x="857457" y="569479"/>
                  <a:pt x="845084" y="560642"/>
                  <a:pt x="820338" y="561820"/>
                </a:cubicBezTo>
                <a:cubicBezTo>
                  <a:pt x="777329" y="563588"/>
                  <a:pt x="777329" y="562409"/>
                  <a:pt x="774383" y="520578"/>
                </a:cubicBezTo>
                <a:cubicBezTo>
                  <a:pt x="769669" y="454001"/>
                  <a:pt x="780864" y="468141"/>
                  <a:pt x="713698" y="458126"/>
                </a:cubicBezTo>
                <a:cubicBezTo>
                  <a:pt x="706038" y="456947"/>
                  <a:pt x="697790" y="456358"/>
                  <a:pt x="690131" y="456358"/>
                </a:cubicBezTo>
                <a:cubicBezTo>
                  <a:pt x="668920" y="456358"/>
                  <a:pt x="658904" y="446342"/>
                  <a:pt x="655959" y="425132"/>
                </a:cubicBezTo>
                <a:cubicBezTo>
                  <a:pt x="651834" y="397440"/>
                  <a:pt x="644175" y="369749"/>
                  <a:pt x="632392" y="341469"/>
                </a:cubicBezTo>
                <a:cubicBezTo>
                  <a:pt x="626500" y="385068"/>
                  <a:pt x="620019" y="428667"/>
                  <a:pt x="614127" y="472266"/>
                </a:cubicBezTo>
                <a:cubicBezTo>
                  <a:pt x="612360" y="483460"/>
                  <a:pt x="621197" y="486995"/>
                  <a:pt x="628857" y="491708"/>
                </a:cubicBezTo>
                <a:cubicBezTo>
                  <a:pt x="645943" y="501135"/>
                  <a:pt x="663029" y="511151"/>
                  <a:pt x="680115" y="520578"/>
                </a:cubicBezTo>
                <a:cubicBezTo>
                  <a:pt x="685417" y="551215"/>
                  <a:pt x="680704" y="581852"/>
                  <a:pt x="683061" y="612489"/>
                </a:cubicBezTo>
                <a:cubicBezTo>
                  <a:pt x="683650" y="623684"/>
                  <a:pt x="678936" y="633700"/>
                  <a:pt x="687185" y="641948"/>
                </a:cubicBezTo>
                <a:close/>
              </a:path>
            </a:pathLst>
          </a:custGeom>
          <a:solidFill>
            <a:schemeClr val="bg1"/>
          </a:solidFill>
          <a:ln w="5876" cap="flat">
            <a:noFill/>
            <a:prstDash val="solid"/>
            <a:miter/>
          </a:ln>
        </p:spPr>
        <p:txBody>
          <a:bodyPr rtlCol="0" anchor="ctr"/>
          <a:lstStyle/>
          <a:p>
            <a:endParaRPr lang="en-US">
              <a:cs typeface="+mn-ea"/>
              <a:sym typeface="+mn-lt"/>
            </a:endParaRPr>
          </a:p>
        </p:txBody>
      </p:sp>
      <p:grpSp>
        <p:nvGrpSpPr>
          <p:cNvPr id="46" name="Group 27"/>
          <p:cNvGrpSpPr/>
          <p:nvPr/>
        </p:nvGrpSpPr>
        <p:grpSpPr>
          <a:xfrm>
            <a:off x="7325484" y="5212952"/>
            <a:ext cx="720012" cy="497603"/>
            <a:chOff x="4353034" y="5694157"/>
            <a:chExt cx="1357914" cy="938459"/>
          </a:xfrm>
          <a:solidFill>
            <a:schemeClr val="bg1"/>
          </a:solidFill>
        </p:grpSpPr>
        <p:sp>
          <p:nvSpPr>
            <p:cNvPr id="47" name="Freeform: Shape 28"/>
            <p:cNvSpPr/>
            <p:nvPr/>
          </p:nvSpPr>
          <p:spPr>
            <a:xfrm>
              <a:off x="4353034" y="5694157"/>
              <a:ext cx="960356" cy="925005"/>
            </a:xfrm>
            <a:custGeom>
              <a:avLst/>
              <a:gdLst>
                <a:gd name="connsiteX0" fmla="*/ 241747 w 960355"/>
                <a:gd name="connsiteY0" fmla="*/ 652438 h 925005"/>
                <a:gd name="connsiteX1" fmla="*/ 241747 w 960355"/>
                <a:gd name="connsiteY1" fmla="*/ 428552 h 925005"/>
                <a:gd name="connsiteX2" fmla="*/ 237034 w 960355"/>
                <a:gd name="connsiteY2" fmla="*/ 403806 h 925005"/>
                <a:gd name="connsiteX3" fmla="*/ 212288 w 960355"/>
                <a:gd name="connsiteY3" fmla="*/ 414412 h 925005"/>
                <a:gd name="connsiteX4" fmla="*/ 109183 w 960355"/>
                <a:gd name="connsiteY4" fmla="*/ 488059 h 925005"/>
                <a:gd name="connsiteX5" fmla="*/ 59692 w 960355"/>
                <a:gd name="connsiteY5" fmla="*/ 502788 h 925005"/>
                <a:gd name="connsiteX6" fmla="*/ 3131 w 960355"/>
                <a:gd name="connsiteY6" fmla="*/ 462724 h 925005"/>
                <a:gd name="connsiteX7" fmla="*/ 25520 w 960355"/>
                <a:gd name="connsiteY7" fmla="*/ 397915 h 925005"/>
                <a:gd name="connsiteX8" fmla="*/ 214056 w 960355"/>
                <a:gd name="connsiteY8" fmla="*/ 261226 h 925005"/>
                <a:gd name="connsiteX9" fmla="*/ 541637 w 960355"/>
                <a:gd name="connsiteY9" fmla="*/ 25556 h 925005"/>
                <a:gd name="connsiteX10" fmla="*/ 664186 w 960355"/>
                <a:gd name="connsiteY10" fmla="*/ 26145 h 925005"/>
                <a:gd name="connsiteX11" fmla="*/ 790858 w 960355"/>
                <a:gd name="connsiteY11" fmla="*/ 117467 h 925005"/>
                <a:gd name="connsiteX12" fmla="*/ 808534 w 960355"/>
                <a:gd name="connsiteY12" fmla="*/ 125716 h 925005"/>
                <a:gd name="connsiteX13" fmla="*/ 814425 w 960355"/>
                <a:gd name="connsiteY13" fmla="*/ 105095 h 925005"/>
                <a:gd name="connsiteX14" fmla="*/ 872754 w 960355"/>
                <a:gd name="connsiteY14" fmla="*/ 49123 h 925005"/>
                <a:gd name="connsiteX15" fmla="*/ 928725 w 960355"/>
                <a:gd name="connsiteY15" fmla="*/ 50301 h 925005"/>
                <a:gd name="connsiteX16" fmla="*/ 962898 w 960355"/>
                <a:gd name="connsiteY16" fmla="*/ 87419 h 925005"/>
                <a:gd name="connsiteX17" fmla="*/ 931082 w 960355"/>
                <a:gd name="connsiteY17" fmla="*/ 112754 h 925005"/>
                <a:gd name="connsiteX18" fmla="*/ 832690 w 960355"/>
                <a:gd name="connsiteY18" fmla="*/ 198184 h 925005"/>
                <a:gd name="connsiteX19" fmla="*/ 815015 w 960355"/>
                <a:gd name="connsiteY19" fmla="*/ 305414 h 925005"/>
                <a:gd name="connsiteX20" fmla="*/ 870986 w 960355"/>
                <a:gd name="connsiteY20" fmla="*/ 436211 h 925005"/>
                <a:gd name="connsiteX21" fmla="*/ 876289 w 960355"/>
                <a:gd name="connsiteY21" fmla="*/ 482756 h 925005"/>
                <a:gd name="connsiteX22" fmla="*/ 901034 w 960355"/>
                <a:gd name="connsiteY22" fmla="*/ 620034 h 925005"/>
                <a:gd name="connsiteX23" fmla="*/ 902802 w 960355"/>
                <a:gd name="connsiteY23" fmla="*/ 663044 h 925005"/>
                <a:gd name="connsiteX24" fmla="*/ 901034 w 960355"/>
                <a:gd name="connsiteY24" fmla="*/ 807392 h 925005"/>
                <a:gd name="connsiteX25" fmla="*/ 912229 w 960355"/>
                <a:gd name="connsiteY25" fmla="*/ 816818 h 925005"/>
                <a:gd name="connsiteX26" fmla="*/ 906926 w 960355"/>
                <a:gd name="connsiteY26" fmla="*/ 860417 h 925005"/>
                <a:gd name="connsiteX27" fmla="*/ 875700 w 960355"/>
                <a:gd name="connsiteY27" fmla="*/ 909908 h 925005"/>
                <a:gd name="connsiteX28" fmla="*/ 856257 w 960355"/>
                <a:gd name="connsiteY28" fmla="*/ 928172 h 925005"/>
                <a:gd name="connsiteX29" fmla="*/ 735476 w 960355"/>
                <a:gd name="connsiteY29" fmla="*/ 928172 h 925005"/>
                <a:gd name="connsiteX30" fmla="*/ 710141 w 960355"/>
                <a:gd name="connsiteY30" fmla="*/ 901071 h 925005"/>
                <a:gd name="connsiteX31" fmla="*/ 710731 w 960355"/>
                <a:gd name="connsiteY31" fmla="*/ 747885 h 925005"/>
                <a:gd name="connsiteX32" fmla="*/ 673023 w 960355"/>
                <a:gd name="connsiteY32" fmla="*/ 709000 h 925005"/>
                <a:gd name="connsiteX33" fmla="*/ 531621 w 960355"/>
                <a:gd name="connsiteY33" fmla="*/ 709000 h 925005"/>
                <a:gd name="connsiteX34" fmla="*/ 496271 w 960355"/>
                <a:gd name="connsiteY34" fmla="*/ 743760 h 925005"/>
                <a:gd name="connsiteX35" fmla="*/ 496860 w 960355"/>
                <a:gd name="connsiteY35" fmla="*/ 896946 h 925005"/>
                <a:gd name="connsiteX36" fmla="*/ 466223 w 960355"/>
                <a:gd name="connsiteY36" fmla="*/ 927583 h 925005"/>
                <a:gd name="connsiteX37" fmla="*/ 295362 w 960355"/>
                <a:gd name="connsiteY37" fmla="*/ 926994 h 925005"/>
                <a:gd name="connsiteX38" fmla="*/ 243515 w 960355"/>
                <a:gd name="connsiteY38" fmla="*/ 875147 h 925005"/>
                <a:gd name="connsiteX39" fmla="*/ 241747 w 960355"/>
                <a:gd name="connsiteY39" fmla="*/ 652438 h 92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60355" h="925005">
                  <a:moveTo>
                    <a:pt x="241747" y="652438"/>
                  </a:moveTo>
                  <a:cubicBezTo>
                    <a:pt x="241747" y="577613"/>
                    <a:pt x="241747" y="503377"/>
                    <a:pt x="241747" y="428552"/>
                  </a:cubicBezTo>
                  <a:cubicBezTo>
                    <a:pt x="241747" y="420304"/>
                    <a:pt x="245282" y="408520"/>
                    <a:pt x="237034" y="403806"/>
                  </a:cubicBezTo>
                  <a:cubicBezTo>
                    <a:pt x="226428" y="397915"/>
                    <a:pt x="219358" y="409109"/>
                    <a:pt x="212288" y="414412"/>
                  </a:cubicBezTo>
                  <a:cubicBezTo>
                    <a:pt x="177527" y="438568"/>
                    <a:pt x="143355" y="463313"/>
                    <a:pt x="109183" y="488059"/>
                  </a:cubicBezTo>
                  <a:cubicBezTo>
                    <a:pt x="94453" y="498664"/>
                    <a:pt x="77956" y="504555"/>
                    <a:pt x="59692" y="502788"/>
                  </a:cubicBezTo>
                  <a:cubicBezTo>
                    <a:pt x="33768" y="499842"/>
                    <a:pt x="11969" y="489237"/>
                    <a:pt x="3131" y="462724"/>
                  </a:cubicBezTo>
                  <a:cubicBezTo>
                    <a:pt x="-5117" y="436211"/>
                    <a:pt x="3131" y="414412"/>
                    <a:pt x="25520" y="397915"/>
                  </a:cubicBezTo>
                  <a:cubicBezTo>
                    <a:pt x="87972" y="352549"/>
                    <a:pt x="151014" y="306593"/>
                    <a:pt x="214056" y="261226"/>
                  </a:cubicBezTo>
                  <a:cubicBezTo>
                    <a:pt x="323053" y="182277"/>
                    <a:pt x="432051" y="103916"/>
                    <a:pt x="541637" y="25556"/>
                  </a:cubicBezTo>
                  <a:cubicBezTo>
                    <a:pt x="589360" y="-8616"/>
                    <a:pt x="615873" y="-8616"/>
                    <a:pt x="664186" y="26145"/>
                  </a:cubicBezTo>
                  <a:cubicBezTo>
                    <a:pt x="706017" y="56782"/>
                    <a:pt x="748438" y="87419"/>
                    <a:pt x="790858" y="117467"/>
                  </a:cubicBezTo>
                  <a:cubicBezTo>
                    <a:pt x="796161" y="121591"/>
                    <a:pt x="801464" y="128662"/>
                    <a:pt x="808534" y="125716"/>
                  </a:cubicBezTo>
                  <a:cubicBezTo>
                    <a:pt x="817960" y="122181"/>
                    <a:pt x="814425" y="112165"/>
                    <a:pt x="814425" y="105095"/>
                  </a:cubicBezTo>
                  <a:cubicBezTo>
                    <a:pt x="816782" y="56782"/>
                    <a:pt x="824441" y="49123"/>
                    <a:pt x="872754" y="49123"/>
                  </a:cubicBezTo>
                  <a:cubicBezTo>
                    <a:pt x="891607" y="49123"/>
                    <a:pt x="910461" y="48534"/>
                    <a:pt x="928725" y="50301"/>
                  </a:cubicBezTo>
                  <a:cubicBezTo>
                    <a:pt x="949936" y="52658"/>
                    <a:pt x="962308" y="64442"/>
                    <a:pt x="962898" y="87419"/>
                  </a:cubicBezTo>
                  <a:cubicBezTo>
                    <a:pt x="963487" y="110986"/>
                    <a:pt x="946401" y="111576"/>
                    <a:pt x="931082" y="112754"/>
                  </a:cubicBezTo>
                  <a:cubicBezTo>
                    <a:pt x="876878" y="116878"/>
                    <a:pt x="845652" y="146337"/>
                    <a:pt x="832690" y="198184"/>
                  </a:cubicBezTo>
                  <a:cubicBezTo>
                    <a:pt x="823852" y="233535"/>
                    <a:pt x="814425" y="268296"/>
                    <a:pt x="815015" y="305414"/>
                  </a:cubicBezTo>
                  <a:cubicBezTo>
                    <a:pt x="815015" y="357261"/>
                    <a:pt x="829744" y="402628"/>
                    <a:pt x="870986" y="436211"/>
                  </a:cubicBezTo>
                  <a:cubicBezTo>
                    <a:pt x="889251" y="450940"/>
                    <a:pt x="889840" y="463902"/>
                    <a:pt x="876289" y="482756"/>
                  </a:cubicBezTo>
                  <a:cubicBezTo>
                    <a:pt x="833868" y="541085"/>
                    <a:pt x="841527" y="579381"/>
                    <a:pt x="901034" y="620034"/>
                  </a:cubicBezTo>
                  <a:cubicBezTo>
                    <a:pt x="929315" y="639477"/>
                    <a:pt x="929315" y="639477"/>
                    <a:pt x="902802" y="663044"/>
                  </a:cubicBezTo>
                  <a:cubicBezTo>
                    <a:pt x="856846" y="703697"/>
                    <a:pt x="855668" y="764971"/>
                    <a:pt x="901034" y="807392"/>
                  </a:cubicBezTo>
                  <a:cubicBezTo>
                    <a:pt x="904569" y="810926"/>
                    <a:pt x="908693" y="813872"/>
                    <a:pt x="912229" y="816818"/>
                  </a:cubicBezTo>
                  <a:cubicBezTo>
                    <a:pt x="941687" y="841564"/>
                    <a:pt x="941687" y="842153"/>
                    <a:pt x="906926" y="860417"/>
                  </a:cubicBezTo>
                  <a:cubicBezTo>
                    <a:pt x="886894" y="871023"/>
                    <a:pt x="875110" y="886930"/>
                    <a:pt x="875700" y="909908"/>
                  </a:cubicBezTo>
                  <a:cubicBezTo>
                    <a:pt x="876289" y="924638"/>
                    <a:pt x="869219" y="928172"/>
                    <a:pt x="856257" y="928172"/>
                  </a:cubicBezTo>
                  <a:cubicBezTo>
                    <a:pt x="816193" y="927583"/>
                    <a:pt x="775540" y="927583"/>
                    <a:pt x="735476" y="928172"/>
                  </a:cubicBezTo>
                  <a:cubicBezTo>
                    <a:pt x="716033" y="928761"/>
                    <a:pt x="710141" y="919335"/>
                    <a:pt x="710141" y="901071"/>
                  </a:cubicBezTo>
                  <a:cubicBezTo>
                    <a:pt x="710731" y="849812"/>
                    <a:pt x="709552" y="799143"/>
                    <a:pt x="710731" y="747885"/>
                  </a:cubicBezTo>
                  <a:cubicBezTo>
                    <a:pt x="711320" y="720193"/>
                    <a:pt x="700715" y="708410"/>
                    <a:pt x="673023" y="709000"/>
                  </a:cubicBezTo>
                  <a:cubicBezTo>
                    <a:pt x="625889" y="710178"/>
                    <a:pt x="578755" y="709589"/>
                    <a:pt x="531621" y="709000"/>
                  </a:cubicBezTo>
                  <a:cubicBezTo>
                    <a:pt x="506876" y="708410"/>
                    <a:pt x="495682" y="718426"/>
                    <a:pt x="496271" y="743760"/>
                  </a:cubicBezTo>
                  <a:cubicBezTo>
                    <a:pt x="497449" y="795019"/>
                    <a:pt x="495682" y="845688"/>
                    <a:pt x="496860" y="896946"/>
                  </a:cubicBezTo>
                  <a:cubicBezTo>
                    <a:pt x="497449" y="919924"/>
                    <a:pt x="489201" y="928172"/>
                    <a:pt x="466223" y="927583"/>
                  </a:cubicBezTo>
                  <a:cubicBezTo>
                    <a:pt x="409073" y="926405"/>
                    <a:pt x="352512" y="927583"/>
                    <a:pt x="295362" y="926994"/>
                  </a:cubicBezTo>
                  <a:cubicBezTo>
                    <a:pt x="257655" y="926405"/>
                    <a:pt x="244104" y="912854"/>
                    <a:pt x="243515" y="875147"/>
                  </a:cubicBezTo>
                  <a:cubicBezTo>
                    <a:pt x="241158" y="801500"/>
                    <a:pt x="241747" y="726675"/>
                    <a:pt x="241747" y="652438"/>
                  </a:cubicBezTo>
                  <a:close/>
                </a:path>
              </a:pathLst>
            </a:custGeom>
            <a:grpFill/>
            <a:ln w="5876" cap="flat">
              <a:noFill/>
              <a:prstDash val="solid"/>
              <a:miter/>
            </a:ln>
          </p:spPr>
          <p:txBody>
            <a:bodyPr rtlCol="0" anchor="ctr"/>
            <a:lstStyle/>
            <a:p>
              <a:endParaRPr lang="en-US">
                <a:cs typeface="+mn-ea"/>
                <a:sym typeface="+mn-lt"/>
              </a:endParaRPr>
            </a:p>
          </p:txBody>
        </p:sp>
        <p:sp>
          <p:nvSpPr>
            <p:cNvPr id="48" name="Freeform: Shape 29"/>
            <p:cNvSpPr/>
            <p:nvPr/>
          </p:nvSpPr>
          <p:spPr>
            <a:xfrm>
              <a:off x="5210149" y="5831338"/>
              <a:ext cx="500799" cy="801278"/>
            </a:xfrm>
            <a:custGeom>
              <a:avLst/>
              <a:gdLst>
                <a:gd name="connsiteX0" fmla="*/ 499351 w 500798"/>
                <a:gd name="connsiteY0" fmla="*/ 192390 h 801278"/>
                <a:gd name="connsiteX1" fmla="*/ 477552 w 500798"/>
                <a:gd name="connsiteY1" fmla="*/ 319062 h 801278"/>
                <a:gd name="connsiteX2" fmla="*/ 376214 w 500798"/>
                <a:gd name="connsiteY2" fmla="*/ 400368 h 801278"/>
                <a:gd name="connsiteX3" fmla="*/ 317885 w 500798"/>
                <a:gd name="connsiteY3" fmla="*/ 419222 h 801278"/>
                <a:gd name="connsiteX4" fmla="*/ 317296 w 500798"/>
                <a:gd name="connsiteY4" fmla="*/ 466945 h 801278"/>
                <a:gd name="connsiteX5" fmla="*/ 349701 w 500798"/>
                <a:gd name="connsiteY5" fmla="*/ 545895 h 801278"/>
                <a:gd name="connsiteX6" fmla="*/ 293729 w 500798"/>
                <a:gd name="connsiteY6" fmla="*/ 605990 h 801278"/>
                <a:gd name="connsiteX7" fmla="*/ 225974 w 500798"/>
                <a:gd name="connsiteY7" fmla="*/ 626023 h 801278"/>
                <a:gd name="connsiteX8" fmla="*/ 213012 w 500798"/>
                <a:gd name="connsiteY8" fmla="*/ 666676 h 801278"/>
                <a:gd name="connsiteX9" fmla="*/ 167646 w 500798"/>
                <a:gd name="connsiteY9" fmla="*/ 790992 h 801278"/>
                <a:gd name="connsiteX10" fmla="*/ 92231 w 500798"/>
                <a:gd name="connsiteY10" fmla="*/ 801007 h 801278"/>
                <a:gd name="connsiteX11" fmla="*/ 62772 w 500798"/>
                <a:gd name="connsiteY11" fmla="*/ 776851 h 801278"/>
                <a:gd name="connsiteX12" fmla="*/ 83983 w 500798"/>
                <a:gd name="connsiteY12" fmla="*/ 746214 h 801278"/>
                <a:gd name="connsiteX13" fmla="*/ 122279 w 500798"/>
                <a:gd name="connsiteY13" fmla="*/ 730896 h 801278"/>
                <a:gd name="connsiteX14" fmla="*/ 129938 w 500798"/>
                <a:gd name="connsiteY14" fmla="*/ 694367 h 801278"/>
                <a:gd name="connsiteX15" fmla="*/ 76912 w 500798"/>
                <a:gd name="connsiteY15" fmla="*/ 647233 h 801278"/>
                <a:gd name="connsiteX16" fmla="*/ 88107 w 500798"/>
                <a:gd name="connsiteY16" fmla="*/ 540003 h 801278"/>
                <a:gd name="connsiteX17" fmla="*/ 89285 w 500798"/>
                <a:gd name="connsiteY17" fmla="*/ 467534 h 801278"/>
                <a:gd name="connsiteX18" fmla="*/ 69842 w 500798"/>
                <a:gd name="connsiteY18" fmla="*/ 454573 h 801278"/>
                <a:gd name="connsiteX19" fmla="*/ 53935 w 500798"/>
                <a:gd name="connsiteY19" fmla="*/ 363251 h 801278"/>
                <a:gd name="connsiteX20" fmla="*/ 55702 w 500798"/>
                <a:gd name="connsiteY20" fmla="*/ 286069 h 801278"/>
                <a:gd name="connsiteX21" fmla="*/ 3266 w 500798"/>
                <a:gd name="connsiteY21" fmla="*/ 121689 h 801278"/>
                <a:gd name="connsiteX22" fmla="*/ 132884 w 500798"/>
                <a:gd name="connsiteY22" fmla="*/ 908 h 801278"/>
                <a:gd name="connsiteX23" fmla="*/ 439844 w 500798"/>
                <a:gd name="connsiteY23" fmla="*/ 83981 h 801278"/>
                <a:gd name="connsiteX24" fmla="*/ 499351 w 500798"/>
                <a:gd name="connsiteY24" fmla="*/ 192390 h 80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0798" h="801278">
                  <a:moveTo>
                    <a:pt x="499351" y="192390"/>
                  </a:moveTo>
                  <a:cubicBezTo>
                    <a:pt x="501708" y="240702"/>
                    <a:pt x="492870" y="280177"/>
                    <a:pt x="477552" y="319062"/>
                  </a:cubicBezTo>
                  <a:cubicBezTo>
                    <a:pt x="459287" y="366196"/>
                    <a:pt x="428061" y="395655"/>
                    <a:pt x="376214" y="400368"/>
                  </a:cubicBezTo>
                  <a:cubicBezTo>
                    <a:pt x="355592" y="402136"/>
                    <a:pt x="335560" y="406850"/>
                    <a:pt x="317885" y="419222"/>
                  </a:cubicBezTo>
                  <a:cubicBezTo>
                    <a:pt x="294907" y="435719"/>
                    <a:pt x="293140" y="455751"/>
                    <a:pt x="317296" y="466945"/>
                  </a:cubicBezTo>
                  <a:cubicBezTo>
                    <a:pt x="354414" y="484620"/>
                    <a:pt x="353825" y="513490"/>
                    <a:pt x="349701" y="545895"/>
                  </a:cubicBezTo>
                  <a:cubicBezTo>
                    <a:pt x="344987" y="578889"/>
                    <a:pt x="326134" y="598332"/>
                    <a:pt x="293729" y="605990"/>
                  </a:cubicBezTo>
                  <a:cubicBezTo>
                    <a:pt x="270751" y="611293"/>
                    <a:pt x="248363" y="618363"/>
                    <a:pt x="225974" y="626023"/>
                  </a:cubicBezTo>
                  <a:cubicBezTo>
                    <a:pt x="204763" y="633092"/>
                    <a:pt x="199461" y="646055"/>
                    <a:pt x="213012" y="666676"/>
                  </a:cubicBezTo>
                  <a:cubicBezTo>
                    <a:pt x="248363" y="721469"/>
                    <a:pt x="229509" y="771549"/>
                    <a:pt x="167646" y="790992"/>
                  </a:cubicBezTo>
                  <a:cubicBezTo>
                    <a:pt x="143489" y="798651"/>
                    <a:pt x="118155" y="803953"/>
                    <a:pt x="92231" y="801007"/>
                  </a:cubicBezTo>
                  <a:cubicBezTo>
                    <a:pt x="77502" y="799240"/>
                    <a:pt x="65718" y="792759"/>
                    <a:pt x="62772" y="776851"/>
                  </a:cubicBezTo>
                  <a:cubicBezTo>
                    <a:pt x="59237" y="759765"/>
                    <a:pt x="70432" y="752106"/>
                    <a:pt x="83983" y="746214"/>
                  </a:cubicBezTo>
                  <a:cubicBezTo>
                    <a:pt x="96944" y="740912"/>
                    <a:pt x="109317" y="736198"/>
                    <a:pt x="122279" y="730896"/>
                  </a:cubicBezTo>
                  <a:cubicBezTo>
                    <a:pt x="148792" y="719702"/>
                    <a:pt x="149970" y="713810"/>
                    <a:pt x="129938" y="694367"/>
                  </a:cubicBezTo>
                  <a:cubicBezTo>
                    <a:pt x="112852" y="678459"/>
                    <a:pt x="93999" y="663730"/>
                    <a:pt x="76912" y="647233"/>
                  </a:cubicBezTo>
                  <a:cubicBezTo>
                    <a:pt x="39205" y="611293"/>
                    <a:pt x="43919" y="567694"/>
                    <a:pt x="88107" y="540003"/>
                  </a:cubicBezTo>
                  <a:cubicBezTo>
                    <a:pt x="142900" y="505242"/>
                    <a:pt x="142900" y="503474"/>
                    <a:pt x="89285" y="467534"/>
                  </a:cubicBezTo>
                  <a:cubicBezTo>
                    <a:pt x="82804" y="463410"/>
                    <a:pt x="76323" y="458697"/>
                    <a:pt x="69842" y="454573"/>
                  </a:cubicBezTo>
                  <a:cubicBezTo>
                    <a:pt x="26243" y="424525"/>
                    <a:pt x="23298" y="406260"/>
                    <a:pt x="53935" y="363251"/>
                  </a:cubicBezTo>
                  <a:cubicBezTo>
                    <a:pt x="79269" y="327900"/>
                    <a:pt x="82215" y="307868"/>
                    <a:pt x="55702" y="286069"/>
                  </a:cubicBezTo>
                  <a:cubicBezTo>
                    <a:pt x="909" y="241881"/>
                    <a:pt x="-5572" y="185320"/>
                    <a:pt x="3266" y="121689"/>
                  </a:cubicBezTo>
                  <a:cubicBezTo>
                    <a:pt x="16817" y="27421"/>
                    <a:pt x="38027" y="6210"/>
                    <a:pt x="132884" y="908"/>
                  </a:cubicBezTo>
                  <a:cubicBezTo>
                    <a:pt x="244238" y="-5573"/>
                    <a:pt x="346166" y="22707"/>
                    <a:pt x="439844" y="83981"/>
                  </a:cubicBezTo>
                  <a:cubicBezTo>
                    <a:pt x="482854" y="112262"/>
                    <a:pt x="511135" y="144666"/>
                    <a:pt x="499351" y="192390"/>
                  </a:cubicBezTo>
                  <a:close/>
                </a:path>
              </a:pathLst>
            </a:custGeom>
            <a:grpFill/>
            <a:ln w="5876" cap="flat">
              <a:noFill/>
              <a:prstDash val="solid"/>
              <a:miter/>
            </a:ln>
          </p:spPr>
          <p:txBody>
            <a:bodyPr rtlCol="0" anchor="ctr"/>
            <a:lstStyle/>
            <a:p>
              <a:endParaRPr lang="en-US">
                <a:cs typeface="+mn-ea"/>
                <a:sym typeface="+mn-lt"/>
              </a:endParaRPr>
            </a:p>
          </p:txBody>
        </p:sp>
      </p:grpSp>
      <p:grpSp>
        <p:nvGrpSpPr>
          <p:cNvPr id="49" name="Group 30"/>
          <p:cNvGrpSpPr/>
          <p:nvPr/>
        </p:nvGrpSpPr>
        <p:grpSpPr>
          <a:xfrm>
            <a:off x="9609336" y="5216298"/>
            <a:ext cx="664818" cy="490910"/>
            <a:chOff x="8722119" y="2714883"/>
            <a:chExt cx="1253819" cy="925836"/>
          </a:xfrm>
          <a:solidFill>
            <a:schemeClr val="bg1"/>
          </a:solidFill>
        </p:grpSpPr>
        <p:sp>
          <p:nvSpPr>
            <p:cNvPr id="50" name="Freeform: Shape 31"/>
            <p:cNvSpPr/>
            <p:nvPr/>
          </p:nvSpPr>
          <p:spPr>
            <a:xfrm>
              <a:off x="8722119" y="2714883"/>
              <a:ext cx="960356" cy="925005"/>
            </a:xfrm>
            <a:custGeom>
              <a:avLst/>
              <a:gdLst>
                <a:gd name="connsiteX0" fmla="*/ 241573 w 960355"/>
                <a:gd name="connsiteY0" fmla="*/ 647356 h 925005"/>
                <a:gd name="connsiteX1" fmla="*/ 241573 w 960355"/>
                <a:gd name="connsiteY1" fmla="*/ 426416 h 925005"/>
                <a:gd name="connsiteX2" fmla="*/ 238037 w 960355"/>
                <a:gd name="connsiteY2" fmla="*/ 401670 h 925005"/>
                <a:gd name="connsiteX3" fmla="*/ 213292 w 960355"/>
                <a:gd name="connsiteY3" fmla="*/ 412865 h 925005"/>
                <a:gd name="connsiteX4" fmla="*/ 112543 w 960355"/>
                <a:gd name="connsiteY4" fmla="*/ 484744 h 925005"/>
                <a:gd name="connsiteX5" fmla="*/ 60106 w 960355"/>
                <a:gd name="connsiteY5" fmla="*/ 501241 h 925005"/>
                <a:gd name="connsiteX6" fmla="*/ 3546 w 960355"/>
                <a:gd name="connsiteY6" fmla="*/ 461177 h 925005"/>
                <a:gd name="connsiteX7" fmla="*/ 25934 w 960355"/>
                <a:gd name="connsiteY7" fmla="*/ 396957 h 925005"/>
                <a:gd name="connsiteX8" fmla="*/ 178531 w 960355"/>
                <a:gd name="connsiteY8" fmla="*/ 286781 h 925005"/>
                <a:gd name="connsiteX9" fmla="*/ 544409 w 960355"/>
                <a:gd name="connsiteY9" fmla="*/ 23420 h 925005"/>
                <a:gd name="connsiteX10" fmla="*/ 656352 w 960355"/>
                <a:gd name="connsiteY10" fmla="*/ 23420 h 925005"/>
                <a:gd name="connsiteX11" fmla="*/ 790095 w 960355"/>
                <a:gd name="connsiteY11" fmla="*/ 119455 h 925005"/>
                <a:gd name="connsiteX12" fmla="*/ 807770 w 960355"/>
                <a:gd name="connsiteY12" fmla="*/ 127115 h 925005"/>
                <a:gd name="connsiteX13" fmla="*/ 811894 w 960355"/>
                <a:gd name="connsiteY13" fmla="*/ 108261 h 925005"/>
                <a:gd name="connsiteX14" fmla="*/ 872579 w 960355"/>
                <a:gd name="connsiteY14" fmla="*/ 49933 h 925005"/>
                <a:gd name="connsiteX15" fmla="*/ 961545 w 960355"/>
                <a:gd name="connsiteY15" fmla="*/ 138309 h 925005"/>
                <a:gd name="connsiteX16" fmla="*/ 907340 w 960355"/>
                <a:gd name="connsiteY16" fmla="*/ 306813 h 925005"/>
                <a:gd name="connsiteX17" fmla="*/ 871401 w 960355"/>
                <a:gd name="connsiteY17" fmla="*/ 313294 h 925005"/>
                <a:gd name="connsiteX18" fmla="*/ 817197 w 960355"/>
                <a:gd name="connsiteY18" fmla="*/ 290905 h 925005"/>
                <a:gd name="connsiteX19" fmla="*/ 806592 w 960355"/>
                <a:gd name="connsiteY19" fmla="*/ 345109 h 925005"/>
                <a:gd name="connsiteX20" fmla="*/ 751798 w 960355"/>
                <a:gd name="connsiteY20" fmla="*/ 503008 h 925005"/>
                <a:gd name="connsiteX21" fmla="*/ 674027 w 960355"/>
                <a:gd name="connsiteY21" fmla="*/ 695080 h 925005"/>
                <a:gd name="connsiteX22" fmla="*/ 653406 w 960355"/>
                <a:gd name="connsiteY22" fmla="*/ 708631 h 925005"/>
                <a:gd name="connsiteX23" fmla="*/ 529679 w 960355"/>
                <a:gd name="connsiteY23" fmla="*/ 708631 h 925005"/>
                <a:gd name="connsiteX24" fmla="*/ 490794 w 960355"/>
                <a:gd name="connsiteY24" fmla="*/ 746338 h 925005"/>
                <a:gd name="connsiteX25" fmla="*/ 491383 w 960355"/>
                <a:gd name="connsiteY25" fmla="*/ 902469 h 925005"/>
                <a:gd name="connsiteX26" fmla="*/ 466637 w 960355"/>
                <a:gd name="connsiteY26" fmla="*/ 927804 h 925005"/>
                <a:gd name="connsiteX27" fmla="*/ 295777 w 960355"/>
                <a:gd name="connsiteY27" fmla="*/ 927215 h 925005"/>
                <a:gd name="connsiteX28" fmla="*/ 240394 w 960355"/>
                <a:gd name="connsiteY28" fmla="*/ 872421 h 925005"/>
                <a:gd name="connsiteX29" fmla="*/ 241573 w 960355"/>
                <a:gd name="connsiteY29" fmla="*/ 647356 h 92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60355" h="925005">
                  <a:moveTo>
                    <a:pt x="241573" y="647356"/>
                  </a:moveTo>
                  <a:cubicBezTo>
                    <a:pt x="241573" y="573709"/>
                    <a:pt x="241573" y="500063"/>
                    <a:pt x="241573" y="426416"/>
                  </a:cubicBezTo>
                  <a:cubicBezTo>
                    <a:pt x="241573" y="418167"/>
                    <a:pt x="245697" y="405794"/>
                    <a:pt x="238037" y="401670"/>
                  </a:cubicBezTo>
                  <a:cubicBezTo>
                    <a:pt x="228021" y="396368"/>
                    <a:pt x="220951" y="407562"/>
                    <a:pt x="213292" y="412865"/>
                  </a:cubicBezTo>
                  <a:cubicBezTo>
                    <a:pt x="179709" y="436432"/>
                    <a:pt x="146126" y="460588"/>
                    <a:pt x="112543" y="484744"/>
                  </a:cubicBezTo>
                  <a:cubicBezTo>
                    <a:pt x="96635" y="495938"/>
                    <a:pt x="80139" y="503008"/>
                    <a:pt x="60106" y="501241"/>
                  </a:cubicBezTo>
                  <a:cubicBezTo>
                    <a:pt x="33594" y="498884"/>
                    <a:pt x="12383" y="487101"/>
                    <a:pt x="3546" y="461177"/>
                  </a:cubicBezTo>
                  <a:cubicBezTo>
                    <a:pt x="-5881" y="434664"/>
                    <a:pt x="4135" y="412865"/>
                    <a:pt x="25934" y="396957"/>
                  </a:cubicBezTo>
                  <a:cubicBezTo>
                    <a:pt x="76603" y="359839"/>
                    <a:pt x="127862" y="323310"/>
                    <a:pt x="178531" y="286781"/>
                  </a:cubicBezTo>
                  <a:cubicBezTo>
                    <a:pt x="300490" y="198994"/>
                    <a:pt x="422449" y="111207"/>
                    <a:pt x="544409" y="23420"/>
                  </a:cubicBezTo>
                  <a:cubicBezTo>
                    <a:pt x="588008" y="-7807"/>
                    <a:pt x="612753" y="-7807"/>
                    <a:pt x="656352" y="23420"/>
                  </a:cubicBezTo>
                  <a:cubicBezTo>
                    <a:pt x="701129" y="55235"/>
                    <a:pt x="745317" y="87640"/>
                    <a:pt x="790095" y="119455"/>
                  </a:cubicBezTo>
                  <a:cubicBezTo>
                    <a:pt x="795397" y="122990"/>
                    <a:pt x="800700" y="130650"/>
                    <a:pt x="807770" y="127115"/>
                  </a:cubicBezTo>
                  <a:cubicBezTo>
                    <a:pt x="814840" y="122990"/>
                    <a:pt x="811894" y="114742"/>
                    <a:pt x="811894" y="108261"/>
                  </a:cubicBezTo>
                  <a:cubicBezTo>
                    <a:pt x="814251" y="55235"/>
                    <a:pt x="820143" y="49933"/>
                    <a:pt x="872579" y="49933"/>
                  </a:cubicBezTo>
                  <a:cubicBezTo>
                    <a:pt x="960366" y="49933"/>
                    <a:pt x="956242" y="49933"/>
                    <a:pt x="961545" y="138309"/>
                  </a:cubicBezTo>
                  <a:cubicBezTo>
                    <a:pt x="965080" y="203707"/>
                    <a:pt x="946226" y="256733"/>
                    <a:pt x="907340" y="306813"/>
                  </a:cubicBezTo>
                  <a:cubicBezTo>
                    <a:pt x="896146" y="321542"/>
                    <a:pt x="887309" y="325077"/>
                    <a:pt x="871401" y="313294"/>
                  </a:cubicBezTo>
                  <a:cubicBezTo>
                    <a:pt x="855493" y="301510"/>
                    <a:pt x="837229" y="281479"/>
                    <a:pt x="817197" y="290905"/>
                  </a:cubicBezTo>
                  <a:cubicBezTo>
                    <a:pt x="795987" y="300921"/>
                    <a:pt x="807770" y="326256"/>
                    <a:pt x="806592" y="345109"/>
                  </a:cubicBezTo>
                  <a:cubicBezTo>
                    <a:pt x="804235" y="403438"/>
                    <a:pt x="790095" y="455874"/>
                    <a:pt x="751798" y="503008"/>
                  </a:cubicBezTo>
                  <a:cubicBezTo>
                    <a:pt x="707021" y="558391"/>
                    <a:pt x="671081" y="619665"/>
                    <a:pt x="674027" y="695080"/>
                  </a:cubicBezTo>
                  <a:cubicBezTo>
                    <a:pt x="674616" y="710987"/>
                    <a:pt x="662833" y="708631"/>
                    <a:pt x="653406" y="708631"/>
                  </a:cubicBezTo>
                  <a:cubicBezTo>
                    <a:pt x="612164" y="708631"/>
                    <a:pt x="570922" y="709809"/>
                    <a:pt x="529679" y="708631"/>
                  </a:cubicBezTo>
                  <a:cubicBezTo>
                    <a:pt x="501988" y="707452"/>
                    <a:pt x="490204" y="718057"/>
                    <a:pt x="490794" y="746338"/>
                  </a:cubicBezTo>
                  <a:cubicBezTo>
                    <a:pt x="491972" y="798185"/>
                    <a:pt x="490204" y="850622"/>
                    <a:pt x="491383" y="902469"/>
                  </a:cubicBezTo>
                  <a:cubicBezTo>
                    <a:pt x="491972" y="921912"/>
                    <a:pt x="486080" y="927804"/>
                    <a:pt x="466637" y="927804"/>
                  </a:cubicBezTo>
                  <a:cubicBezTo>
                    <a:pt x="409488" y="926626"/>
                    <a:pt x="352927" y="927804"/>
                    <a:pt x="295777" y="927215"/>
                  </a:cubicBezTo>
                  <a:cubicBezTo>
                    <a:pt x="255123" y="926626"/>
                    <a:pt x="240394" y="912485"/>
                    <a:pt x="240394" y="872421"/>
                  </a:cubicBezTo>
                  <a:cubicBezTo>
                    <a:pt x="241573" y="796418"/>
                    <a:pt x="241573" y="721593"/>
                    <a:pt x="241573" y="647356"/>
                  </a:cubicBezTo>
                  <a:close/>
                </a:path>
              </a:pathLst>
            </a:custGeom>
            <a:grpFill/>
            <a:ln w="5876" cap="flat">
              <a:noFill/>
              <a:prstDash val="solid"/>
              <a:miter/>
            </a:ln>
          </p:spPr>
          <p:txBody>
            <a:bodyPr rtlCol="0" anchor="ctr"/>
            <a:lstStyle/>
            <a:p>
              <a:endParaRPr lang="en-US">
                <a:cs typeface="+mn-ea"/>
                <a:sym typeface="+mn-lt"/>
              </a:endParaRPr>
            </a:p>
          </p:txBody>
        </p:sp>
        <p:sp>
          <p:nvSpPr>
            <p:cNvPr id="51" name="Freeform: Shape 32"/>
            <p:cNvSpPr/>
            <p:nvPr/>
          </p:nvSpPr>
          <p:spPr>
            <a:xfrm>
              <a:off x="9436539" y="2871963"/>
              <a:ext cx="539399" cy="768756"/>
            </a:xfrm>
            <a:custGeom>
              <a:avLst/>
              <a:gdLst>
                <a:gd name="connsiteX0" fmla="*/ 258688 w 539399"/>
                <a:gd name="connsiteY0" fmla="*/ 414051 h 768756"/>
                <a:gd name="connsiteX1" fmla="*/ 248893 w 539399"/>
                <a:gd name="connsiteY1" fmla="*/ 430769 h 768756"/>
                <a:gd name="connsiteX2" fmla="*/ 211186 w 539399"/>
                <a:gd name="connsiteY2" fmla="*/ 506183 h 768756"/>
                <a:gd name="connsiteX3" fmla="*/ 166997 w 539399"/>
                <a:gd name="connsiteY3" fmla="*/ 568636 h 768756"/>
                <a:gd name="connsiteX4" fmla="*/ 270693 w 539399"/>
                <a:gd name="connsiteY4" fmla="*/ 745978 h 768756"/>
                <a:gd name="connsiteX5" fmla="*/ 397955 w 539399"/>
                <a:gd name="connsiteY5" fmla="*/ 638159 h 768756"/>
                <a:gd name="connsiteX6" fmla="*/ 275996 w 539399"/>
                <a:gd name="connsiteY6" fmla="*/ 420753 h 768756"/>
                <a:gd name="connsiteX7" fmla="*/ 258688 w 539399"/>
                <a:gd name="connsiteY7" fmla="*/ 414051 h 768756"/>
                <a:gd name="connsiteX8" fmla="*/ 301919 w 539399"/>
                <a:gd name="connsiteY8" fmla="*/ 82 h 768756"/>
                <a:gd name="connsiteX9" fmla="*/ 323129 w 539399"/>
                <a:gd name="connsiteY9" fmla="*/ 18347 h 768756"/>
                <a:gd name="connsiteX10" fmla="*/ 371442 w 539399"/>
                <a:gd name="connsiteY10" fmla="*/ 127933 h 768756"/>
                <a:gd name="connsiteX11" fmla="*/ 400900 w 539399"/>
                <a:gd name="connsiteY11" fmla="*/ 298795 h 768756"/>
                <a:gd name="connsiteX12" fmla="*/ 408559 w 539399"/>
                <a:gd name="connsiteY12" fmla="*/ 323540 h 768756"/>
                <a:gd name="connsiteX13" fmla="*/ 450980 w 539399"/>
                <a:gd name="connsiteY13" fmla="*/ 236341 h 768756"/>
                <a:gd name="connsiteX14" fmla="*/ 461585 w 539399"/>
                <a:gd name="connsiteY14" fmla="*/ 211007 h 768756"/>
                <a:gd name="connsiteX15" fmla="*/ 484563 w 539399"/>
                <a:gd name="connsiteY15" fmla="*/ 230450 h 768756"/>
                <a:gd name="connsiteX16" fmla="*/ 521681 w 539399"/>
                <a:gd name="connsiteY16" fmla="*/ 353588 h 768756"/>
                <a:gd name="connsiteX17" fmla="*/ 534054 w 539399"/>
                <a:gd name="connsiteY17" fmla="*/ 560978 h 768756"/>
                <a:gd name="connsiteX18" fmla="*/ 237108 w 539399"/>
                <a:gd name="connsiteY18" fmla="*/ 766011 h 768756"/>
                <a:gd name="connsiteX19" fmla="*/ 33843 w 539399"/>
                <a:gd name="connsiteY19" fmla="*/ 645230 h 768756"/>
                <a:gd name="connsiteX20" fmla="*/ 20881 w 539399"/>
                <a:gd name="connsiteY20" fmla="*/ 449035 h 768756"/>
                <a:gd name="connsiteX21" fmla="*/ 72139 w 539399"/>
                <a:gd name="connsiteY21" fmla="*/ 366550 h 768756"/>
                <a:gd name="connsiteX22" fmla="*/ 125165 w 539399"/>
                <a:gd name="connsiteY22" fmla="*/ 185083 h 768756"/>
                <a:gd name="connsiteX23" fmla="*/ 125165 w 539399"/>
                <a:gd name="connsiteY23" fmla="*/ 173300 h 768756"/>
                <a:gd name="connsiteX24" fmla="*/ 164640 w 539399"/>
                <a:gd name="connsiteY24" fmla="*/ 198634 h 768756"/>
                <a:gd name="connsiteX25" fmla="*/ 207060 w 539399"/>
                <a:gd name="connsiteY25" fmla="*/ 194510 h 768756"/>
                <a:gd name="connsiteX26" fmla="*/ 291313 w 539399"/>
                <a:gd name="connsiteY26" fmla="*/ 24827 h 768756"/>
                <a:gd name="connsiteX27" fmla="*/ 301919 w 539399"/>
                <a:gd name="connsiteY27" fmla="*/ 82 h 7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9399" h="768756">
                  <a:moveTo>
                    <a:pt x="258688" y="414051"/>
                  </a:moveTo>
                  <a:cubicBezTo>
                    <a:pt x="254048" y="414861"/>
                    <a:pt x="250661" y="419575"/>
                    <a:pt x="248893" y="430769"/>
                  </a:cubicBezTo>
                  <a:cubicBezTo>
                    <a:pt x="244769" y="459638"/>
                    <a:pt x="227682" y="483205"/>
                    <a:pt x="211186" y="506183"/>
                  </a:cubicBezTo>
                  <a:cubicBezTo>
                    <a:pt x="195867" y="526805"/>
                    <a:pt x="179370" y="546837"/>
                    <a:pt x="166997" y="568636"/>
                  </a:cubicBezTo>
                  <a:cubicBezTo>
                    <a:pt x="116328" y="657012"/>
                    <a:pt x="168765" y="745978"/>
                    <a:pt x="270693" y="745978"/>
                  </a:cubicBezTo>
                  <a:cubicBezTo>
                    <a:pt x="341394" y="745978"/>
                    <a:pt x="401490" y="698844"/>
                    <a:pt x="397955" y="638159"/>
                  </a:cubicBezTo>
                  <a:cubicBezTo>
                    <a:pt x="392063" y="548015"/>
                    <a:pt x="353767" y="472600"/>
                    <a:pt x="275996" y="420753"/>
                  </a:cubicBezTo>
                  <a:cubicBezTo>
                    <a:pt x="269220" y="416334"/>
                    <a:pt x="263328" y="413241"/>
                    <a:pt x="258688" y="414051"/>
                  </a:cubicBezTo>
                  <a:close/>
                  <a:moveTo>
                    <a:pt x="301919" y="82"/>
                  </a:moveTo>
                  <a:cubicBezTo>
                    <a:pt x="311935" y="-1096"/>
                    <a:pt x="317237" y="10687"/>
                    <a:pt x="323129" y="18347"/>
                  </a:cubicBezTo>
                  <a:cubicBezTo>
                    <a:pt x="347874" y="50751"/>
                    <a:pt x="360836" y="89048"/>
                    <a:pt x="371442" y="127933"/>
                  </a:cubicBezTo>
                  <a:cubicBezTo>
                    <a:pt x="386171" y="183905"/>
                    <a:pt x="394419" y="241644"/>
                    <a:pt x="400900" y="298795"/>
                  </a:cubicBezTo>
                  <a:cubicBezTo>
                    <a:pt x="401489" y="306454"/>
                    <a:pt x="400311" y="314703"/>
                    <a:pt x="408559" y="323540"/>
                  </a:cubicBezTo>
                  <a:cubicBezTo>
                    <a:pt x="432126" y="298206"/>
                    <a:pt x="443910" y="268746"/>
                    <a:pt x="450980" y="236341"/>
                  </a:cubicBezTo>
                  <a:cubicBezTo>
                    <a:pt x="452748" y="227504"/>
                    <a:pt x="449802" y="213364"/>
                    <a:pt x="461585" y="211007"/>
                  </a:cubicBezTo>
                  <a:cubicBezTo>
                    <a:pt x="473369" y="208650"/>
                    <a:pt x="479261" y="221612"/>
                    <a:pt x="484563" y="230450"/>
                  </a:cubicBezTo>
                  <a:cubicBezTo>
                    <a:pt x="508130" y="268157"/>
                    <a:pt x="513433" y="311757"/>
                    <a:pt x="521681" y="353588"/>
                  </a:cubicBezTo>
                  <a:cubicBezTo>
                    <a:pt x="535232" y="421933"/>
                    <a:pt x="546426" y="491455"/>
                    <a:pt x="534054" y="560978"/>
                  </a:cubicBezTo>
                  <a:cubicBezTo>
                    <a:pt x="508719" y="700024"/>
                    <a:pt x="383225" y="785454"/>
                    <a:pt x="237108" y="766011"/>
                  </a:cubicBezTo>
                  <a:cubicBezTo>
                    <a:pt x="152267" y="754817"/>
                    <a:pt x="80977" y="718877"/>
                    <a:pt x="33843" y="645230"/>
                  </a:cubicBezTo>
                  <a:cubicBezTo>
                    <a:pt x="-6221" y="582777"/>
                    <a:pt x="-10934" y="516790"/>
                    <a:pt x="20881" y="449035"/>
                  </a:cubicBezTo>
                  <a:cubicBezTo>
                    <a:pt x="35021" y="419576"/>
                    <a:pt x="52696" y="392474"/>
                    <a:pt x="72139" y="366550"/>
                  </a:cubicBezTo>
                  <a:cubicBezTo>
                    <a:pt x="112792" y="312346"/>
                    <a:pt x="134003" y="253427"/>
                    <a:pt x="125165" y="185083"/>
                  </a:cubicBezTo>
                  <a:cubicBezTo>
                    <a:pt x="123397" y="182137"/>
                    <a:pt x="124576" y="178602"/>
                    <a:pt x="125165" y="173300"/>
                  </a:cubicBezTo>
                  <a:cubicBezTo>
                    <a:pt x="143430" y="176246"/>
                    <a:pt x="154624" y="187440"/>
                    <a:pt x="164640" y="198634"/>
                  </a:cubicBezTo>
                  <a:cubicBezTo>
                    <a:pt x="181726" y="217488"/>
                    <a:pt x="193509" y="211596"/>
                    <a:pt x="207060" y="194510"/>
                  </a:cubicBezTo>
                  <a:cubicBezTo>
                    <a:pt x="247124" y="143841"/>
                    <a:pt x="277762" y="88458"/>
                    <a:pt x="291313" y="24827"/>
                  </a:cubicBezTo>
                  <a:cubicBezTo>
                    <a:pt x="293081" y="15990"/>
                    <a:pt x="289546" y="1850"/>
                    <a:pt x="301919" y="82"/>
                  </a:cubicBezTo>
                  <a:close/>
                </a:path>
              </a:pathLst>
            </a:custGeom>
            <a:grpFill/>
            <a:ln w="5876" cap="flat">
              <a:noFill/>
              <a:prstDash val="solid"/>
              <a:miter/>
            </a:ln>
          </p:spPr>
          <p:txBody>
            <a:bodyPr rtlCol="0" anchor="ctr"/>
            <a:lstStyle/>
            <a:p>
              <a:endParaRPr lang="en-US">
                <a:cs typeface="+mn-ea"/>
                <a:sym typeface="+mn-lt"/>
              </a:endParaRPr>
            </a:p>
          </p:txBody>
        </p:sp>
      </p:grpSp>
      <p:sp>
        <p:nvSpPr>
          <p:cNvPr id="8" name="文本框 7"/>
          <p:cNvSpPr txBox="1"/>
          <p:nvPr/>
        </p:nvSpPr>
        <p:spPr>
          <a:xfrm>
            <a:off x="9467215" y="483235"/>
            <a:ext cx="5023485" cy="408305"/>
          </a:xfrm>
          <a:prstGeom prst="rect">
            <a:avLst/>
          </a:prstGeom>
          <a:noFill/>
        </p:spPr>
        <p:txBody>
          <a:bodyPr wrap="square" rtlCol="0">
            <a:noAutofit/>
          </a:bodyPr>
          <a:p>
            <a:r>
              <a:rPr lang="zh-CN" altLang="en-US"/>
              <a:t>韭菜收割捆扎</a:t>
            </a:r>
            <a:r>
              <a:rPr lang="zh-CN" altLang="en-US"/>
              <a:t>一体机</a:t>
            </a:r>
            <a:endParaRPr lang="zh-CN" altLang="en-US"/>
          </a:p>
        </p:txBody>
      </p:sp>
      <p:pic>
        <p:nvPicPr>
          <p:cNvPr id="6" name="C9F754DE-2CAD-44b6-B708-469DEB6407EB-1" descr="C:/Users/张志鑫/AppData/Local/Temp/wpp.vnLZrswpp"/>
          <p:cNvPicPr>
            <a:picLocks noChangeAspect="1"/>
          </p:cNvPicPr>
          <p:nvPr/>
        </p:nvPicPr>
        <p:blipFill>
          <a:blip r:embed="rId3"/>
          <a:stretch>
            <a:fillRect/>
          </a:stretch>
        </p:blipFill>
        <p:spPr>
          <a:xfrm>
            <a:off x="759778" y="763588"/>
            <a:ext cx="9813290" cy="5849620"/>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7.xml><?xml version="1.0" encoding="utf-8"?>
<p:tagLst xmlns:p="http://schemas.openxmlformats.org/presentationml/2006/main">
  <p:tag name="KSO_WPP_MARK_KEY" val="0ce19efb-075c-49d2-9dd7-9f0793539202"/>
  <p:tag name="COMMONDATA" val="eyJjb3VudCI6MjAsImhkaWQiOiIwZTQ4NWZiMWI3YmJiYjFmOTQ2OTBmZjM3NmNlOGU2MCIsInVzZXJDb3VudCI6MjB9"/>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自定义 57">
      <a:dk1>
        <a:sysClr val="windowText" lastClr="000000"/>
      </a:dk1>
      <a:lt1>
        <a:sysClr val="window" lastClr="FFFFFF"/>
      </a:lt1>
      <a:dk2>
        <a:srgbClr val="44546A"/>
      </a:dk2>
      <a:lt2>
        <a:srgbClr val="E7E6E6"/>
      </a:lt2>
      <a:accent1>
        <a:srgbClr val="E8831F"/>
      </a:accent1>
      <a:accent2>
        <a:srgbClr val="FFBB24"/>
      </a:accent2>
      <a:accent3>
        <a:srgbClr val="773909"/>
      </a:accent3>
      <a:accent4>
        <a:srgbClr val="4B9ADB"/>
      </a:accent4>
      <a:accent5>
        <a:srgbClr val="471D11"/>
      </a:accent5>
      <a:accent6>
        <a:srgbClr val="EF250A"/>
      </a:accent6>
      <a:hlink>
        <a:srgbClr val="E8831F"/>
      </a:hlink>
      <a:folHlink>
        <a:srgbClr val="773909"/>
      </a:folHlink>
    </a:clrScheme>
    <a:fontScheme name="ayo5skx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jUwNzMxMTgyNTMwIiwKCSJHcm91cElkIiA6ICI2MTIwNTEzMzkiLAoJIkltYWdlIiA6ICJpVkJPUncwS0dnb0FBQUFOU1VoRVVnQUFCRElBQUFJNENBWUFBQUNZNHNsOEFBQUFDWEJJV1hNQUFBc1RBQUFMRXdFQW1wd1lBQUFnQUVsRVFWUjRuT3pkZVpqVmRkay84SHVHWVJsQVFFQVFRVENNdE1RU2w1VGNDaU5US3MzTWpRY3JMTzB4SkN2TC9GbEpDNlZwWlVKV2oxS0pTWm1tK1JTbGFmcmtoa2E1NUs2NWc0Z2dJdHNnTURPL1A3QVRxTUI4Wnpubjg1bDV2YTZyNnpvejg1MDVON3cvYzZkdnoxTFYyTmpZR0FBQUFBQVpxSzcwQUFBQUFBQk5wY2dBQUFBQXNxSElBQUFBQUxLaHlBQUFBQUN5b2NnQUFBQUFzcUhJQUFBQUFMS2h5QUFBQUFDeW9jZ0FBQUFBc3FISUFBQUFBTEtoeUFBQUFBQ3lvY2dBQUFBQXNxSElBQUFBQUxLaHlBQUFBQUN5b2NnQUFBQUFzcUhJQUFBQUFMS2h5QUFBQUFDeW9jZ0FBQUFBc3FISUFBQUFBTEtoeUFBQUFBQ3lvY2dBQUFBQXNxSElBQUFBQUxLaHlBQUFBQUN5b2NnQUFBQUFzcUhJQUFBQUFMS2h5QUFBQUFDeW9jZ0FBQUFBc3FISUFBQUFBTEtoeUFBQUFBQ3lvY2dBQUFBQXNxSElBQUFBQUxLaHlBQUFBQUN5b2NnQUFBQUFzcUhJQUFBQUFMS2h5QUFBQUFDeW9jZ0FBQUFBc3FISUFBQUFBTEtoeUFBQUFBQ3lvY2dBQUFBQXNxSElBQUFBQUxLaHlBQUFBQUN5b2NnQUFBQUFzcUhJQUFBQUFMS2h5QUFBQUFDeW9jZ0FBQUFBc3FISUFBQUFBTEpSVStrQkFLQ3RyVnk1S21iTnVpcHV2dm1PbUQ5L1FkVFZyYTcwU05CcWFtdTd4ZURCZytLQUEvYUo0NDQ3SW5yMDZGN3BrUUNnVFZVMU5qWTJWbm9JQUdncmMrZmVFMU9ubmg4TEZ5NnE5Q2pRNWdZTzNDYk9QUFBVMkd1djNTbzlDZ0MwR1VVR0FPM1czTG4zeE9USloxWjZEQ2k3YWRPbXhwNTdLak1BYUo4VUdRQzBTeXRYcm9yeDQwOHVQUkpqNE1CdDRqT2ZtUmlqUm8yTS92MzdWbmc2YUQyTEZ5K0p1KysrUDZaUG54RXZ2TEE0SXRhZjk4c3V1OURUVEFCb2w3ellKd0R0MHF4WlY1VktqQUVEK3NmTW1kTmk3TmdEbEJpME8vMzc5NDJ4WXcrSVN5K2RIZ01HOUkrSWlJVUxGOFdzV1ZkVmVESUFhQnVLREFEYXBadHZ2cU4wZTlLa0U2SlhyNjBxT0EyMHZWNjl0b3BKazA0b2ZYekxMWGRzNW1vQXlKY2lBNEIyYWY3OEJhWGJvMGFOck9Ba1VENGJudlY1ODU2djRDUUEwSFlVR1FDMFN4dSt4YXFuazlCUmJIalc2K3JxS2pnSkFMUWRSUVlBQUFDUURVVUdBQUFBa0ExRkJnQUFBSkFOUlFZQUFBQ1FEVVVHQUFBQWtBMUZCZ0FBQUpBTlJRWUFBQUNRRFVVR0FBQUFrQTFGQmdBQUFKQU5SUVlBQUFDUURVVUdBQUFBa0ExRkJnQUFBSkFOUlFZQUFBQ1FEVVVHQUFBQWtBMUZCZ0FBQUpBTlJRWUFBQUNRRFVVR0FBQUFrQTFGQmdBQUFKQU5SUVlBQUFDUURVVUdBQUFBa0ExRkJnQUFBSkFOUlFZQUFBQ1FEVVVHQUFBQWtBMUZCZ0FBQUpDTm1rb1BBQUFkeWZISFR5cmQvdGEzdmh4RGh3NnA0RFQvY2UrOUQwVDM3clV4WXNUd1NvK3lrYi8rZFU2ODlOTFNPUHp3UXlvOUNnQ1FDRVVHQUpUUlk0ODlXYnI5eWl0cktqakpldlBuUHgvbm52dWp1UFBPdTJMbm5kOGNNMmFjSDlYVlZaVWVLNTU3Ym1GODVTdmZpWWNlZWl4cWFtcGlsMTEyamhFajNsVHBzUUNBQkNneUFLQUQyMnFySHZIQUE0OUVSTVRERC84ci92ZC9yMDNpMFE4REJ2U0xWYXZxSWlKaTNicDFNWFhxRDJMR2pCOUVwMDZkV3ZWK1JvOGVWL2g3THJyb2V6Rnk1TTV4NVpXL2I1VVpkdGhoKzloeno5MWE1V2NCUUVlZ3lBQ0FEcXhYcjYzaTR4OC9PcVpQLzFsRVJQemtKNWZFUVFmdEgxdHQxYk9pYzlYVTFNVG5QbmRTbkhycVZ5TWk0cEZISG85Zi8vcDNNWDc4UnlvNjE0YSs5NzJmdE1yUE9mVFFneFFaQUZDQUlnTUFPcmlqanZwUVhIbmxIK0w1NTErSWwxOWVIaGRmZkZsODduTW5WWHFzMkh2djNXUHZ2WGVQTysrOEt5SWlac3lZRldQSEhoZ0RCdlJ2OWZzNi92aWo0dEJERDlyazF4OTU1Rjl4MWxubnR2cjlBZ0RGS1RJQW9JUHIzTGx6ZlByVHg4ZVVLZWRGUk1SdmZ6czdQdnpoUTJPSEhiYXY4R1FScDV4eVFzeWRlM2MwTkRUR3VuWDFjZSs5RDhUWXNRZTIrdjMwN2RzN2hnM2I5QXV2TGwzNjh1cytOMmZPN0UxZS80MXZmQy8rOUtjYkl5TGl1dXQrSGIxNmJkWHlJUUdBaVBEMnF3QkFSTHp2ZmUrT25YYmFNU0lpNnV2clkvcjBHUldlYUwwZGQ5d2h4bzBiR3gvODRQdmlpaXN1YXBNU295MDgrK3h6RVJIUnYzOWZKUVlBdERLUHlBQ0FEbUxCZ29XbDJ3TUhiaFBWMWYvNTd4bFZWVlZ4MGtuSHgrYy9mMVpFUk54MjI5ejR4ei8rR1h2czhmWVczKy9SUjdmTzAxUW1ULzVLczcvM3h6OCtKL3IyN2JQSnJ5OVo4bkk4L2ZTOFRYNTk0Y0pGaGU3djN6OHJ0YmV6QllEMlFKRUJBTTNRR3Y5eWZ2cnAzNHJPblRzMzYzc3Z2L3luaGIvbmlDTW1sbTcvNFErL2pINzl0dDdvNjZOSDd4azc3YlJqUFBMSTR4RVJNVzNheGZIem4vOHdxcXBhOW5hc3p6eXo2WUtnWE5hdFc3ZlpyOCtjK1p1WU9mTTNoWDl1UTBQRDYzNzJraVZMWS9ueUZSRVI4ZVkzN3hCcjFyengyK3pXMU5Sc1ZDWUJBRTJqeUFDQVptaU5mem5mOEJFU3FmajR4NCtKTTg2WUdoSHIzeW5raGh0dWliRmpENmp3Vk9uNjFhOSt0OW1uNFZ4NjZaVng2YVZYdnVIWFRqMzFVM0gwMFllMzFXZ0EwRzRwTWdDQWtnTVBIQjF2ZXRQUWVQTEpaeUlpNG4vKzU5SVlNMmJmNk5TcDArdXVYYlRveGVqZnYrOFdIN0d4dVJmRjNKTFJvOGVWYnMrY09hM05ucXF4cFZMaDNuc2ZpRTkvK2t0dGN0OEFRREdLREFCb29iLys5ZXJvMHFWTGs2NXQ3citZMTlYVnhaZ3hSemJ4MnRWUlc5dXRTZGUrVmxWVlZYenNZMGZGbENubnhkQ2hnK1BFRXllODd1a1BUejc1VFB6eWwxZkduLy84MS9qYTF6NmZ6UXR3dHJVenpwamNwT3UrODUwTDJuZ1NBR2pmRkJrQTBNNWNjTUZGY2R0dGMrT2Q3eHdWSC8zb2gwcnZSdEpVWThjZUdQWDFEWEh3d2U5K3cwZGlYSDc1TmZISFAvNGxJaUl1dnZpeU9PaWcvYjNXUTBSODZFTUhOK2s2UlFZQXRJd2lBd0RhbWZ2dmZ5UVdMWG94WnMrK0lRNDRZSFRoSXFPNnVqb09QZlNnVFg1OXdvU1B4aC8rY0gzVTE5ZkhNOC9NanovKzhTL3hnUStNYmVuWUZYWCsrUmZGK2VkZjFHby83NGtubm83eDQwK09pSWdMTHBnYWUrMjFXNnY5YkFEbzZQem5Fd0JvUitycTZ1S0pKNTZPaVBWUEUzbkhPM1pwOWZzWVBIamJlTi83L3ZOMGtsLzg0dktvcjY5djlmc0JBSGdqSHBFQkFPM0lndzgrRmcwTkRSRVJzY01PMjBmdjNsdTF5ZjE4N0dOSHgzWFgzUlFORFkweGYvNkN1TzY2Lzl2c296aFNkL3p4UjIxMi9rY2UrVmVjZGRhNVpad0lBTmdVUlFZQXRDUDMzSE4vNmZadXU0MXNzL3NaTm14SXZQdmQrOGFOTjk0YUVSRy8rTVd2NC8zdmYwOTJyNVZ4MFVYZmk0aUlRWU1HUnI5K1cyL3l1bTIyNlZlNmRzY2RoNVZsTmdEZ2plWDFUeHNBd0diZGRkYy9TN2QzMjYzMW4xYXlvWTkvL0pqU1c2OCsrK3h6Y2NNTk43ZnAvYldGa1NOM2pwRWpkOTVzaVJFUjBiMTdiZW5hMnRyYUxmN2N4c2JHMHUwdHZEc3RBRkNRUjJRQVFEdXhaczJhdU8rK2gwc2Z0K1VqTWlJaVJveDRVK3k3N3p2ajFsdnZqSWlJbVRPdmlMRmpEeXlWR3h0Njl0bm40clRUdnQ2aSt6djk5RzlGNTg2ZEMzL2ZlZWVkRmR0dnYxM3A0NmVmbmhmSEhITlNpMmFKaUpnelovWW12MVpYdDdwMHU2YW0rTXdBd0tZcE1nQ2duYmp2dm9kajdkcTFFYkgrcVJJREJ2UnY4L3M4NXBqRFMwWEc0NDgvRmJmZlBqZjIzZmVkcjd0dTdkcTE4Y3d6ODFwMFh3c1dMR3pXOS8zNzc2U2NWcTVjVmJyZHJWdlhzdDgvQUxSbmlnd0FhS0VKRXlaRlJQSG5EeFI3aEVIakZxK1lNK2Z2cGR1Nzc3NXI0WG1hWTQ4OTNoN0RodzhydlZQS0paZjg1ZzJMakpUMDY3ZDFmT2xMbjluc05kLzk3bzhpSXVJOTc5bTNXVytkK3VLTEw1VnU5K25UcS9EM0F3Q2Jwc2dBZ0JaNjVwbjV6ZnErNWo3Q1lGTTJMREpHajk2elZYLzI1aHg1NUFkSy8rSi8zMzBQeFgzM1BSUzc3dnJXamE0WlBuellacCtLc1NtalI0OHIzWjQ1YzFxTUdERzhaY05HUk0rZVBlTERIejUwczlmOCs4K3p5eTQ3Yi9IYU4vTEVFMDlGUkVTblRwMmlmLysraGI4ZkFOZzBML1lKQU8zQTg4Ky9VSHBVUktkT25XTHZ2WGN2MjMyLy8vMWpvbWZQSHFXUGYvbkwzNWJ0dmx2cTk3Ly9jNXh5eXBseHlpbG54dHExNjFydDV6NzAwR01SRVRGMDZPQ29xZkhmalFDZ05mbC9WZ0Jvb2IvKzllcm8wcVZMazY1dDdpTU02dXJxWXN5WUl6ZjU5VnR2L1Z2cDlxNjd2bldqWXFHdDFkWjJpdzk4WUd6OCt0ZS9lM1dXTytLWlorYkgwS0dEeXpaRGN6MzQ0S1B4OTcvZkUxMjdkb25PblZ2bkg0dGVlbWxwM0hQUEF4RVJzZlBPSTFybFp3SUEvNkhJQUlCMjRNWWJieTNkZnRlNzltclQrMXE4ZU1ucm5pNXg1SkVmaU4vODVwcG9hR2lNWFhiWk9WNTVaVTJienRCYVhuNTVXVVJFYkwxMW56ZjgrZ01QUEJ4WFgvM0gxMzMrSGUvWUpZWVBIeFpEaGd5S2ZmZmQrTy83OTcvL2N6UTBORVJFeEEwMy9EWGUvT1lkNHRoalAxeDZONWQvWDcvZGRvTmE3YzhCQUIySklnTUFtbUhtekdtbDI4MTVTOUNpdW5idHR0RjlibWpKa3FWeDc3MzNsejUrN2I5WXQ3WnZmL3VIc1dEQndqamtrSVBpa0VQR3hEYmI5SXZCZ3dmRnh6NTJkSXdhdFd1elhoeXpVdjVkWkF3WjhzYWx3azAzM1JZMzNYVGI2ejcvaFM5OE9vWVBIeFlISGpnNkRqeHdkT256TDc3NFVseHl5VzlLSDY5ZHV5Nm1UWnNSZi92YjNmRzFyMzBoK3ZidEUrZWRONlYxL3hBQTBNRW9NZ0NnR1ZyalJTZUxxSzZ1MnVSOTNuNzczNktoWWYyN21nd2N1RTBNSHo2c1RXZFp0T2pGZU9xcForUEhQLzVGUkRURzhjY2ZGUkVSSjU0NG9VM3Z0eTA4L2ZUNnQ0UWROR2hnaTM5V1hkM3ErT0lYdnhHclZ0VkZSTVFIUHZDK3VQZmUrK1BaWjUrTE8rKzhLNDQvZmxKTW1mTEYySFBQZDdUNHZnQ2dJMU5rQUVEbURqMTBiR3l6VGYvNDMvKzlMcmJacGwrYjM5K2lSWXRMdDdmZlB2M1h3ZGlVRjE5OHFmUTJxVGZkZEZ0TW5IaHNiTHZ0Z0kydW1UVHBoQmcvL29ndC9xeUZDeGZGVjc1eWRqejAwS01Sc2Y2cEo2ZWYvcGw0NVpVMThlMXYvekJ1dlBIV2VQSEZsK0t6bnowekprNDhMajd4aVdPanVycjRXL1lDQU42MUJBQ3lWMTFkRlh2dnZYdE1uWHBHbkhycWlXMTZYeXRXckl5WFgxNWUrbmlISGJadjAvdHJTNDgrK25qcDlvb1ZLK09zczg2Tit2cjZRaitqdnI0K2Z2ZTdhK05qSHpzbDdyLy80WWlJR0R4NDIvajJ0LzlmMU5UVVJJOGUzV1BxMURQaTVKTS9FZFhWMWRIUTBCZ1hYM3habkhiYWxGaTJiUGtXZmpvQThFWVVHUURRQVRVMk5qYnIrNTU5ZG43cGR1Zk9OYkg5OXR1MTFraGxkOXR0NjkvcHBicTZLcXFxcXVLZi8zd3dUai85VzFGWHQzcUwzN3Q4K1lyNDdXOW54ekhIZkRyT09XZGFxZHdaT1hMbnVQamk3MGZmdmh1L2VPaUVDVWZHOTcvLzllalJvM3RFUk15WjgvZVlPUEZ6OGVTVHo3VHlud29BMmo5RkJnQjBFTlhWLy9tLy9VV0xYbXpXejNqc3NTZEx0NGNQSHhZMU5YaytTN1crdmo3KzhwZjE3L1N5eXk0N3h3a25IQmNSNjh1TmswOCtmYlBmdTNEaG9qanl5RS9HZWVkZEdQUG1QUmNSRVYyNmRJbFBmZXEvNHNJTHo0NCtmWHEvNGZmdHZmZnVjZEZGM3l1OUhzZHp6ejBmZi92YlhhMzFSd0tBRGtPUkFRQWRSSzllVzVWdXo1bno5OExmMzlEUUVILzg0MTlLSDQ4YytkWldtYXNTL3ZyWE9iRjA2Y3NSc2I1Z21EangyUGpvUno4WUVSRVBQL3l2MG5WcjE2NTkzZmNPSExoTm5IdnUxNksydGx0MDdkb2xEanZzL1RGcjFvOWo0c1JqdC9nT05tOTYwOUM0NktMdnhTNjc3QlJmLy9vWDQraWpEMi9GUHhVQWRBeDUvbWNVQUtDd25YYmFNZTY4Yy8wakFDNjk5SXJvMDZkWEhIamd1NkpmdjYwMyszMTFkWFh4MUZQUHhpOSs4WnU0OTk0SFNwL2ZmLys5Ti90OUw3eXdPQTQ3N0dNdEgveFZ4eDkvU290L3hqWFhYQko5K3ZTS0gvM29aNlhQdmVjOSswWlZWVlY4L3ZPZmp1MjIyell1dlBEbnNYYnR1b2lJK09sUFo4YTExOTRZZSsrOWUreTg4NGpvMzc5djlPdTNkUXdac2wzODhJZmZpdTIzMzI2VGo4RFkwTnExNjJMZHVyV3haczI2cUsrdmo3UE9PaTFlZWVXVnVQLytoMlAxNmxkaWh4MjJqLzc5KzdiNHp3Y0FIWUVpQXdBNmlBOTk2T0JTa2JGNjlTdHg3cmtYeHJublh0aXNuN1hMTGp2Rk85ODVxalhISzV2YmJwc2J6ejIzTUNMV3Y0M3VobTlYZTh3eGg4YzczemtxZnZTam44ZnR0OCtOaVBWdjBmcnZ0Mmw5SXpVMU5WRlQweW1xcXFxajZ0VTNJbWxzYkl6NitvYW9yNi9mNGd1SVZsVlZ4VzkvTzZPRmZ5b0E2RGdVR1FEUVFZd1pzMThjZHRqNzQ1cHJybTNSejNuVG00YkcxS2xuUkZYVjV0OCt0S2FtSm9ZT0hkS2krMnB0TlRVMU1YcjBudEc3OTFieDhzdkw0NmlqUHZTNmE0WVBIeGJmKzk2VWVPS0pwK01QZjdnK2JyOTk3bWFMakhYcjFzVzZkZXVhUGRQYjMvNjIwdXRtQUFCYnBzZ0FnQTdreTE4K0pmYmQ5NTF4M1hVM3hSTlBQQjJyVnRWRlEwUERacitucXFvcXVuWHJGdHR2djEzc3Q5L2VNVzdjZTZOejV5My9JMFRmdm4zaThzdC8ybHFqdDZvampoZ1hmL3JUalhId3dlL1o1RFhEaHcrTHlaTS9HWk1uZnpLV0xuMDVubnp5bVZpdzRJVll0bXg1TEYrK0lwWXRXeEVyVjY2SzFhdFh4NW8xYTJMTm1yVlJYMThmRFEwTlVWLy9uNy9UcXFyMTc0clNxVk4xVkZkM2lrNmRxcU9tcGxOMDZsUVRuVHZYeENHSEhGU09QeklBdEJ1S0RBRG9ZUGJmZis4dHZyNUZlM2Y0NFlmRWlCSERtMVRJUkVUMDZkTTdSbzNhTlVibCtXd2FBR2hYRkJrQVVFWno1c3l1OUFoRXhJQUIvV1BBZ1A2VkhnTUFhQVp2dndvQUFBQmtRNUVCQUFBQVpFT1JBUUFBQUdSRGtRRUFBQUJrUTVFQkFBQUFaRU9SQVFBQUFHUkRrUUVBQUFCa1E1RUJBQUFBWkVPUkFRQUFBR1JEa1FFQUFBQmtRNUVCQUFBQVpFT1JBUUFBQUdSRGtRRUFBQUJrUTVFQkFBQUFaRU9SQVFBQUFHUkRrUUVBQUFCa1E1RUJBQUFBWkVPUkFRQUFBR1JEa1FFQUFBQmtRNUVCQUFBQVpFT1JBVUM3VkZ2YnJYUjc4ZUlsRlp3RXltZkRzMTViVzF2QlNRQ2c3U2d5QUdpWEJnOGVWTHA5OTkzM1YzQVNLSjhOei9xUUlkdFdjQklBYUR1S0RBRGFwUU1PMktkMGUvcjBHYkZzMmZJS1RnTnRiOW15NVRGOStvelN4L3Z2djg5bXJnYUFmQ2t5QUdpWGpqdnVpQmc0Y0p1SWlIamhoY1V4WWNLa3VQNzZtejNOaEhabjhlSWxjZjMxTjhlRUNaUGloUmNXUjBURXR0c09pUEhqUDFMaHlRQ2diVlExTmpZMlZub0lBR2dMYytmZUU1TW5uMW5wTWFEc3BrMmJHbnZ1dVZ1bHh3Q0FOdUVSR1FDMFczdnR0VnRjY01IVTBpTXpvTDBiT0hBYkpRWUE3WjVIWkFEUTdxMWN1U3BtemJvcWJybmxqcGczNy9tb3E2dXI5RWpRYW1wcmEyUElrRzFqLy8zM2llT09PeUo2OU9oZTZaRUFvRTBwTWdDQVZuZlpaVmZHODgrdmY3MkdEMy80a0JnK2ZGaUZKd0lBMm91YVNnOEFBTFEvUC83eHpLaXZyeTk5L0lVdmZMcUMwd0FBN1luWHlBQUFBQUN5b2NnQUFBQUFzcUhJQUFBQUFMS2h5QUFBQUFDeW9jZ0FBQUFBc3FISUFBQUFBTEtoeUFBQUFBQ3lvY2dBQUFBQXNxSElBQUFBQUxLaHlBQUFBQUN5b2NnQUFBQUFzcUhJQUFBQUFMS2h5QUFBQUFDeW9jZ0FBQUFBc3FISUFBQUFBTEtoeUFBQUFBQ3lvY2dBQUFBQXNxSElBQUFBQUxLaHlBQUFBQUN5b2NnQUFBQUFzcUhJQUFBQUFMS2h5QUFBQUFDeW9jZ0FBQUFBc3FISUFBQUFBTEtoeUFBQUFBQ3lvY2dBQUFBQXNxSElBQUFBQUxLaHlBQUFBQUN5b2NnQUFBQUFzcUhJQUFBQUFMS2h5QUFBQUFDeW9jZ0FBQUFBc3FISUFBQUFBTEtoeUFBQUFBQ3lvY2dBQUFBQXNxSElBQUFBQUxLaHlBQUFBQUN5b2NnQUFBQUFzcUhJQUFBQUFMS2h5QUFBQUFDeVVWUHBBYUNjSG52c2lWaStmR1dseHdCbzkrcnI2MHUzNTgxN0x1NjY2NzRLVGdQUU1iemxMY09qWjg4ZWxSNEQybHhWWTJOalk2V0hnSEk1K2VRdng5MTMrNGRwQUFEYW54Lzk2T3pZZmZkZEt6MEd0RGxQTFFFQUFBQ3k0YWtsZEdpalJtbXNBZHJDQXc4OEhHdldySTJJaUtGRGgwUy9mbHRYZUNLQTlzbWpqZW1JRkJsMFdCNTZCOUIyTm53cTMrbW5UN0p2QWRxSXAwN1RFWGxxQ1FBQUFKQU5SUVlBQUFDUURVVUdBQUFBa0ExRkJnQUFBSkFOUlFZQUFBQ1FEVVVHQUFBQWtBMUZCZ0FBQUpBTlJRWUFBQUNRRFVVR0FBQUFrQTFGQmdBQUFKQU5SUVlBQUFDUURVVUdBQUFBa0ExRkJnQUFBSkFOUlFZQUFBQ1FEVVVHQUFBQWtBMUZCZ0FBQUpBTlJRWUFBQUNRRFVVR0FBQUFrQTFGQmdBQUFKQU5SUVlBQUFDUURVVUdBQUFBa0ExRkJnQUFBSkFOUlFZQUFBQ1FEVVVHQUFBQWtBMUZCZ0FBQUpBTlJRWUFBQUNRRFVVR0FBQUFrQTFGQmdBQUFKQU5SUVlBQUFDUURVVUdBQUFBa0ExRkJnQUFBSkNOcXNiR3hzWktEMEg3dFhMbHFwZzE2NnE0K2VZN1l2NzhCVkZYdDdyU0l5V2p0clpiREI0OEtBNDRZSjg0N3Jnam9rZVA3cFVlQ2NpWWZidHA5aTNRbXV6YlRiTnZLUmRGQm0xbTd0eDdZdXJVODJQaHdrV1ZIaVY1QXdkdUUyZWVlV3JzdGRkdWxSNEZ5SkI5MjNUMkxkQVM5bTNUMmJlMEpVVUdiV0x1M0h0aTh1UXpLejFHZHFaTm14cDc3bW5aQTAxbjN6YVBmUXNVWmQ4MmozMUxXMUJrME9wV3Jsd1Y0OGVmWEdxcUJ3N2NKajd6bVlreGF0VEk2TisvYjRXblM4Zml4VXZpN3J2dmorblRaOFFMTHl5T2lQVi9WNWRkZHFHSDRRRk5ZdDgyalgwTHRKUjkyelQyTGVYaXhUNXBkYk5tWFZWYThnTUc5SStaTTZmRjJMRUhXUEt2MGI5LzN4Zzc5b0M0OU5McE1XQkEvNGlJV0xod1VjeWFkVldGSndOeVlkODJqWDBMdEpSOTJ6VDJMZVdpeUtEVjNYenpIYVhia3lhZEVMMTZiVlhCYWRMWHE5ZFdNV25TQ2FXUGI3bmxqczFjRGZBZjltMHg5aTNRWFBadE1mWXRiVTJSUWF1YlAzOUI2ZmFvVVNNck9FaytOdng3bWpmditRcE9BdVRFdmkzT3ZnV2F3NzR0enI2bExTa3lhSFVidmdXVmg5czF6WVovVDNWMWRSV2NCTWlKZlZ1Y2ZRczBoMzFibkgxTFcxSmtBQUFBQU5sUVpBQUFBQURaVUdRQUFBQUEyVkJrQUFBQUFObFFaQUFBQUFEWlVHUUFBQUFBMlZCa0FBQUFBTmxRWkFBQUFBRFpVR1FBQUFBQTJWQmtBQUFBQU5sUVpBQUFBQURaVUdRQUFBQUEyVkJrQUFBQUFObFFaQUFBQUFEWlVHUUFBQUFBMlZCa0FBQUFBTmxRWkFBQUFBRFpVR1NRcGJWcjE4YWxsMTRacTFiVmxUNjNjT0dpT08yMHI4Zi8vTStsRlp3TW9IMnhid0hLdzc2RnBsTmtrS1ZMTHZsTlhIamh6K1BDQzM5ZStsenYzcjNpL3ZzZmlpdXUrSDBzWDc2aWd0TUJ0Qi8yTFVCNTJMZlFkSW9Nc3ZQWVkwL0dKWmY4Sm5yMjdCRVRKeDVYK255M2JsM2oyR00vSEN0V3JJeWYvbFJyRGRCUzlpMUFlZGkzVUl3aWc2elUxYTJPczg3NmJxeGJ0eTRtVC81azlPM2JaNk92SDNQTWgyUGd3RzNpNnF0bng5Ly9mbStGcGdUSW4zMExVQjcyTFJTbnlDQXIzL25PRCtQSko1K0ovZmJiT3o3NHdmZTk3dXRkdTNhSkwzLzVsR2hvYUl5dmZlMjdNWC8rOHhXWUVpQi85aTFBZWRpM1VKd2lnMnhjZE5FdjQvcnJiNDV0dHgwUVgvbks1elo1M1Q3NzdCSEhISE40dlBUUzBqajExSy9Hd29XTHlqZ2xRUDdzVzREeXNHK2hlUlFaWkdIV3JLdmlaei83VmRUV2RvdHp6dmxLOU82OTFXYXZQK1dVRTJMMDZEMWozcnpuNHFTVHZoaVBQUEo0bVNZRnlKdDlDMUFlOWkwMG55S0Q1RjE4OFdVeGJkcU02TlNwVTN6clcxK090N3hseHkxK1QzVjFkWHpuTzJmR0hudThQUll1WEJRbm5uaGFYSDc1NzZLaG9iRU1Fd1BreWI0RktBLzdGbHBHa1VHeVZxOStKYVpNT1M5bXpKZ1ZuVHAxaW05ODQwdnhybmZ0MWVUdjc5cTFTL3pnQjkrSTk3NzNnRml6WmsyY2YvNUZNWEhpWjJQdTNIdmFjR3FBL05pM0FPVmgzMExyVUdTUXJHdXZ2VEd1dSs2bTZOYXRhNXh6emxkanpKajlDditNenAwN3h6ZS9lWHFjZXVxSjBibHo1M2pra2NmamdRY2VhWU5wQWZKbDN3S1VoMzBMcmFPbTBnUEFwaHgrK0NIeDlOUHo0cEJEeHNTc1dWZkhhYWROYWRiUE9mLzhiOGJSUng4VysreXpSL3psTDdmRXh6OStkT3NPQ3BBNSt4YWdQT3hiYUIyS0RKTDIyYzkrS2lJaSt2ZnZHME9IRGlsOXZxNnVMaFl0ZWpGNjk5NHFldmZ1L1liZis5SkxTMlA1OGhYUnRXdlhpSWdZTm14SVRKeDRiTnNQRFpBaCt4YWdQT3hiYURsRkJsbVlOR2xpVEpvMHNmVHhILzd3NTVnNjlZY3hZY0pSTVg3OEVXLzRQZWVlZTJGY2RkWHM2TnExUzduR0JNaWVmUXRRSHZZdE5KL1h5Q0JMQ3hhOEVCRVIyMjY3elNhdldiMTZkVVNFUlEvUUF2WXRRSG5ZdDlCMGlneXk5TkJEajBWRXhJZ1JiOXJrTmF0WHZ4SVJFZDI3MTVabEpvRDJ5TDRGS0EvN0ZwcE9rVUYyNnVycTRoLy8rR2RzdlhXZjJINzd3WnU4YnVYS1ZSRVIwYU5IOTNLTkJ0Q3UyTGNBNVdIZlFqR0tETEx6di8vNzUxaXpaazBjZU9Eb3FLcXEydVIxSzFhc2pBaUxIcUM1N0Z1QThyQnZvUmhGQmxsNTRZWEY4Yk9mL1NxcXFxcmlveC85NEdhdlhicjA1YWl0N1JiVjFZNDVRRkgyTFVCNTJMZFFuTjhBc3JGMDZjdnhoUzlNaVdYTGxzZmhoeDhTdzRjUDIrUzFpeGN2aVFVTEZzYkFnWnQrc1NRQTNwaDlDMUFlOWkwMGo3ZGZKUXYvL09lRE1XWEtlYkZnd2NJWU9YTG4wdnR2cjE3OVNqenh4TlBScjkvVzBhTkg5K2phdFVzc1dyUWt2dnZkNmRIUTBCaDc3UEdPQ2s4T2tCZjdGcUE4N0Z0b1BrVUdTWHYwMGNmamw3KzhNbTY0NFpab2JHeU12ZmZlUGFaT1BhUDBsbE9OalExeHdnbWZlOFB2N2Rtenh5YmZneHVBamRtM0FPVmgzMExMS1RKSTJxOStkWFZjZi8zTjBiTm5qL2prSjQrTGozNzBzS2l1L3M4TElOWFcxc1plZSswV0N4Y3VqalZyMWtSRFEwTjA3ZG9sM3ZyV3Q4UUpKeHdiZ3dZTnJPRDBBUG13YndIS3c3NkZsbE5ra0xRenpwZ2NPKzMwNWpqMDBJT2lWNit0M3ZDYUN5NllXdWFwQU5vZit4YWdQT3hiYURsRkJrbnIwcVZMSEhQTTRaVWVBNkRkczI4QnlzTytoWmJ6cmlVQUFBQkFOaFFaQUFBQVFEWVVHUUFBQUVBMkZCa0FBQUJBTmhRWkFBQUFRRFlVR1FBQUFFQTJGQmtBQUFCQU5oUVpBQUFBUURZVUdRQUFBRUEyRkJrQUFBQkFOaFFaQUFBQVFEWVVHV1R2aVNlZWpvY2VlcXpTWXdDMGUvWXRRSG5ZdDdCNU5aVWVBRnJxakRPK0hjODhNeS9tekpsZDZWRUEyalg3RnFBODdGdllQSS9JQUFBQUFMS2h5QUFBQUFDeTRha2xKT3Vrazc0WS8vem5nMDIrZnZUb2NVMjZ6a1AwQURabTN3S1VoMzBMclVPUlFiTDIzbnYzR0RSbzRCYXZ1L1hXTzJQbHlsVng4TUh2S2NOVUFPMlBmUXRRSHZZdHRBNUZCc21hT1BIWUpsMTM5TkVueGNxVnEyTEtsTlBhZUNLQTlzbStCU2dQK3haYWg5ZklBQUFBQUxLaHlBQUFBQUN5NGFrbEpPK0pKNTZPOGVOUDN1SjFtM3N4SkMrQUJMQmw5aTFBZWRpMzBES0tESkxYczJlUE9Qamc5OFRhdFd2anhodHZqUUVEK3Nlb1VidHU4ZnYrOWE4bjQvSEhuNHFlUFh1VVlVcUEvTm0zQU9WaDMwTExLREpJM29BQi9Vc3ZkRFJ4NHVmaTJXZm54K21uZnlacWEyczMrVDFyMTY2Tlk0NDVLU0lpUHZHSlk4b3lKMER1N0Z1QThyQnZvVWVUaWYwQUFCeDZTVVJCVkdXOFJnWlorY2hIeHNXS0ZTdmptbXV1Mit4MWwxNTZaVHozM01JWU5teElISFhVaDhvMEhVRDdZZDhDbElkOUM4VXBNc2pLd1FlL080WU0yUzVtekpnVlM1ZSsvSWJYL09NZi80d1pNMlpGNTg2ZDQ1dmZQRDFxYWp6d0NLQW8reGFnUE94YktFNlJRVlpxYW1yaXYvLzdZN0ZpeGNyNDduZC85THF2UC83NFUvR1ZyM3duR2hvYTR2T2YvM1NNR0RHOEFsTUM1TSsrQlNnUCt4YUtVMlNRblRGajlvdDN2L3RkY2ROTnQ4WE1tYjhwZmY3UlJ4K1BTWlArWHl4ZHVpeE9QSEZDSEg3NCt5czRKVUQrN0Z1QThyQnZvUmlQU1NKTFo1d3hPUjU5OVBINDhZOHZpYXFxNnVqZnYyK2NjODYwZU9XVk5mR3BULzJYRjBBQ2FDWDJMVUI1MkxmUWRJb01zdFNyMTFaeHdRVlQ0NlNUdmhnWFh2anppSWpvMXExcmZPdGJYNDZERHRxL3d0TUJ0Qi8yTFVCNTJMZlFkSjVhUXBiV3JGa1RjK2I4SXhvYkcwdWZhMmhvakh2dWVTQ2VmZmE1Q2s0RzBMN1l0d0RsWWQ5QzAzbEVCbGw1NnFsbjQ0OS92Q0YrLy92clkrblNsNk5Iais0eGFkSUpzV2pSNHZqdGIyZkhsVmYrUG43NzJ6L0VPOTd4dG5qUGUvYUxmZmZkS3dZUEhsVHBzUUd5WTk4Q2xJZDlDOFZWTlc1WStVRXJHRDE2WE9uMm5EbXpXL1N6MXExYkZ3ODg4RWpNbWZPUHVPV1dPK0tKSjU2T2lJZ2VQYnJIaHo5OGFJd2YvNUhvMDZkWFJFUXNXTEF3ZnZXcnErTlBmN294VnF4WVdmb1pBd2R1RXlOSDdodzc3L3ptZU5PYmhzV29VU09qZS9mYUZzM1ZGbHJ6N3czb0dPemI1ckZ2Z2FMczIrYXhiMmtyaWd4YVhXc3RyRXN2dlRKKy92TmZSVjNkNnRMbmR0NzV6ZkhCRDc0djN2LytNWnRjMXErOHNpWnV2ZlhPdU9tbTIrTE9PKy9hYU9rUEdiSmRYSGJaajZKTGx5N05ucXV0V1BSQVVmWnQ4OWkzUUZIMmJmUFl0N1FWVHkwaFdlUEd2VGRtenZ4TnZPMXRiNG45OTk4bnhvelpONFlPSGJMRjcrdmF0VXNjZE5EK2NkQkIrMGREUTBNODhzaS80dDU3SDR3SEgzd2t4bzBibStTU0I2Z2sreGFnUE94YmFCMktESkxWdDIrZm1EMzdseTFhek5YVjFmSFd0NzRsM3ZyV3Q3VGlaQUR0aTMwTFVCNzJMYlFPNzFwQzByVExBT1ZoM3dLVWgzMExMYWZJQUFBQUFMS2h5QUFBQUFDeW9jZ0FBQUFBc3FISUFBQUFBTEtoeUFBQUFBQ3lvY2dBQUFBQXNxSElBQUFBQUxLaHlBQUFBQUN5b2NnQUFBQUFzcUhJQUFBQUFMS2h5QUFBQUFDeW9jaWcxZFhXZGl2ZFhyeDRTUVVueWNlR2YwKzF0YlVWbkFUSWlYMWJuSDBMTklkOVc1eDlTMXRTWk5EcUJnOGVWTHA5OTkzM1YzQ1NmR3o0OXpSa3lMWVZuQVRJaVgxYm5IMExOSWQ5VzV4OVMxdFNaTkRxRGpoZ245THQ2ZE5ueExKbHl5czRUZnFXTFZzZTA2ZlBLSDI4Ly83N2JPWnFnUCt3YjR1eGI0SG1zbStMc1c5cGE0b01XdDF4eHgwUkF3ZHVFeEVSTDd5d09DWk1tQlRYWDMremgrRzl4dUxGUytMNjYyK09DUk1teFFzdkxJNklpRzIzSFJEangzK2t3cE1CdWJCdm04YStCVnJLdm0wYSs1WnlxV3BzYkd5czlCQzBQM1BuM2hPVEo1OVo2VEd5TTIzYTFOaHp6OTBxUFFhUUVmdTJlZXhib0NqN3RubnNXOXFDUjJUUUp2YmFhN2U0NElLcHBlYWF6UnM0Y0J0TEhtZ1crN1lZK3hab0x2dTJHUHVXdHVRUkdiU3BsU3RYeGF4WlY4VXR0OXdSOCtZOUgzVjFkWlVlS1JtMXRiVXhaTWkyc2YvKys4Unh4eDBSUFhwMHIvUklRTWJzMjAyemI0SFdaTjl1bW4xTHVTZ3lBQUFBZ0d4NGFna0FBQUNRRFVVR0hVcDlmWDFjZlBHc3VQLytCeXM5Q2tDN1p0OENsSWQ5UzBma3FTVjBLSWNmL3ZGWXVIQlJSRVJjZE5HNU1YTGsyeW84RVVEN1pOOENsSWQ5UzBma0VSbDBLQnUrMS9kMTE5MWN3VWtBMmpmN0ZxQTg3RnM2SWtVR0FBQUFrQTFGQmdBQUFKQU5SUVlBQUFDUURVVUdBQUFBa0ExRkJnQUFBSkFOUlFZQUFBQ1FEVVVHQUFBQWtBMUZCZ0FBQUpBTlJRWUFBQUNRRFVVR0FBQUFrQTFGQmdBQUFKQU5SUVlBQUFDUURVVUdBQUFBa0ExRkJnQUFBSkFOUlFZQUFBQ1FEVVVHQUFBQWtBMUZCZ0FBQUpBTlJRWUFBQUNRRFVVR0FBQUFrQTFGQmdBQUFKQU5SUVlBQUFDUURVVUdBQUFBa0ExRkJnQUFBSkFOUlFZQUFBQ1FEVVVHQUFBQWtBMUZCZ0FBQUpBTlJRWUFBQUNRRFVVR0FBQUFrQTFGQmdBQUFKQU5SUVlBQUFDUURVVUdBQUFBa0ExRkJnQUFBSkFOUlFZQUFBQ1FqWnBLRDlEZXJGaXhNaDU5OUlsS2o4RW0xTmZYbDI3UG0vZGMzSFhYZlJXY2hrM1phcXNlTVdMRThFcVBRZUxzMjdUWnQzbXdiMmtLK3padDltMGU3TnZXVmRYWTJOaFk2U0hhazd2dXVpOCs4NWt2VjNvTXlOcW9VYnZHaFJlZVhla3hTSng5Q3kxbjM5SVU5aTIwbkgzYnVqeTFCQUFBQU1pR3A1YTBzVkdqZHEzMENHemdnUWNlampWcjFrWkV4TkNoUTZKZnY2MHJQQkgvZHZmZEhnWkp5OWkzYWJGdjAyWGYwbEwyYlZyczIzVFp0MjFIa2RHR1BId29QU2VmL09YU1Fqbjk5RW14Kys3K2p6Z1ZIclpLUzlpMzZiRnYwMlhmMGhMMmJYcnMyM1RadDIzSFUwc0FBQUNBYkNneUFBQUFnR3dvTWdBQUFJQnNLRElBQUFDQWJDZ3lBQUFBZ0d3b01nQUFBSUJzS0RJQUFBQ0FiQ2d5QUFBQWdHd29NZ0FBQUlCc0tESUFBQUNBYkNneUFBQUFnR3dvTWdBQUFJQnNLRElBQUFDQWJDZ3lBQUFBZ0d3b01sclo4T0ZEbzErL3JTTWlZcSs5ZHF2d05MeldxRkVqSXlLaVY2K3RZdmp3b1JXZWhnMzUzYUVvWnladDltMjYvTzVRbERPVE52czJYWDUzMms1VlkyTmpZNldIYUcvV3JsMGJpeGN2aVVHREJsWjZGRjZqc2JFeEhuNzRYekZvMElEbzA2ZDNwY2ZoTmZ6dVVKUXpreTc3Tm0xK2R5akttVW1YZlpzMnZ6dHRRNUVCQUFBQVpLT20wZ08wMU1xVnEyTFdyS3ZpNXB2dmlQbnpGMFJkM2VwS2o1U00ydHB1TVhqd29EamdnSDNpdU9PT2lCNDl1cGQ5QnZsc1dxWHprYzJtVlRxYlZEa3ptNWJDbVpIUHBsVTZIOWxzV3FXelNaVXpzMmtwbkJuNWJGcWw4NUhOcGxVNm05YVc5U015NXM2OUo2Wk9QVDhXTGx4VTZWR1NOM0RnTm5IbW1hZVc5YmxaOG1tNmN1Y2ptNmFyeE85T2lweVpwck52MDJiZnBzdStYYytaYVRyN05tMzJiYnJhdzc3TnRzaVlPL2VlbUR6NXpFcVBrWjFwMDZiR25udTIvWUdWVC9PVUl4L1pORSs1Zm5kUzVNdzBqMzJiTnZzMlhmYXRNMU9VZlpzMit6WmRPZS9iTEl1TWxTdFh4Zmp4SjVmYXRvRUR0NG5QZkdaaWpCbzFNdnIzNzF2aDZkS3hlUEdTdVB2dSsyUDY5Qm54d2d1TEkyTDkzOVZsbDEzWXBnOGxray9UVkNJZjJUUk5wWDUzVXVUTU5JMTltemI3TmwzMjdYODRNMDFqMzZiTnZrMVhlOXUzbmFaTW1US2wwa01VZGNrbGw4ZXR0OTRaRVJFREJ2U1BTeStkSG05NzIxdWllL2ZhQ2srV2x1N2RhMlBISFlmRnVISHZqVC8vK2Y5aTVjcFZzWExscXFpcHFZazk5bmg3bTkydmZKcW1Fdm5JcG1rcTlidVRJbWVtYWV6YnRObTM2Ykp2LzhPWmFScjdObTMyYmJyYTI3NnRydlFBelhIenpYZVViaythZEVMMDZyVlZCYWRKWDY5ZVc4V2tTU2VVUHI3bGxqczJjM1hMeWFlWWN1WWptMkxLL2J1VEltZW1HUHMyYmZadHV1eGJaNllvK3padDltMjYyc3UremJMSW1EOS9RZW4ycUZFakt6aEpQamI4ZTVvMzcvazJ2Uy81RkZldWZHUlRYRGwvZDFMa3pCUm4zNmJOdmsyWGZldk1GR1hmcHMyK1RWZDcyTGRaRmhrYnZvMk81ejAxellaL1QzVjFkVzE2WC9JcHJsejV5S2E0Y3Y3dXBNaVpLYzYrVFp0OW15NzcxcGtweXI1Tm0zMmJydmF3YjdNc01nQUFBSUNPU1pFQkFBQUFaRU9SQVFBQUFHUkRrUUVBQUFCa1E1RUJBQUFBWkVPUkFRQUFBR1JEa1FFQUFBQmtRNUVCQUFBQVpFT1JBUUFBQUdSRGtRRUFBQUJrUTVFQkFBQUFaRU9SQVFBQUFHUkRrUUVBQUFCa1E1RUJBQUFBWkVPUkFRQUFBR1JEa1FFQUFBQmtRNUVCQUFBQVpFT1JBUUFBQUdTanB0SURwT0xvbzA5cThjODQ0b2hENCtpakQydUZhWGd0K2FSTE5oVGx6S1JOUHVtU0RVVTVNMm1UVDdwa2t6NUZ4cXVlZVdaZWkzL0cwcVV2dDhJa3ZCSDVwRXMyRk9YTXBFMCs2WklOUlRremFaTlB1bVNUUGtYR3ErYk1tVjM0ZS83MnQ3dmptOS84Zml4ZXZDUkdqdHc1UHZTaGc5dGdNaUxra3pMWlVKUXpremI1cEVzMkZPWE1wRTArNlpKTitoUVp6YkIyN2JyNHlVOHVpVi85NnVxb3FxcUtpUk9QalJOT09DNnFxNzNrU0Fya2t5N1pVSlF6a3piNXBFczJGT1hNcEUwKzZaSk5aU2d5Q25ycXFXZmphMS83Ymp6MjJCTXhhTkRBbURMbHRIajcyOTlXNmJGNGxYelNKUnVLY21iU0pwOTB5WWFpbkptMHlTZGRzcWtjUlVZQlYxLzl4L2poRHkrS1YxNVpFMlBISGhoZit0Sm5vbWZQSHBVZWkxZkpKMTJ5b1NobkptM3lTWmRzS01xWlNadDgwaVdieWxKa05ORlh2M3BPM0hERHpkRzllMjE4N1d0ZmlFTU9HVlBwa2RpQWZOSWxHNHB5WnRJbW4zVEpocUtjbWJUSkoxMnlxVHhGUmhQZGRkYy9JeUppNXN6cE1Yand0aFdlaHRlU1Q3cGtRMUhPVE5ya2t5N1pVSlF6a3piNXBFczJsZWNWU0FweVVOTW1uM1RKaHFLY21iVEpKMTJ5b1NobkptM3lTWmRzS3FkRFB5TGpzY2VlaU9PUFA2WFE5NHdlUGE1SjF6WG5MWHZZbUh6U0pSdUtjbWJTSnA5MHlZYWluSm0weVNkZHNzbExoeTR5dW5UcEVrT0hEbW5TdGZQbVBSY05EUTFOdnA2V2swKzZaRU5Semt6YTVKTXUyVkNVTTVNMithUkxObm5wMEVYR3NHRkQ0dkxMZjlxa2E4ZU5HeDlMbGl4dDh2VzBuSHpTSlJ1S2NtYlNKcDkweVlhaW5KbTB5U2Rkc3NtTDE4Z0FBQUFBc3FISUFBQUFBTEtoeUFBQUFBQ3lvY2dBQUFBQXNxSElBQUFBQUxLaHlHaWl0V3ZYVlhvRU5rTSs2WklOUlRremFaTlB1bVJEVWM1TTJ1U1RMdGxVbmlMakRUejExTE94ZE9teVdMdDJYVFEwTk1aTk45MFd5NWV2aUo0OWUxUjZORUkrS1pNTlJUa3phWk5QdW1SRFVjNU0ydVNUTHRta3FhYlNBNlRvdE5PK0h2UG5MM2pkNS9mZmY1OEtUTU5yeVNkZHNxRW9aeVp0OGttWGJDakttVW1iZk5JbG16UXBNdDdBcUZHN1JuVjFWVFEwTkVSRFEyTjA3MTRiZSsyMVc1eDQ0bjlWZWpSQ1BpbVREVVU1TTJtVFQ3cGtRMUhPVE5ya2t5N1pwRW1SOFFiT1BQT3psUjZCelpCUHVtUkRVYzVNMnVTVEx0bFFsRE9UTnZta1N6WnA4aG9aQUFBQVFEWVVHUUFBQUVBMkZCa0FBQUJBTmhRWkFBQUFRRFlVR1FBQUFFQTJGQmtBQUFCQU5oUVpBQUFBUURZVUdRQUFBRUEyRkJrQUFBQkFOaFFaQUFBQVFEWVVHUUFBQUVBMkZCa0FBQUJBTmhRWlRWUlh0N3JTSTdBWjhrbVhiQ2pLbVVtYmZOSWxHNHB5WnRJbW4zVEpwdklVR1UxdytlVy9pdzk4NEwvaWIzKzd1OUtqOEFia2t5N1pVSlF6a3piNXBFczJGT1hNcEUwKzZaSk5HaFFaVGRDN2QrOVl0YW91emo1N1dxeGUvVXFseCtFMTVKTXUyVkNVTTVNMithUkxOaFRsektSTlB1bVNUUm9VR1UxdzhNSHZqcEVqZDQ0RkN4YkdMMzV4ZWFYSDRUWGtreTdaVUpRemt6YjVwRXMyRk9YTXBFMCs2WkpOR2hRWlRWQlZWUldmL2V5bllzeVkvZUxRUThkVWVoeGVRejdwa2cxRk9UTnBrMCs2WkVOUnpremE1Sk11MmFTaHB0SURWTnFhTld2aXdBTS8zT1RyYjd6eDFpMWVNMmZPN0phTXhBYmtreTdaVUpRemt6YjVwRXMyRk9YTXBFMCs2WkpOUGpwOGtWRlZWUjFEaHc3WjRuWFBQRE12cXF1cllzaVF3V1dZaW4rVFQ3cGtRMUhPVE5ya2t5N1pVSlF6a3piNXBFczIrZWp3UlVibnpqVngrZVUvM2VKMW8wZVBpKzdkdXpmcFdscVBmTklsRzRweVp0SW1uM1RKaHFLY21iVEpKMTJ5eVlmWHlBQUFBQUN5b2NnQUFBQUFzcUhJQUFBQUFMS2h5QUFBQUFDeTBlRmY3RE1pNHQ1N0g0aFBmL3BMVzd4dXhZcVZNWHIwdU0xZWM4VVZGOFdRSWR1MTFtaUVmRkltRzRweVp0SW1uM1RKaHFLY21iVEpKMTJ5eVlNaUl5SzZkZXUyeGJmWmFlcGI3SFR1M0xrMVJ5UGtrekxaVUpRemt6YjVwRXMyRk9YTXBFMCs2WkpOSGhRWkViSFRUanR1OGExenZNVk81Y2duWGJLaEtHY21iZkpKbDJ3b3lwbEptM3pTSlpzOGVJME1BQUFBSUJ1S0RBQUFBQ0FiaWd3QUFBQWdHNG9NQUFBQUlCdUtEQUFBQUNBYkhmNWRTN2IwM3I4YmFzcDdCVWRFOU82OVZWeDc3YTliTWhhdmtrKzZaRU5Semt6YTVKTXUyVkNVTTVNMithUkxOdm5vOEVYR2x0NGp1RGw2OWVyWjZqK3pvNUpQdW1SRFVjNU0ydVNUTHRsUWxET1ROdm1rU3piNTZQQkZodmYrVFp0ODBpVWJpbkptMGlhZmRNbUdvcHladE1rblhiTEpoOWZJQUFBQUFMS2h5QUFBQUFDeW9jZ0FBQUFBc3FISUFBQUFBTEtoeUFBQUFBQ3lvY2dBQUFBQXNxSElBQUFBQUxLaHlBQUFBQUN5b2NnQUFBQUFzcUhJQUFBQUFMS2h5QUFBQUFDeW9jZ0FBQUFBc3FISUFBQUFBTEtoeUFBQUFBQ3lVVlBwQVNxdG9hRWhGaTllc3RsckJnem9YNlpwZUMzNXBFczJGT1hNcEUwKzZaSU5SVGt6YVpOUHVtU1RqdzVmWkN4Y3VDaU9PR0xpWnErWk0yZDJqQjQ5cnNrLzh3Yy8rRWJzczg4ZUxSMk5rRS9LWkVOUnpremE1Sk11MlZDVU01TTIrYVJMTnZubzhFWEd2MDJjZUd5ODg1MmpOdnJjbi81MFkxeHp6YlVSRVRGcDBna2JmZTNXVysrTWUrNjVQejd4aVdPaVI0OGVHMzF0MkxBaGJUdHNCeVNmZE1tR29weVp0TWtuWGJLaEtHY21iZkpKbDJ6U3A4aDQxZmJiRDQ1M3ZHT1hqVDUzMTEzM2xXNlBIMy9FUmw5NzZLRkhvMHVYTHZISlQ0NlA2bW92TmRMVzVKTXUyVkNVTTVNMithUkxOaFRsektSTlB1bVNUZm9VR2EvNit0ZlBpNjkvL2J3bVgvL01NL05pK1BDaERtcVp5Q2Rkc3FFb1p5WnQ4a21YYkNqS21VbWJmTklsbS9RcE1sNDFhZExFMkcrL3ZUZjYzTlZYL3pFdXYveWFpSWg0K3VsNWNjd3hKNzN1KzE3Ny9LaHJycm5FQzhDMEFmbWtTellVNWN5a1RUN3BrZzFGT1ROcGswKzZaSk0rUmNhcit2WHIrN3JuTC9YdTNldDExeDF5eUVHeDQ0NDd2Tzd6RHovOFdOeHd3ODF0TlY2SEo1OTB5WWFpbkptMHlTZGRzcUVvWnladDhrbVhiTktueUhqVmZmYzk5THJQL2V0ZlQ3N3VjL3Z0OTg0WU0yYS9lUEhGbDJMdTNIdGluMzMyaUQ1OWVzWHMyVGM0ckcxSVB1bVNEVVU1TTJtVFQ3cGtRMUhPVE5ya2t5N1pwRStSOGFxcnJwb2RWMTAxdThuWFAvSEUwL0gxcjU4WEYxMzB2ZWpUNS9YdEhLMUxQdW1TRFVVNU0ybVRUN3BrUTFIT1ROcmtreTdacEsvREZ4azllL2FJQ1JPT2pMRmpENHdSSTRadjlMVi8vT09mY2VlZC82alFaRVRJSjJXeW9TaG5KbTN5U1pkc0tNcVpTWnQ4MGlXYmZIVG9JdU81NXhiR0F3ODhFaU5HN0JoUFBUVXZubnBxM3V1dUdURml4N2orK3B2akxXL1orQ0EzTkRSRVJIaGwyallrbjNUSmhxS2NtYlRKSjEyeW9TaG5KbTN5U1pkczh0S2hpNHk3Nzc0dnZ2V3RIelRwMmwvLytxY2JmYnhxVlYxRVJIVHQycVhWNTJJOSthUkxOaFRsektSTlB1bVNEVVU1TTJtVFQ3cGtrNWNPWFdRY2RORCtzZGRldTIzMHVWdHV1VFBPTysvQytNbFB2aHVEQmcwc2ZiNnVidlZHMXkxY3VDZ2lJdnIxMjdydEIrMmc1Sk11MlZDVU01TTIrYVJMTmhUbHpLUk5QdW1TVFY0NjlHTmZ1blhyR2dNRzlJK3ZmdldjbUQzN2hoZ3dvSC8wNnJWVlJLdy9oQU1HOUMvOTc3VWVmUERSNk51M1QvVHAwN3ZjWTNjWThrbVhiQ2pLbVVtYmZOSWxHNHB5WnRJbW4zVEpKaThkK2hFWkVSRU5EWTF4Ly8wUHhkdmYvcmFOUHYvNzMvODVldlZhLzRxekF3ZjJqejMzZkVkTW1IQms3TEREOXJGaXhjcTQvZmE1MGREUUVILys4Ly9GKzk3Mzd0aHh4eDFpd29Ram8wZVA3cFg0WTdSYjhrbVhiQ2pLbVVtYmZOSWxHNHB5WnRJbW4zVEpKaDhkdnNoWXN1U2xhR2hvaksyMzNyZzltem56aXRMdFVhTjJqZmUrOTRBNCtlUlBSRVRFMldkUGk1VXJWOFV1dSt3VVo1MTFic3lkZTA5ODRRdi9YZm82clVjKzZaSU5SVGt6YVpOUHVtUkRVYzVNMnVTVEx0bmtvOE1YR1U4OTlXeEVSRng3N1kxeDVKRWZLSDMraWlzdWlpRkR0dHZvMnJWcjE4YjU1MThVMTF4emJSeDk5R0V4ZWZLbjRtYy9teFUvKzltdjRvRUhIb216eno0emhnNGRVdGI1Mnp2NXBFczJGT1hNcEUwKzZaSU5SVGt6YVpOUHVtU1Rqdzc5R2hrUkVmZmYvM0JFckQrMFo1NTVkcnp5eWl1dnUyYmx5bFh4dTkvOUtUNzYwVS9GVlZmTmpzTU9lMzlNbnZ6SnFLNnVpazkrY255Y2ZmYVo4Znp6TDhRblBuRnEzSHJybmVYK0k3UnI4a21YYkNqS21VbWJmTklsRzRweVp0SW1uM1RKSmg4ZHZzajQ2MTl2ajhHREI4Vlh2dks1dVAzMnY4WDN2LytUMTEzemw3L2NFdWVjTXoycXE2dGo2dFF6NHN0ZlBtV2o5d2crNElEUmNlR0Y1MFQzN3JXeGZQbktjbzdmN3NrblhiS2hLR2NtYmZKSmwyd295cGxKbTN6U0padDhkT2lubHR4MTEzM3g4TVAvaXFPUFBpemU5NzUzUi9mdXRURjE2dmxSVjdjNnpqamoyN0hQUG52RURqdHNILzM2YlIwbm5YUjg3TDc3cnRHMWE5ZDQ5TkhIbzdFeG9xR2hQdXJyRzJMTm1yV3hkdTNhT09XVUV5SWk0dTkvdnlmMjNITzNMZHc3V3lLZmRNbUdvcHladE1rblhiS2hLR2NtYmZKSmwyenkwcUdMakJkZlhCSVJFZVBHalkySWlQMzIyenV1dU9MaXVPcXEyWEhkZGY4WHYvemxsYzM2dWFlZWVxTEQyZ3Jra3k3WlVKUXpremI1cEVzMkZPWE1wRTArNlpKTlhqcDBrVEZtekg3eDk3L2ZHeU5HdktuMHVaNDllOFR4eHg4Vnh4OS9WS3hZc1RLZWZmYTVXTFpzZVN4ZnZpSldyYXFMTld2V3hOcTE2Nktob1RFaUdpT2lLanAxcW83cTZ1cW9xZWtVTlRVMThlNTN2NnRpZjZiMlJEN3BrZzFGT1ROcGswKzZaRU5Semt6YTVKTXUyZVNsUXhjWm5UcDFpdE5QUDJXVFgrL1pzMGU4OWEwanlqZ1JHNUpQdW1SRFVjNU0ydVNUTHRsUWxET1ROdm1rU3paNTZmQXY5bGxkWFZYcEVkZ00rYVJMTmhUbHpLUk5QdW1TRFVVNU0ybVRUN3BrazQ4T1gyUUFBQUFBK1ZCa0FBQUFBTmxRWkFBQUFBRFpVR1FBQUFBQTJWQmtBQUFBQU5sUVpBQUFBQURaVUdRQUFBQUEyVkJrQUFBQUFObFFaQUFBQUFEWlVHUUFBQUFBMlZCa0FBQUFBTm5Jc3Npb3JlMVd1cjE0OFpJS1RwS1BEZitlYW10cjIvUys1Rk5jdWZLUlRYSGwvTjFKa1ROVG5IMmJOdnMyWGZhdE0xT1VmWnMyK3paZDdXSGZabGxrREI0OHFIVDc3cnZ2citBaytkanc3Mm5Ja0czYjlMN2tVMXk1OHBGTmNlWDgzVW1STTFPY2ZaczIrelpkOXEwelU1UjltemI3TmwzdFlkOW1XV1FjY01BK3BkdlRwOCtJWmN1V1YzQ2E5QzFidGp5bVQ1OVIrbmovL2ZmWnpOVXRKNTlpeXBtUGJJb3A5KzlPaXB5Wll1emJ0Tm0zNmJKdm5abWk3TnUwMmJmcGFpLzd0dE9VS1ZPbVZIcUlvbmJlK2MxeDNmOXY3NDVSNG9pak9JNi9GQllxd1NJbUx1Z05VcGpDSW8yWFNPa2g3RktJalkxZzd4MHM3V01saUJBUUpKQXJXQVNSZExPV215cWtHdGhkc2p2L24zNCtGOWlCOStZVlh3YjIyM1YxM2JpNmJseFhWOWUxdWZtdU5qYmUxdHBhNXFjeGkvRDA5THR1YisvcTZPaTBIaCtmcXFwcU5QcFFKeWRmYTJWbFpXRy9hejdUR1dJK1pqT2RvZDZkRnRtWjZiaTNiWE52MitYZS9tTm5wdVBldHMyOWJkZEx1N2R2SnBQSlpPaUhtTWZkM1k4NlBEd2UrakhpbkorZjF0N2VwNFgvanZuTVp4bnpNWnY1TE92ZGFaR2RtWTk3MnpiM3RsM3VyWjJabFh2Yk52ZTJYY24zTnZLTGpLcXE3ZTFSN2U1K3JQdjduOVYxNDZFZnAzbGJXKy9yN094NGFZdHFQck5aNW56TVpqYkxmbmRhWkdkbTQ5NjJ6YjF0bDN0cloyYmwzcmJOdlczWFM3aTNzVjlrL05WMTQ3cTR1S3libSsvMThQQ3JucCtmaDM2a1pxeXVydGJPenFqMjl6L1h3Y0dYV2w5Zlcvb3ptRSsvb2Vkak52MkduazJyN0V5L0ZuYkdmUG9OUFIrejZUZjBiRnBsWi9xMXNEUG0wMi9vK1poTnY2Rm44Ny9GaHd3QUFBRGc5WWo4MXhJQUFBRGdkUkl5QUFBQWdCaENCZ0FBQUJCRHlBQUFBQUJpQ0JrQUFBQkFEQ0VEQUFBQWlDRmtBQUFBQURHRURBQUFBQ0NHa0FFQUFBREVFRElBQUFDQUdFSUdBQUFBRUVQSUFBQUFBR0lJR1FBQUFFQU1JUU1BQUFDSUlXUUFBQUFBTVlRTUFBQUFJSWFRQVFBQUFNUVFNZ0FBQUlBWVFnWUFBQUFRUThnQUFBQUFZZ2daQUFBQVFBd2hBd0FBQUlnaFpBQUFBQUF4aEF3QUFBQWdocEFCQUFBQXhCQXlBQUFBZ0JoQ0JnQUFBQkJEeUFBQUFBQmlDQmtBQUFCQURDRURBQUFBaUNGa0FBQUFBREdFREFBQUFDQ0drQUVBQUFERUVESUFBQUNBR0VJR0FBQUFFRVBJQUFBQUFHSUlHUUFBQUVBTUlRTUFBQUNJSVdRQUFBQUFNWVFNQUFBQUlJYVFBUUFBQU1RUU1nQUFBSUFZUWdZQUFBQVFROGdBQUFBQVl2d0JSNDMvSm9sNlpQRUFBQUFBU1VWT1JLNUNZSUk9IiwKCSJUaGVtZSIgOiAiIiwKCSJUeXBlIiA6ICJtaW5kIiwKCSJWZXJzaW9uIiA6ICIiCn0K"/>
    </extobj>
  </extobjs>
</s:customData>
</file>

<file path=customXml/itemProps16.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762</Words>
  <Application>WPS 演示</Application>
  <PresentationFormat>宽屏</PresentationFormat>
  <Paragraphs>120</Paragraphs>
  <Slides>14</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14</vt:i4>
      </vt:variant>
    </vt:vector>
  </HeadingPairs>
  <TitlesOfParts>
    <vt:vector size="21" baseType="lpstr">
      <vt:lpstr>Arial</vt:lpstr>
      <vt:lpstr>宋体</vt:lpstr>
      <vt:lpstr>Wingdings</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uying</dc:creator>
  <cp:lastModifiedBy>Rude Boy</cp:lastModifiedBy>
  <cp:revision>140</cp:revision>
  <dcterms:created xsi:type="dcterms:W3CDTF">2021-05-31T03:39:00Z</dcterms:created>
  <dcterms:modified xsi:type="dcterms:W3CDTF">2023-09-19T12:17:18Z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2052-12.1.0.15374</vt:lpwstr>
  </property>
  <property fmtid="{D5CDD505-2E9C-101B-9397-08002B2CF9AE}" pid="3" name="KSOTemplateUUID">
    <vt:lpwstr>v1.0_mb_+Uor28yIDmKZNALZXO3IFQ==</vt:lpwstr>
  </property>
  <property fmtid="{D5CDD505-2E9C-101B-9397-08002B2CF9AE}" pid="4" name="ICV">
    <vt:lpwstr>E30B6EAF24DD4CAAB46DEB1E19CAC049_11</vt:lpwstr>
  </property>
</Properties>
</file>