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76" r:id="rId4"/>
    <p:sldId id="258" r:id="rId5"/>
    <p:sldId id="262" r:id="rId6"/>
    <p:sldId id="3471" r:id="rId7"/>
    <p:sldId id="263" r:id="rId8"/>
    <p:sldId id="264" r:id="rId9"/>
    <p:sldId id="275" r:id="rId10"/>
    <p:sldId id="272" r:id="rId11"/>
    <p:sldId id="273" r:id="rId12"/>
    <p:sldId id="265" r:id="rId13"/>
    <p:sldId id="274" r:id="rId14"/>
    <p:sldId id="266" r:id="rId15"/>
    <p:sldId id="3451" r:id="rId16"/>
    <p:sldId id="268" r:id="rId17"/>
    <p:sldId id="269" r:id="rId18"/>
    <p:sldId id="3470" r:id="rId19"/>
    <p:sldId id="271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87" d="100"/>
          <a:sy n="87" d="100"/>
        </p:scale>
        <p:origin x="60" y="1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47929C-C68E-4F43-BF34-5D659583EC38}" type="doc">
      <dgm:prSet loTypeId="urn:microsoft.com/office/officeart/2005/8/layout/cycle8#1" loCatId="cycl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32675D1B-1141-4CE4-A93D-0F3F5BCB8E37}">
      <dgm:prSet phldrT="[文本]"/>
      <dgm:spPr>
        <a:noFill/>
        <a:ln>
          <a:noFill/>
        </a:ln>
      </dgm:spPr>
      <dgm:t>
        <a:bodyPr/>
        <a:lstStyle/>
        <a:p>
          <a:endParaRPr lang="zh-CN" altLang="en-US" dirty="0"/>
        </a:p>
      </dgm:t>
    </dgm:pt>
    <dgm:pt modelId="{B62102AF-3D31-4465-822D-7D61913C1EA9}" type="parTrans" cxnId="{BECE91ED-42AE-480A-9CFB-3B3D6AB46206}">
      <dgm:prSet/>
      <dgm:spPr/>
      <dgm:t>
        <a:bodyPr/>
        <a:lstStyle/>
        <a:p>
          <a:endParaRPr lang="zh-CN" altLang="en-US"/>
        </a:p>
      </dgm:t>
    </dgm:pt>
    <dgm:pt modelId="{26C1B263-ACE0-4811-9DDC-CBCC867C6029}" type="sibTrans" cxnId="{BECE91ED-42AE-480A-9CFB-3B3D6AB46206}">
      <dgm:prSet/>
      <dgm:spPr/>
      <dgm:t>
        <a:bodyPr/>
        <a:lstStyle/>
        <a:p>
          <a:endParaRPr lang="zh-CN" altLang="en-US"/>
        </a:p>
      </dgm:t>
    </dgm:pt>
    <dgm:pt modelId="{302B3B29-9BDC-440A-9B50-FCA3BDFE961B}">
      <dgm:prSet phldrT="[文本]"/>
      <dgm:spPr>
        <a:noFill/>
        <a:ln>
          <a:noFill/>
        </a:ln>
      </dgm:spPr>
      <dgm:t>
        <a:bodyPr/>
        <a:lstStyle/>
        <a:p>
          <a:endParaRPr lang="zh-CN" altLang="en-US" dirty="0"/>
        </a:p>
      </dgm:t>
    </dgm:pt>
    <dgm:pt modelId="{940D3E89-60A9-4910-AB7E-5540833E0C4B}" type="parTrans" cxnId="{3192809B-E1B5-47EE-9A6B-950B584FE5F7}">
      <dgm:prSet/>
      <dgm:spPr/>
      <dgm:t>
        <a:bodyPr/>
        <a:lstStyle/>
        <a:p>
          <a:endParaRPr lang="zh-CN" altLang="en-US"/>
        </a:p>
      </dgm:t>
    </dgm:pt>
    <dgm:pt modelId="{BB4F5AE8-1DB4-4B71-AB73-D8DF33715755}" type="sibTrans" cxnId="{3192809B-E1B5-47EE-9A6B-950B584FE5F7}">
      <dgm:prSet/>
      <dgm:spPr/>
      <dgm:t>
        <a:bodyPr/>
        <a:lstStyle/>
        <a:p>
          <a:endParaRPr lang="zh-CN" altLang="en-US"/>
        </a:p>
      </dgm:t>
    </dgm:pt>
    <dgm:pt modelId="{99FE303B-8604-4A88-A316-26CF0C78E7FC}">
      <dgm:prSet phldrT="[文本]"/>
      <dgm:spPr>
        <a:noFill/>
        <a:ln>
          <a:noFill/>
        </a:ln>
      </dgm:spPr>
      <dgm:t>
        <a:bodyPr/>
        <a:lstStyle/>
        <a:p>
          <a:endParaRPr lang="zh-CN" altLang="en-US" dirty="0"/>
        </a:p>
      </dgm:t>
    </dgm:pt>
    <dgm:pt modelId="{338F3FEB-2455-4B79-ADEA-1A47236B205A}" type="parTrans" cxnId="{273C7FB8-DA84-46A3-BB63-BFB4A0C373A4}">
      <dgm:prSet/>
      <dgm:spPr/>
      <dgm:t>
        <a:bodyPr/>
        <a:lstStyle/>
        <a:p>
          <a:endParaRPr lang="zh-CN" altLang="en-US"/>
        </a:p>
      </dgm:t>
    </dgm:pt>
    <dgm:pt modelId="{4B4AA234-E763-4825-A198-F510F69DD485}" type="sibTrans" cxnId="{273C7FB8-DA84-46A3-BB63-BFB4A0C373A4}">
      <dgm:prSet/>
      <dgm:spPr/>
      <dgm:t>
        <a:bodyPr/>
        <a:lstStyle/>
        <a:p>
          <a:endParaRPr lang="zh-CN" altLang="en-US"/>
        </a:p>
      </dgm:t>
    </dgm:pt>
    <dgm:pt modelId="{941CA30E-223C-4AD2-AD33-D98AE33AAECE}">
      <dgm:prSet/>
      <dgm:spPr>
        <a:noFill/>
        <a:ln>
          <a:noFill/>
        </a:ln>
      </dgm:spPr>
      <dgm:t>
        <a:bodyPr/>
        <a:lstStyle/>
        <a:p>
          <a:endParaRPr lang="zh-CN" altLang="en-US"/>
        </a:p>
      </dgm:t>
    </dgm:pt>
    <dgm:pt modelId="{F3AF088F-DEA8-49D5-9A14-27F4D0F84230}" type="parTrans" cxnId="{A2150236-CC5B-4BA7-A93A-EF2F36A950BA}">
      <dgm:prSet/>
      <dgm:spPr/>
      <dgm:t>
        <a:bodyPr/>
        <a:lstStyle/>
        <a:p>
          <a:endParaRPr lang="zh-CN" altLang="en-US"/>
        </a:p>
      </dgm:t>
    </dgm:pt>
    <dgm:pt modelId="{4B1A8CA1-A01F-4510-AF92-184B57E62CD2}" type="sibTrans" cxnId="{A2150236-CC5B-4BA7-A93A-EF2F36A950BA}">
      <dgm:prSet/>
      <dgm:spPr/>
      <dgm:t>
        <a:bodyPr/>
        <a:lstStyle/>
        <a:p>
          <a:endParaRPr lang="zh-CN" altLang="en-US"/>
        </a:p>
      </dgm:t>
    </dgm:pt>
    <dgm:pt modelId="{20EC5B9C-B203-4CAF-9AE8-C9477A10E923}" type="pres">
      <dgm:prSet presAssocID="{1B47929C-C68E-4F43-BF34-5D659583EC38}" presName="compositeShape" presStyleCnt="0">
        <dgm:presLayoutVars>
          <dgm:chMax val="7"/>
          <dgm:dir/>
          <dgm:resizeHandles val="exact"/>
        </dgm:presLayoutVars>
      </dgm:prSet>
      <dgm:spPr/>
    </dgm:pt>
    <dgm:pt modelId="{981F55ED-EE47-4DD1-9B5E-95CDEED60C9E}" type="pres">
      <dgm:prSet presAssocID="{1B47929C-C68E-4F43-BF34-5D659583EC38}" presName="wedge1" presStyleLbl="node1" presStyleIdx="0" presStyleCnt="4"/>
      <dgm:spPr/>
    </dgm:pt>
    <dgm:pt modelId="{EBF35D5A-49B7-4D82-B653-2CCC5A26F753}" type="pres">
      <dgm:prSet presAssocID="{1B47929C-C68E-4F43-BF34-5D659583EC38}" presName="dummy1a" presStyleCnt="0"/>
      <dgm:spPr/>
    </dgm:pt>
    <dgm:pt modelId="{61848F3D-7FED-43FC-8928-41ED40F7B771}" type="pres">
      <dgm:prSet presAssocID="{1B47929C-C68E-4F43-BF34-5D659583EC38}" presName="dummy1b" presStyleCnt="0"/>
      <dgm:spPr/>
    </dgm:pt>
    <dgm:pt modelId="{97B189DB-7409-4706-9065-F3C7EB2172CC}" type="pres">
      <dgm:prSet presAssocID="{1B47929C-C68E-4F43-BF34-5D659583EC38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96550BF-1CD7-4F8A-8F5F-9AEB7952650A}" type="pres">
      <dgm:prSet presAssocID="{1B47929C-C68E-4F43-BF34-5D659583EC38}" presName="wedge2" presStyleLbl="node1" presStyleIdx="1" presStyleCnt="4"/>
      <dgm:spPr/>
    </dgm:pt>
    <dgm:pt modelId="{84848A91-115C-4C46-8746-226A7FA13C96}" type="pres">
      <dgm:prSet presAssocID="{1B47929C-C68E-4F43-BF34-5D659583EC38}" presName="dummy2a" presStyleCnt="0"/>
      <dgm:spPr/>
    </dgm:pt>
    <dgm:pt modelId="{354D099D-26DD-485B-8741-F5AF17C78D69}" type="pres">
      <dgm:prSet presAssocID="{1B47929C-C68E-4F43-BF34-5D659583EC38}" presName="dummy2b" presStyleCnt="0"/>
      <dgm:spPr/>
    </dgm:pt>
    <dgm:pt modelId="{E4ED6608-16F9-4189-8CE9-65EC0135A3E9}" type="pres">
      <dgm:prSet presAssocID="{1B47929C-C68E-4F43-BF34-5D659583EC38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F10E6AD-F2AA-4B5D-91D3-DBAA147BB896}" type="pres">
      <dgm:prSet presAssocID="{1B47929C-C68E-4F43-BF34-5D659583EC38}" presName="wedge3" presStyleLbl="node1" presStyleIdx="2" presStyleCnt="4"/>
      <dgm:spPr/>
    </dgm:pt>
    <dgm:pt modelId="{3889B84D-98BD-4B04-9C11-37A3231B30C7}" type="pres">
      <dgm:prSet presAssocID="{1B47929C-C68E-4F43-BF34-5D659583EC38}" presName="dummy3a" presStyleCnt="0"/>
      <dgm:spPr/>
    </dgm:pt>
    <dgm:pt modelId="{337CE78A-5DC1-4F42-8F87-370CAD5919C3}" type="pres">
      <dgm:prSet presAssocID="{1B47929C-C68E-4F43-BF34-5D659583EC38}" presName="dummy3b" presStyleCnt="0"/>
      <dgm:spPr/>
    </dgm:pt>
    <dgm:pt modelId="{D0F05BD2-AE89-440E-B238-A88895FDF4AC}" type="pres">
      <dgm:prSet presAssocID="{1B47929C-C68E-4F43-BF34-5D659583EC38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56B7104-9689-4DF7-9C8D-FA45BDE7AD0F}" type="pres">
      <dgm:prSet presAssocID="{1B47929C-C68E-4F43-BF34-5D659583EC38}" presName="wedge4" presStyleLbl="node1" presStyleIdx="3" presStyleCnt="4"/>
      <dgm:spPr/>
    </dgm:pt>
    <dgm:pt modelId="{23D065C2-8DE2-4D0C-8679-112911AFA35F}" type="pres">
      <dgm:prSet presAssocID="{1B47929C-C68E-4F43-BF34-5D659583EC38}" presName="dummy4a" presStyleCnt="0"/>
      <dgm:spPr/>
    </dgm:pt>
    <dgm:pt modelId="{2D30E8BD-3C58-48D3-AC62-5788EFB70FB6}" type="pres">
      <dgm:prSet presAssocID="{1B47929C-C68E-4F43-BF34-5D659583EC38}" presName="dummy4b" presStyleCnt="0"/>
      <dgm:spPr/>
    </dgm:pt>
    <dgm:pt modelId="{049C60F3-0BB1-4726-AEA4-703DFD88B524}" type="pres">
      <dgm:prSet presAssocID="{1B47929C-C68E-4F43-BF34-5D659583EC38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1C947223-5F0C-45CB-84B5-8A823ED88728}" type="pres">
      <dgm:prSet presAssocID="{26C1B263-ACE0-4811-9DDC-CBCC867C6029}" presName="arrowWedge1" presStyleLbl="fgSibTrans2D1" presStyleIdx="0" presStyleCnt="4"/>
      <dgm:spPr>
        <a:gradFill flip="none" rotWithShape="1">
          <a:gsLst>
            <a:gs pos="100000">
              <a:schemeClr val="accent1"/>
            </a:gs>
            <a:gs pos="47000">
              <a:schemeClr val="accent1">
                <a:alpha val="50000"/>
              </a:schemeClr>
            </a:gs>
            <a:gs pos="0">
              <a:schemeClr val="bg1">
                <a:alpha val="0"/>
              </a:schemeClr>
            </a:gs>
          </a:gsLst>
          <a:lin ang="0" scaled="1"/>
          <a:tileRect/>
        </a:gradFill>
      </dgm:spPr>
    </dgm:pt>
    <dgm:pt modelId="{4906028E-3905-432E-B949-1EDDC48643D6}" type="pres">
      <dgm:prSet presAssocID="{BB4F5AE8-1DB4-4B71-AB73-D8DF33715755}" presName="arrowWedge2" presStyleLbl="fgSibTrans2D1" presStyleIdx="1" presStyleCnt="4"/>
      <dgm:spPr>
        <a:gradFill flip="none" rotWithShape="1">
          <a:gsLst>
            <a:gs pos="100000">
              <a:schemeClr val="accent1"/>
            </a:gs>
            <a:gs pos="28000">
              <a:schemeClr val="accent1">
                <a:alpha val="50000"/>
              </a:schemeClr>
            </a:gs>
            <a:gs pos="0">
              <a:schemeClr val="bg1">
                <a:alpha val="0"/>
              </a:schemeClr>
            </a:gs>
          </a:gsLst>
          <a:lin ang="5400000" scaled="1"/>
          <a:tileRect/>
        </a:gradFill>
      </dgm:spPr>
    </dgm:pt>
    <dgm:pt modelId="{AC50E8F0-2725-494D-8B71-985B11E19D99}" type="pres">
      <dgm:prSet presAssocID="{4B4AA234-E763-4825-A198-F510F69DD485}" presName="arrowWedge3" presStyleLbl="fgSibTrans2D1" presStyleIdx="2" presStyleCnt="4"/>
      <dgm:spPr>
        <a:gradFill flip="none" rotWithShape="1">
          <a:gsLst>
            <a:gs pos="0">
              <a:schemeClr val="accent1"/>
            </a:gs>
            <a:gs pos="69000">
              <a:schemeClr val="accent1"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0" scaled="1"/>
          <a:tileRect/>
        </a:gradFill>
      </dgm:spPr>
    </dgm:pt>
    <dgm:pt modelId="{93F468FC-DE29-4178-A2E1-19E1A8D299EF}" type="pres">
      <dgm:prSet presAssocID="{4B1A8CA1-A01F-4510-AF92-184B57E62CD2}" presName="arrowWedge4" presStyleLbl="fgSibTrans2D1" presStyleIdx="3" presStyleCnt="4"/>
      <dgm:spPr>
        <a:gradFill rotWithShape="0">
          <a:gsLst>
            <a:gs pos="0">
              <a:schemeClr val="accent1"/>
            </a:gs>
            <a:gs pos="41000">
              <a:schemeClr val="accent1"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</dgm:pt>
  </dgm:ptLst>
  <dgm:cxnLst>
    <dgm:cxn modelId="{39D3DB05-7768-45DD-936D-580EE940F59A}" type="presOf" srcId="{1B47929C-C68E-4F43-BF34-5D659583EC38}" destId="{20EC5B9C-B203-4CAF-9AE8-C9477A10E923}" srcOrd="0" destOrd="0" presId="urn:microsoft.com/office/officeart/2005/8/layout/cycle8#1"/>
    <dgm:cxn modelId="{4EE00008-65A1-42DF-BAE1-E4AAA83A6837}" type="presOf" srcId="{32675D1B-1141-4CE4-A93D-0F3F5BCB8E37}" destId="{981F55ED-EE47-4DD1-9B5E-95CDEED60C9E}" srcOrd="0" destOrd="0" presId="urn:microsoft.com/office/officeart/2005/8/layout/cycle8#1"/>
    <dgm:cxn modelId="{26E98A25-633E-44E9-A6F6-90B9DB47CDEE}" type="presOf" srcId="{302B3B29-9BDC-440A-9B50-FCA3BDFE961B}" destId="{496550BF-1CD7-4F8A-8F5F-9AEB7952650A}" srcOrd="0" destOrd="0" presId="urn:microsoft.com/office/officeart/2005/8/layout/cycle8#1"/>
    <dgm:cxn modelId="{A2150236-CC5B-4BA7-A93A-EF2F36A950BA}" srcId="{1B47929C-C68E-4F43-BF34-5D659583EC38}" destId="{941CA30E-223C-4AD2-AD33-D98AE33AAECE}" srcOrd="3" destOrd="0" parTransId="{F3AF088F-DEA8-49D5-9A14-27F4D0F84230}" sibTransId="{4B1A8CA1-A01F-4510-AF92-184B57E62CD2}"/>
    <dgm:cxn modelId="{4EB69341-614F-4F3B-A4A3-F08D1826F4D5}" type="presOf" srcId="{941CA30E-223C-4AD2-AD33-D98AE33AAECE}" destId="{B56B7104-9689-4DF7-9C8D-FA45BDE7AD0F}" srcOrd="0" destOrd="0" presId="urn:microsoft.com/office/officeart/2005/8/layout/cycle8#1"/>
    <dgm:cxn modelId="{49A1A76B-9AB6-4345-A11D-B9173D4276A3}" type="presOf" srcId="{99FE303B-8604-4A88-A316-26CF0C78E7FC}" destId="{D0F05BD2-AE89-440E-B238-A88895FDF4AC}" srcOrd="1" destOrd="0" presId="urn:microsoft.com/office/officeart/2005/8/layout/cycle8#1"/>
    <dgm:cxn modelId="{4C569E79-4ABD-4D8D-9D2D-A9819900C7B7}" type="presOf" srcId="{941CA30E-223C-4AD2-AD33-D98AE33AAECE}" destId="{049C60F3-0BB1-4726-AEA4-703DFD88B524}" srcOrd="1" destOrd="0" presId="urn:microsoft.com/office/officeart/2005/8/layout/cycle8#1"/>
    <dgm:cxn modelId="{26F4E47C-1520-42FF-9540-3B7C65AF9025}" type="presOf" srcId="{99FE303B-8604-4A88-A316-26CF0C78E7FC}" destId="{4F10E6AD-F2AA-4B5D-91D3-DBAA147BB896}" srcOrd="0" destOrd="0" presId="urn:microsoft.com/office/officeart/2005/8/layout/cycle8#1"/>
    <dgm:cxn modelId="{3192809B-E1B5-47EE-9A6B-950B584FE5F7}" srcId="{1B47929C-C68E-4F43-BF34-5D659583EC38}" destId="{302B3B29-9BDC-440A-9B50-FCA3BDFE961B}" srcOrd="1" destOrd="0" parTransId="{940D3E89-60A9-4910-AB7E-5540833E0C4B}" sibTransId="{BB4F5AE8-1DB4-4B71-AB73-D8DF33715755}"/>
    <dgm:cxn modelId="{273C7FB8-DA84-46A3-BB63-BFB4A0C373A4}" srcId="{1B47929C-C68E-4F43-BF34-5D659583EC38}" destId="{99FE303B-8604-4A88-A316-26CF0C78E7FC}" srcOrd="2" destOrd="0" parTransId="{338F3FEB-2455-4B79-ADEA-1A47236B205A}" sibTransId="{4B4AA234-E763-4825-A198-F510F69DD485}"/>
    <dgm:cxn modelId="{0C7F88BC-CC0C-4D70-97EA-023FCA45DC59}" type="presOf" srcId="{302B3B29-9BDC-440A-9B50-FCA3BDFE961B}" destId="{E4ED6608-16F9-4189-8CE9-65EC0135A3E9}" srcOrd="1" destOrd="0" presId="urn:microsoft.com/office/officeart/2005/8/layout/cycle8#1"/>
    <dgm:cxn modelId="{651D90C5-665D-43C9-BE81-EF54C6158526}" type="presOf" srcId="{32675D1B-1141-4CE4-A93D-0F3F5BCB8E37}" destId="{97B189DB-7409-4706-9065-F3C7EB2172CC}" srcOrd="1" destOrd="0" presId="urn:microsoft.com/office/officeart/2005/8/layout/cycle8#1"/>
    <dgm:cxn modelId="{BECE91ED-42AE-480A-9CFB-3B3D6AB46206}" srcId="{1B47929C-C68E-4F43-BF34-5D659583EC38}" destId="{32675D1B-1141-4CE4-A93D-0F3F5BCB8E37}" srcOrd="0" destOrd="0" parTransId="{B62102AF-3D31-4465-822D-7D61913C1EA9}" sibTransId="{26C1B263-ACE0-4811-9DDC-CBCC867C6029}"/>
    <dgm:cxn modelId="{F367C627-7CB0-483F-B19E-5892158C6E89}" type="presParOf" srcId="{20EC5B9C-B203-4CAF-9AE8-C9477A10E923}" destId="{981F55ED-EE47-4DD1-9B5E-95CDEED60C9E}" srcOrd="0" destOrd="0" presId="urn:microsoft.com/office/officeart/2005/8/layout/cycle8#1"/>
    <dgm:cxn modelId="{05C3E8CB-A3FD-4A41-9A3C-1ABDFC8411B7}" type="presParOf" srcId="{20EC5B9C-B203-4CAF-9AE8-C9477A10E923}" destId="{EBF35D5A-49B7-4D82-B653-2CCC5A26F753}" srcOrd="1" destOrd="0" presId="urn:microsoft.com/office/officeart/2005/8/layout/cycle8#1"/>
    <dgm:cxn modelId="{D2909ECE-F312-410B-89CC-85C4054B97F9}" type="presParOf" srcId="{20EC5B9C-B203-4CAF-9AE8-C9477A10E923}" destId="{61848F3D-7FED-43FC-8928-41ED40F7B771}" srcOrd="2" destOrd="0" presId="urn:microsoft.com/office/officeart/2005/8/layout/cycle8#1"/>
    <dgm:cxn modelId="{5FBEA1E5-043B-4BDC-B738-13C5781229BE}" type="presParOf" srcId="{20EC5B9C-B203-4CAF-9AE8-C9477A10E923}" destId="{97B189DB-7409-4706-9065-F3C7EB2172CC}" srcOrd="3" destOrd="0" presId="urn:microsoft.com/office/officeart/2005/8/layout/cycle8#1"/>
    <dgm:cxn modelId="{0D36EA50-C47F-444F-9C7A-FC4BEF97D054}" type="presParOf" srcId="{20EC5B9C-B203-4CAF-9AE8-C9477A10E923}" destId="{496550BF-1CD7-4F8A-8F5F-9AEB7952650A}" srcOrd="4" destOrd="0" presId="urn:microsoft.com/office/officeart/2005/8/layout/cycle8#1"/>
    <dgm:cxn modelId="{AC44B345-28D8-487F-967D-04AD821F3C68}" type="presParOf" srcId="{20EC5B9C-B203-4CAF-9AE8-C9477A10E923}" destId="{84848A91-115C-4C46-8746-226A7FA13C96}" srcOrd="5" destOrd="0" presId="urn:microsoft.com/office/officeart/2005/8/layout/cycle8#1"/>
    <dgm:cxn modelId="{99B39D76-848E-47B6-8604-C80645E15581}" type="presParOf" srcId="{20EC5B9C-B203-4CAF-9AE8-C9477A10E923}" destId="{354D099D-26DD-485B-8741-F5AF17C78D69}" srcOrd="6" destOrd="0" presId="urn:microsoft.com/office/officeart/2005/8/layout/cycle8#1"/>
    <dgm:cxn modelId="{EE7818E9-4AD4-4189-957E-50271FC14AA3}" type="presParOf" srcId="{20EC5B9C-B203-4CAF-9AE8-C9477A10E923}" destId="{E4ED6608-16F9-4189-8CE9-65EC0135A3E9}" srcOrd="7" destOrd="0" presId="urn:microsoft.com/office/officeart/2005/8/layout/cycle8#1"/>
    <dgm:cxn modelId="{847ED57D-5501-40B6-9492-377159D0BE42}" type="presParOf" srcId="{20EC5B9C-B203-4CAF-9AE8-C9477A10E923}" destId="{4F10E6AD-F2AA-4B5D-91D3-DBAA147BB896}" srcOrd="8" destOrd="0" presId="urn:microsoft.com/office/officeart/2005/8/layout/cycle8#1"/>
    <dgm:cxn modelId="{59C5D651-1176-4488-A97E-57E1DE28B704}" type="presParOf" srcId="{20EC5B9C-B203-4CAF-9AE8-C9477A10E923}" destId="{3889B84D-98BD-4B04-9C11-37A3231B30C7}" srcOrd="9" destOrd="0" presId="urn:microsoft.com/office/officeart/2005/8/layout/cycle8#1"/>
    <dgm:cxn modelId="{387A80C9-42B2-4261-892D-BAAF61994A0C}" type="presParOf" srcId="{20EC5B9C-B203-4CAF-9AE8-C9477A10E923}" destId="{337CE78A-5DC1-4F42-8F87-370CAD5919C3}" srcOrd="10" destOrd="0" presId="urn:microsoft.com/office/officeart/2005/8/layout/cycle8#1"/>
    <dgm:cxn modelId="{260A9883-5DF6-4C42-BEB7-FF2A30E78B11}" type="presParOf" srcId="{20EC5B9C-B203-4CAF-9AE8-C9477A10E923}" destId="{D0F05BD2-AE89-440E-B238-A88895FDF4AC}" srcOrd="11" destOrd="0" presId="urn:microsoft.com/office/officeart/2005/8/layout/cycle8#1"/>
    <dgm:cxn modelId="{AC3C2378-5611-4813-823A-EED8ADB4CA3E}" type="presParOf" srcId="{20EC5B9C-B203-4CAF-9AE8-C9477A10E923}" destId="{B56B7104-9689-4DF7-9C8D-FA45BDE7AD0F}" srcOrd="12" destOrd="0" presId="urn:microsoft.com/office/officeart/2005/8/layout/cycle8#1"/>
    <dgm:cxn modelId="{D63F7785-F139-4AAC-824B-E2BB354F46AA}" type="presParOf" srcId="{20EC5B9C-B203-4CAF-9AE8-C9477A10E923}" destId="{23D065C2-8DE2-4D0C-8679-112911AFA35F}" srcOrd="13" destOrd="0" presId="urn:microsoft.com/office/officeart/2005/8/layout/cycle8#1"/>
    <dgm:cxn modelId="{0DDDACCB-CD79-4840-A656-7424C9EDE752}" type="presParOf" srcId="{20EC5B9C-B203-4CAF-9AE8-C9477A10E923}" destId="{2D30E8BD-3C58-48D3-AC62-5788EFB70FB6}" srcOrd="14" destOrd="0" presId="urn:microsoft.com/office/officeart/2005/8/layout/cycle8#1"/>
    <dgm:cxn modelId="{D001599B-B5E0-4A26-A4E4-FFA846648C07}" type="presParOf" srcId="{20EC5B9C-B203-4CAF-9AE8-C9477A10E923}" destId="{049C60F3-0BB1-4726-AEA4-703DFD88B524}" srcOrd="15" destOrd="0" presId="urn:microsoft.com/office/officeart/2005/8/layout/cycle8#1"/>
    <dgm:cxn modelId="{15BFA893-FE78-4901-8078-D7B6E6E0EB77}" type="presParOf" srcId="{20EC5B9C-B203-4CAF-9AE8-C9477A10E923}" destId="{1C947223-5F0C-45CB-84B5-8A823ED88728}" srcOrd="16" destOrd="0" presId="urn:microsoft.com/office/officeart/2005/8/layout/cycle8#1"/>
    <dgm:cxn modelId="{CEF4A85D-CA6B-4E62-BED8-8668ED670678}" type="presParOf" srcId="{20EC5B9C-B203-4CAF-9AE8-C9477A10E923}" destId="{4906028E-3905-432E-B949-1EDDC48643D6}" srcOrd="17" destOrd="0" presId="urn:microsoft.com/office/officeart/2005/8/layout/cycle8#1"/>
    <dgm:cxn modelId="{96C6A9B7-E897-4B6F-AA44-EED47E9770DA}" type="presParOf" srcId="{20EC5B9C-B203-4CAF-9AE8-C9477A10E923}" destId="{AC50E8F0-2725-494D-8B71-985B11E19D99}" srcOrd="18" destOrd="0" presId="urn:microsoft.com/office/officeart/2005/8/layout/cycle8#1"/>
    <dgm:cxn modelId="{994707F5-7CCF-49AA-B8FD-5EF3A7C253B9}" type="presParOf" srcId="{20EC5B9C-B203-4CAF-9AE8-C9477A10E923}" destId="{93F468FC-DE29-4178-A2E1-19E1A8D299EF}" srcOrd="19" destOrd="0" presId="urn:microsoft.com/office/officeart/2005/8/layout/cycle8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09C8D7-02D0-4426-B36D-DC35E6FB50A2}" type="doc">
      <dgm:prSet loTypeId="urn:microsoft.com/office/officeart/2005/8/layout/list1#1" loCatId="list" qsTypeId="urn:microsoft.com/office/officeart/2005/8/quickstyle/simple4#1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3BF650AF-ACC1-40AE-BE21-2C596777A6EB}">
      <dgm:prSet phldrT="[文本]" custT="1"/>
      <dgm:spPr/>
      <dgm:t>
        <a:bodyPr/>
        <a:lstStyle/>
        <a:p>
          <a:r>
            <a:rPr lang="en-US" altLang="zh-CN" sz="2000" b="1" dirty="0"/>
            <a:t>1.</a:t>
          </a:r>
          <a:r>
            <a:rPr lang="zh-CN" altLang="en-US" sz="2000" b="1" dirty="0"/>
            <a:t>环保，无污染，符合我国的环保理念和农业发展趋势。</a:t>
          </a:r>
        </a:p>
      </dgm:t>
    </dgm:pt>
    <dgm:pt modelId="{FD484390-B06F-4035-AB94-2CAC586A976B}" type="parTrans" cxnId="{29F774EE-C0AE-4090-94A8-301DC9D1AA0F}">
      <dgm:prSet/>
      <dgm:spPr/>
      <dgm:t>
        <a:bodyPr/>
        <a:lstStyle/>
        <a:p>
          <a:endParaRPr lang="zh-CN" altLang="en-US"/>
        </a:p>
      </dgm:t>
    </dgm:pt>
    <dgm:pt modelId="{2E005E7B-C507-43DE-80E0-D78EE2B5C90B}" type="sibTrans" cxnId="{29F774EE-C0AE-4090-94A8-301DC9D1AA0F}">
      <dgm:prSet/>
      <dgm:spPr/>
      <dgm:t>
        <a:bodyPr/>
        <a:lstStyle/>
        <a:p>
          <a:endParaRPr lang="zh-CN" altLang="en-US"/>
        </a:p>
      </dgm:t>
    </dgm:pt>
    <dgm:pt modelId="{41B5382D-6679-4978-8AE0-57011A73D061}">
      <dgm:prSet phldrT="[文本]" custT="1"/>
      <dgm:spPr/>
      <dgm:t>
        <a:bodyPr/>
        <a:lstStyle/>
        <a:p>
          <a:r>
            <a:rPr lang="en-US" altLang="zh-CN" sz="2000" b="1" dirty="0"/>
            <a:t>2.</a:t>
          </a:r>
          <a:r>
            <a:rPr lang="zh-CN" altLang="en-US" sz="2000" b="1" dirty="0"/>
            <a:t>成本低，更加方便便捷，更加适用于小片农田，能够补充我国农业缺点。</a:t>
          </a:r>
        </a:p>
      </dgm:t>
    </dgm:pt>
    <dgm:pt modelId="{C312992D-609B-4A57-916C-9AD6C501DAB5}" type="parTrans" cxnId="{52AD8624-EF95-4F2F-8C45-2FC2E13AD766}">
      <dgm:prSet/>
      <dgm:spPr/>
      <dgm:t>
        <a:bodyPr/>
        <a:lstStyle/>
        <a:p>
          <a:endParaRPr lang="zh-CN" altLang="en-US"/>
        </a:p>
      </dgm:t>
    </dgm:pt>
    <dgm:pt modelId="{32023906-73A7-428E-97E1-6F5B0EC3D680}" type="sibTrans" cxnId="{52AD8624-EF95-4F2F-8C45-2FC2E13AD766}">
      <dgm:prSet/>
      <dgm:spPr/>
      <dgm:t>
        <a:bodyPr/>
        <a:lstStyle/>
        <a:p>
          <a:endParaRPr lang="zh-CN" altLang="en-US"/>
        </a:p>
      </dgm:t>
    </dgm:pt>
    <dgm:pt modelId="{FD878587-9833-49F0-8B51-B562E7E44EB2}">
      <dgm:prSet phldrT="[文本]" custT="1"/>
      <dgm:spPr/>
      <dgm:t>
        <a:bodyPr/>
        <a:lstStyle/>
        <a:p>
          <a:r>
            <a:rPr lang="en-US" altLang="zh-CN" sz="2000" b="1" dirty="0"/>
            <a:t>3.</a:t>
          </a:r>
          <a:r>
            <a:rPr lang="zh-CN" altLang="en-US" sz="2000" b="1" dirty="0"/>
            <a:t>可以应对不同硬度的土地，其钻头为可拆卸机构，可以根据不同硬度的土地来更换钻头。</a:t>
          </a:r>
        </a:p>
      </dgm:t>
    </dgm:pt>
    <dgm:pt modelId="{E997BACD-21A5-45EA-8191-FA90078DD0A9}" type="parTrans" cxnId="{8CF6EA89-2E8B-440A-9D93-BAA4818A5EAD}">
      <dgm:prSet/>
      <dgm:spPr/>
      <dgm:t>
        <a:bodyPr/>
        <a:lstStyle/>
        <a:p>
          <a:endParaRPr lang="zh-CN" altLang="en-US"/>
        </a:p>
      </dgm:t>
    </dgm:pt>
    <dgm:pt modelId="{0CDBFBC9-4A50-4A85-9FEF-7B11944E81EA}" type="sibTrans" cxnId="{8CF6EA89-2E8B-440A-9D93-BAA4818A5EAD}">
      <dgm:prSet/>
      <dgm:spPr/>
      <dgm:t>
        <a:bodyPr/>
        <a:lstStyle/>
        <a:p>
          <a:endParaRPr lang="zh-CN" altLang="en-US"/>
        </a:p>
      </dgm:t>
    </dgm:pt>
    <dgm:pt modelId="{5B7AC3CA-2F44-4DAF-8EB5-F44772002448}" type="pres">
      <dgm:prSet presAssocID="{6409C8D7-02D0-4426-B36D-DC35E6FB50A2}" presName="linear" presStyleCnt="0">
        <dgm:presLayoutVars>
          <dgm:dir/>
          <dgm:animLvl val="lvl"/>
          <dgm:resizeHandles val="exact"/>
        </dgm:presLayoutVars>
      </dgm:prSet>
      <dgm:spPr/>
    </dgm:pt>
    <dgm:pt modelId="{A468303C-4534-4CBB-A1EC-9302F1B3B398}" type="pres">
      <dgm:prSet presAssocID="{3BF650AF-ACC1-40AE-BE21-2C596777A6EB}" presName="parentLin" presStyleCnt="0"/>
      <dgm:spPr/>
    </dgm:pt>
    <dgm:pt modelId="{94D8BB26-7081-421A-823F-19A617B353BF}" type="pres">
      <dgm:prSet presAssocID="{3BF650AF-ACC1-40AE-BE21-2C596777A6EB}" presName="parentLeftMargin" presStyleLbl="node1" presStyleIdx="0" presStyleCnt="3"/>
      <dgm:spPr/>
    </dgm:pt>
    <dgm:pt modelId="{EAECEEE2-B82F-4ECD-A8D5-2ABD8A1D6078}" type="pres">
      <dgm:prSet presAssocID="{3BF650AF-ACC1-40AE-BE21-2C596777A6E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E798DCE-A0D4-4CC4-849A-CB01B918C508}" type="pres">
      <dgm:prSet presAssocID="{3BF650AF-ACC1-40AE-BE21-2C596777A6EB}" presName="negativeSpace" presStyleCnt="0"/>
      <dgm:spPr/>
    </dgm:pt>
    <dgm:pt modelId="{C3A679BD-24A6-49AE-B626-42E8925C235D}" type="pres">
      <dgm:prSet presAssocID="{3BF650AF-ACC1-40AE-BE21-2C596777A6EB}" presName="childText" presStyleLbl="conFgAcc1" presStyleIdx="0" presStyleCnt="3">
        <dgm:presLayoutVars>
          <dgm:bulletEnabled val="1"/>
        </dgm:presLayoutVars>
      </dgm:prSet>
      <dgm:spPr/>
    </dgm:pt>
    <dgm:pt modelId="{868AB3AC-5082-46DB-BB48-63B8293C4C25}" type="pres">
      <dgm:prSet presAssocID="{2E005E7B-C507-43DE-80E0-D78EE2B5C90B}" presName="spaceBetweenRectangles" presStyleCnt="0"/>
      <dgm:spPr/>
    </dgm:pt>
    <dgm:pt modelId="{97C2B6DC-1155-4929-9040-97222074F490}" type="pres">
      <dgm:prSet presAssocID="{41B5382D-6679-4978-8AE0-57011A73D061}" presName="parentLin" presStyleCnt="0"/>
      <dgm:spPr/>
    </dgm:pt>
    <dgm:pt modelId="{73B563BF-2AC7-4AD8-9140-00F3F463F384}" type="pres">
      <dgm:prSet presAssocID="{41B5382D-6679-4978-8AE0-57011A73D061}" presName="parentLeftMargin" presStyleLbl="node1" presStyleIdx="0" presStyleCnt="3"/>
      <dgm:spPr/>
    </dgm:pt>
    <dgm:pt modelId="{0AB0984A-9FB2-4AAB-B320-240AB26BDF03}" type="pres">
      <dgm:prSet presAssocID="{41B5382D-6679-4978-8AE0-57011A73D06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F34F925-A92C-41D0-9253-E41899DB4A21}" type="pres">
      <dgm:prSet presAssocID="{41B5382D-6679-4978-8AE0-57011A73D061}" presName="negativeSpace" presStyleCnt="0"/>
      <dgm:spPr/>
    </dgm:pt>
    <dgm:pt modelId="{D0A588D4-1601-4B44-99F5-4563B70308C2}" type="pres">
      <dgm:prSet presAssocID="{41B5382D-6679-4978-8AE0-57011A73D061}" presName="childText" presStyleLbl="conFgAcc1" presStyleIdx="1" presStyleCnt="3">
        <dgm:presLayoutVars>
          <dgm:bulletEnabled val="1"/>
        </dgm:presLayoutVars>
      </dgm:prSet>
      <dgm:spPr/>
    </dgm:pt>
    <dgm:pt modelId="{47DE3B43-1C47-4248-BF88-2A1C265A0BED}" type="pres">
      <dgm:prSet presAssocID="{32023906-73A7-428E-97E1-6F5B0EC3D680}" presName="spaceBetweenRectangles" presStyleCnt="0"/>
      <dgm:spPr/>
    </dgm:pt>
    <dgm:pt modelId="{AA269DD0-6195-494E-A72C-6268F5E9B6B7}" type="pres">
      <dgm:prSet presAssocID="{FD878587-9833-49F0-8B51-B562E7E44EB2}" presName="parentLin" presStyleCnt="0"/>
      <dgm:spPr/>
    </dgm:pt>
    <dgm:pt modelId="{9E5A1AA2-DAD1-4EDC-A013-E25480715E15}" type="pres">
      <dgm:prSet presAssocID="{FD878587-9833-49F0-8B51-B562E7E44EB2}" presName="parentLeftMargin" presStyleLbl="node1" presStyleIdx="1" presStyleCnt="3"/>
      <dgm:spPr/>
    </dgm:pt>
    <dgm:pt modelId="{118339D5-922A-460C-8BAB-65664AC68233}" type="pres">
      <dgm:prSet presAssocID="{FD878587-9833-49F0-8B51-B562E7E44EB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6F89EF3-6725-4BD9-986E-421918ED6614}" type="pres">
      <dgm:prSet presAssocID="{FD878587-9833-49F0-8B51-B562E7E44EB2}" presName="negativeSpace" presStyleCnt="0"/>
      <dgm:spPr/>
    </dgm:pt>
    <dgm:pt modelId="{CE14E6F8-58BE-4027-8494-913B9C0FDA79}" type="pres">
      <dgm:prSet presAssocID="{FD878587-9833-49F0-8B51-B562E7E44EB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2AD8624-EF95-4F2F-8C45-2FC2E13AD766}" srcId="{6409C8D7-02D0-4426-B36D-DC35E6FB50A2}" destId="{41B5382D-6679-4978-8AE0-57011A73D061}" srcOrd="1" destOrd="0" parTransId="{C312992D-609B-4A57-916C-9AD6C501DAB5}" sibTransId="{32023906-73A7-428E-97E1-6F5B0EC3D680}"/>
    <dgm:cxn modelId="{081C1E3C-E658-441F-9F92-B385162F550C}" type="presOf" srcId="{6409C8D7-02D0-4426-B36D-DC35E6FB50A2}" destId="{5B7AC3CA-2F44-4DAF-8EB5-F44772002448}" srcOrd="0" destOrd="0" presId="urn:microsoft.com/office/officeart/2005/8/layout/list1#1"/>
    <dgm:cxn modelId="{9A094A6C-1975-4FB4-8C7C-3B8097A3334B}" type="presOf" srcId="{41B5382D-6679-4978-8AE0-57011A73D061}" destId="{0AB0984A-9FB2-4AAB-B320-240AB26BDF03}" srcOrd="1" destOrd="0" presId="urn:microsoft.com/office/officeart/2005/8/layout/list1#1"/>
    <dgm:cxn modelId="{E917B259-7833-46E6-BDFA-36E062C3EACF}" type="presOf" srcId="{3BF650AF-ACC1-40AE-BE21-2C596777A6EB}" destId="{EAECEEE2-B82F-4ECD-A8D5-2ABD8A1D6078}" srcOrd="1" destOrd="0" presId="urn:microsoft.com/office/officeart/2005/8/layout/list1#1"/>
    <dgm:cxn modelId="{8CF6EA89-2E8B-440A-9D93-BAA4818A5EAD}" srcId="{6409C8D7-02D0-4426-B36D-DC35E6FB50A2}" destId="{FD878587-9833-49F0-8B51-B562E7E44EB2}" srcOrd="2" destOrd="0" parTransId="{E997BACD-21A5-45EA-8191-FA90078DD0A9}" sibTransId="{0CDBFBC9-4A50-4A85-9FEF-7B11944E81EA}"/>
    <dgm:cxn modelId="{EE0BD5B5-6A29-4CF7-A407-1C907344B3C7}" type="presOf" srcId="{3BF650AF-ACC1-40AE-BE21-2C596777A6EB}" destId="{94D8BB26-7081-421A-823F-19A617B353BF}" srcOrd="0" destOrd="0" presId="urn:microsoft.com/office/officeart/2005/8/layout/list1#1"/>
    <dgm:cxn modelId="{F3D13ACB-327E-4A4F-8136-70AE6EA319C3}" type="presOf" srcId="{FD878587-9833-49F0-8B51-B562E7E44EB2}" destId="{118339D5-922A-460C-8BAB-65664AC68233}" srcOrd="1" destOrd="0" presId="urn:microsoft.com/office/officeart/2005/8/layout/list1#1"/>
    <dgm:cxn modelId="{035E3FD6-39CE-4235-BBF5-FC1885EF5634}" type="presOf" srcId="{41B5382D-6679-4978-8AE0-57011A73D061}" destId="{73B563BF-2AC7-4AD8-9140-00F3F463F384}" srcOrd="0" destOrd="0" presId="urn:microsoft.com/office/officeart/2005/8/layout/list1#1"/>
    <dgm:cxn modelId="{BAF50ADD-176A-42A1-92CE-8DA14ACE0CE9}" type="presOf" srcId="{FD878587-9833-49F0-8B51-B562E7E44EB2}" destId="{9E5A1AA2-DAD1-4EDC-A013-E25480715E15}" srcOrd="0" destOrd="0" presId="urn:microsoft.com/office/officeart/2005/8/layout/list1#1"/>
    <dgm:cxn modelId="{29F774EE-C0AE-4090-94A8-301DC9D1AA0F}" srcId="{6409C8D7-02D0-4426-B36D-DC35E6FB50A2}" destId="{3BF650AF-ACC1-40AE-BE21-2C596777A6EB}" srcOrd="0" destOrd="0" parTransId="{FD484390-B06F-4035-AB94-2CAC586A976B}" sibTransId="{2E005E7B-C507-43DE-80E0-D78EE2B5C90B}"/>
    <dgm:cxn modelId="{FB0FE695-4CC5-4F87-B987-2B86DB83EB09}" type="presParOf" srcId="{5B7AC3CA-2F44-4DAF-8EB5-F44772002448}" destId="{A468303C-4534-4CBB-A1EC-9302F1B3B398}" srcOrd="0" destOrd="0" presId="urn:microsoft.com/office/officeart/2005/8/layout/list1#1"/>
    <dgm:cxn modelId="{35D71327-9AC4-4B3B-A55D-C6318A20B166}" type="presParOf" srcId="{A468303C-4534-4CBB-A1EC-9302F1B3B398}" destId="{94D8BB26-7081-421A-823F-19A617B353BF}" srcOrd="0" destOrd="0" presId="urn:microsoft.com/office/officeart/2005/8/layout/list1#1"/>
    <dgm:cxn modelId="{2E5A95DE-6DB1-408C-8267-4605A8010660}" type="presParOf" srcId="{A468303C-4534-4CBB-A1EC-9302F1B3B398}" destId="{EAECEEE2-B82F-4ECD-A8D5-2ABD8A1D6078}" srcOrd="1" destOrd="0" presId="urn:microsoft.com/office/officeart/2005/8/layout/list1#1"/>
    <dgm:cxn modelId="{7A7B7C07-55BB-47C4-ADFC-A5266A2CB586}" type="presParOf" srcId="{5B7AC3CA-2F44-4DAF-8EB5-F44772002448}" destId="{5E798DCE-A0D4-4CC4-849A-CB01B918C508}" srcOrd="1" destOrd="0" presId="urn:microsoft.com/office/officeart/2005/8/layout/list1#1"/>
    <dgm:cxn modelId="{864A69E6-9039-4C54-B123-50C2F82DEB4E}" type="presParOf" srcId="{5B7AC3CA-2F44-4DAF-8EB5-F44772002448}" destId="{C3A679BD-24A6-49AE-B626-42E8925C235D}" srcOrd="2" destOrd="0" presId="urn:microsoft.com/office/officeart/2005/8/layout/list1#1"/>
    <dgm:cxn modelId="{45D0001E-0656-4D1B-9098-526931D0D8C8}" type="presParOf" srcId="{5B7AC3CA-2F44-4DAF-8EB5-F44772002448}" destId="{868AB3AC-5082-46DB-BB48-63B8293C4C25}" srcOrd="3" destOrd="0" presId="urn:microsoft.com/office/officeart/2005/8/layout/list1#1"/>
    <dgm:cxn modelId="{23AFE795-2CB3-4080-BDB5-C79B39F85374}" type="presParOf" srcId="{5B7AC3CA-2F44-4DAF-8EB5-F44772002448}" destId="{97C2B6DC-1155-4929-9040-97222074F490}" srcOrd="4" destOrd="0" presId="urn:microsoft.com/office/officeart/2005/8/layout/list1#1"/>
    <dgm:cxn modelId="{AD34156F-4447-4863-99F4-5D9CB86C70ED}" type="presParOf" srcId="{97C2B6DC-1155-4929-9040-97222074F490}" destId="{73B563BF-2AC7-4AD8-9140-00F3F463F384}" srcOrd="0" destOrd="0" presId="urn:microsoft.com/office/officeart/2005/8/layout/list1#1"/>
    <dgm:cxn modelId="{E3B6D87F-3901-429F-BF78-7698AB3D2196}" type="presParOf" srcId="{97C2B6DC-1155-4929-9040-97222074F490}" destId="{0AB0984A-9FB2-4AAB-B320-240AB26BDF03}" srcOrd="1" destOrd="0" presId="urn:microsoft.com/office/officeart/2005/8/layout/list1#1"/>
    <dgm:cxn modelId="{5CFFA5B0-D595-4D10-AC3D-820E3B93AD6B}" type="presParOf" srcId="{5B7AC3CA-2F44-4DAF-8EB5-F44772002448}" destId="{8F34F925-A92C-41D0-9253-E41899DB4A21}" srcOrd="5" destOrd="0" presId="urn:microsoft.com/office/officeart/2005/8/layout/list1#1"/>
    <dgm:cxn modelId="{91441A19-C77F-41A7-9C7B-F1AB1271D440}" type="presParOf" srcId="{5B7AC3CA-2F44-4DAF-8EB5-F44772002448}" destId="{D0A588D4-1601-4B44-99F5-4563B70308C2}" srcOrd="6" destOrd="0" presId="urn:microsoft.com/office/officeart/2005/8/layout/list1#1"/>
    <dgm:cxn modelId="{DEA2283A-E8A2-420C-B2B2-F0FE309E8073}" type="presParOf" srcId="{5B7AC3CA-2F44-4DAF-8EB5-F44772002448}" destId="{47DE3B43-1C47-4248-BF88-2A1C265A0BED}" srcOrd="7" destOrd="0" presId="urn:microsoft.com/office/officeart/2005/8/layout/list1#1"/>
    <dgm:cxn modelId="{FD6DB889-21D5-4ECA-AA05-0E699D292752}" type="presParOf" srcId="{5B7AC3CA-2F44-4DAF-8EB5-F44772002448}" destId="{AA269DD0-6195-494E-A72C-6268F5E9B6B7}" srcOrd="8" destOrd="0" presId="urn:microsoft.com/office/officeart/2005/8/layout/list1#1"/>
    <dgm:cxn modelId="{D67FF1AE-8095-4CA0-B346-1D39868C242D}" type="presParOf" srcId="{AA269DD0-6195-494E-A72C-6268F5E9B6B7}" destId="{9E5A1AA2-DAD1-4EDC-A013-E25480715E15}" srcOrd="0" destOrd="0" presId="urn:microsoft.com/office/officeart/2005/8/layout/list1#1"/>
    <dgm:cxn modelId="{D338F17A-DF00-4B81-AAD1-1A40B5B91350}" type="presParOf" srcId="{AA269DD0-6195-494E-A72C-6268F5E9B6B7}" destId="{118339D5-922A-460C-8BAB-65664AC68233}" srcOrd="1" destOrd="0" presId="urn:microsoft.com/office/officeart/2005/8/layout/list1#1"/>
    <dgm:cxn modelId="{A573F2D4-5155-4AC4-B79B-14DE38054C46}" type="presParOf" srcId="{5B7AC3CA-2F44-4DAF-8EB5-F44772002448}" destId="{F6F89EF3-6725-4BD9-986E-421918ED6614}" srcOrd="9" destOrd="0" presId="urn:microsoft.com/office/officeart/2005/8/layout/list1#1"/>
    <dgm:cxn modelId="{6C5F80A3-A7FE-4D89-BA97-C8C2F7874382}" type="presParOf" srcId="{5B7AC3CA-2F44-4DAF-8EB5-F44772002448}" destId="{CE14E6F8-58BE-4027-8494-913B9C0FDA79}" srcOrd="10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1F55ED-EE47-4DD1-9B5E-95CDEED60C9E}">
      <dsp:nvSpPr>
        <dsp:cNvPr id="0" name=""/>
        <dsp:cNvSpPr/>
      </dsp:nvSpPr>
      <dsp:spPr>
        <a:xfrm>
          <a:off x="1380422" y="249817"/>
          <a:ext cx="3413758" cy="3413758"/>
        </a:xfrm>
        <a:prstGeom prst="pie">
          <a:avLst>
            <a:gd name="adj1" fmla="val 16200000"/>
            <a:gd name="adj2" fmla="val 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0" kern="1200" dirty="0"/>
        </a:p>
      </dsp:txBody>
      <dsp:txXfrm>
        <a:off x="3192558" y="957359"/>
        <a:ext cx="1259839" cy="934719"/>
      </dsp:txXfrm>
    </dsp:sp>
    <dsp:sp modelId="{496550BF-1CD7-4F8A-8F5F-9AEB7952650A}">
      <dsp:nvSpPr>
        <dsp:cNvPr id="0" name=""/>
        <dsp:cNvSpPr/>
      </dsp:nvSpPr>
      <dsp:spPr>
        <a:xfrm>
          <a:off x="1380422" y="364422"/>
          <a:ext cx="3413758" cy="3413758"/>
        </a:xfrm>
        <a:prstGeom prst="pie">
          <a:avLst>
            <a:gd name="adj1" fmla="val 0"/>
            <a:gd name="adj2" fmla="val 540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0" kern="1200" dirty="0"/>
        </a:p>
      </dsp:txBody>
      <dsp:txXfrm>
        <a:off x="3192558" y="2135918"/>
        <a:ext cx="1259839" cy="934719"/>
      </dsp:txXfrm>
    </dsp:sp>
    <dsp:sp modelId="{4F10E6AD-F2AA-4B5D-91D3-DBAA147BB896}">
      <dsp:nvSpPr>
        <dsp:cNvPr id="0" name=""/>
        <dsp:cNvSpPr/>
      </dsp:nvSpPr>
      <dsp:spPr>
        <a:xfrm>
          <a:off x="1265817" y="364422"/>
          <a:ext cx="3413758" cy="3413758"/>
        </a:xfrm>
        <a:prstGeom prst="pie">
          <a:avLst>
            <a:gd name="adj1" fmla="val 5400000"/>
            <a:gd name="adj2" fmla="val 1080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0" kern="1200" dirty="0"/>
        </a:p>
      </dsp:txBody>
      <dsp:txXfrm>
        <a:off x="1607599" y="2135918"/>
        <a:ext cx="1259839" cy="934719"/>
      </dsp:txXfrm>
    </dsp:sp>
    <dsp:sp modelId="{B56B7104-9689-4DF7-9C8D-FA45BDE7AD0F}">
      <dsp:nvSpPr>
        <dsp:cNvPr id="0" name=""/>
        <dsp:cNvSpPr/>
      </dsp:nvSpPr>
      <dsp:spPr>
        <a:xfrm>
          <a:off x="1265817" y="249817"/>
          <a:ext cx="3413758" cy="3413758"/>
        </a:xfrm>
        <a:prstGeom prst="pie">
          <a:avLst>
            <a:gd name="adj1" fmla="val 10800000"/>
            <a:gd name="adj2" fmla="val 1620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0" kern="1200"/>
        </a:p>
      </dsp:txBody>
      <dsp:txXfrm>
        <a:off x="1607599" y="957359"/>
        <a:ext cx="1259839" cy="934719"/>
      </dsp:txXfrm>
    </dsp:sp>
    <dsp:sp modelId="{1C947223-5F0C-45CB-84B5-8A823ED88728}">
      <dsp:nvSpPr>
        <dsp:cNvPr id="0" name=""/>
        <dsp:cNvSpPr/>
      </dsp:nvSpPr>
      <dsp:spPr>
        <a:xfrm>
          <a:off x="1169094" y="38489"/>
          <a:ext cx="3836414" cy="3836414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gradFill flip="none" rotWithShape="1">
          <a:gsLst>
            <a:gs pos="100000">
              <a:schemeClr val="accent1"/>
            </a:gs>
            <a:gs pos="47000">
              <a:schemeClr val="accent1">
                <a:alpha val="50000"/>
              </a:schemeClr>
            </a:gs>
            <a:gs pos="0">
              <a:schemeClr val="bg1">
                <a:alpha val="0"/>
              </a:schemeClr>
            </a:gs>
          </a:gsLst>
          <a:lin ang="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06028E-3905-432E-B949-1EDDC48643D6}">
      <dsp:nvSpPr>
        <dsp:cNvPr id="0" name=""/>
        <dsp:cNvSpPr/>
      </dsp:nvSpPr>
      <dsp:spPr>
        <a:xfrm>
          <a:off x="1169094" y="153094"/>
          <a:ext cx="3836414" cy="3836414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gradFill flip="none" rotWithShape="1">
          <a:gsLst>
            <a:gs pos="100000">
              <a:schemeClr val="accent1"/>
            </a:gs>
            <a:gs pos="28000">
              <a:schemeClr val="accent1">
                <a:alpha val="50000"/>
              </a:schemeClr>
            </a:gs>
            <a:gs pos="0">
              <a:schemeClr val="bg1">
                <a:alpha val="0"/>
              </a:schemeClr>
            </a:gs>
          </a:gsLst>
          <a:lin ang="54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50E8F0-2725-494D-8B71-985B11E19D99}">
      <dsp:nvSpPr>
        <dsp:cNvPr id="0" name=""/>
        <dsp:cNvSpPr/>
      </dsp:nvSpPr>
      <dsp:spPr>
        <a:xfrm>
          <a:off x="1054489" y="153094"/>
          <a:ext cx="3836414" cy="3836414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gradFill flip="none" rotWithShape="1">
          <a:gsLst>
            <a:gs pos="0">
              <a:schemeClr val="accent1"/>
            </a:gs>
            <a:gs pos="69000">
              <a:schemeClr val="accent1"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F468FC-DE29-4178-A2E1-19E1A8D299EF}">
      <dsp:nvSpPr>
        <dsp:cNvPr id="0" name=""/>
        <dsp:cNvSpPr/>
      </dsp:nvSpPr>
      <dsp:spPr>
        <a:xfrm>
          <a:off x="1054489" y="38489"/>
          <a:ext cx="3836414" cy="3836414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gradFill rotWithShape="0">
          <a:gsLst>
            <a:gs pos="0">
              <a:schemeClr val="accent1"/>
            </a:gs>
            <a:gs pos="41000">
              <a:schemeClr val="accent1"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679BD-24A6-49AE-B626-42E8925C235D}">
      <dsp:nvSpPr>
        <dsp:cNvPr id="0" name=""/>
        <dsp:cNvSpPr/>
      </dsp:nvSpPr>
      <dsp:spPr>
        <a:xfrm>
          <a:off x="0" y="63555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ECEEE2-B82F-4ECD-A8D5-2ABD8A1D6078}">
      <dsp:nvSpPr>
        <dsp:cNvPr id="0" name=""/>
        <dsp:cNvSpPr/>
      </dsp:nvSpPr>
      <dsp:spPr>
        <a:xfrm>
          <a:off x="406400" y="30393"/>
          <a:ext cx="5689600" cy="1210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b="1" kern="1200" dirty="0"/>
            <a:t>1.</a:t>
          </a:r>
          <a:r>
            <a:rPr lang="zh-CN" altLang="en-US" sz="2000" b="1" kern="1200" dirty="0"/>
            <a:t>环保，无污染，符合我国的环保理念和农业发展趋势。</a:t>
          </a:r>
        </a:p>
      </dsp:txBody>
      <dsp:txXfrm>
        <a:off x="465483" y="89476"/>
        <a:ext cx="5571434" cy="1092154"/>
      </dsp:txXfrm>
    </dsp:sp>
    <dsp:sp modelId="{D0A588D4-1601-4B44-99F5-4563B70308C2}">
      <dsp:nvSpPr>
        <dsp:cNvPr id="0" name=""/>
        <dsp:cNvSpPr/>
      </dsp:nvSpPr>
      <dsp:spPr>
        <a:xfrm>
          <a:off x="0" y="249531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B0984A-9FB2-4AAB-B320-240AB26BDF03}">
      <dsp:nvSpPr>
        <dsp:cNvPr id="0" name=""/>
        <dsp:cNvSpPr/>
      </dsp:nvSpPr>
      <dsp:spPr>
        <a:xfrm>
          <a:off x="406400" y="1890153"/>
          <a:ext cx="5689600" cy="1210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b="1" kern="1200" dirty="0"/>
            <a:t>2.</a:t>
          </a:r>
          <a:r>
            <a:rPr lang="zh-CN" altLang="en-US" sz="2000" b="1" kern="1200" dirty="0"/>
            <a:t>成本低，更加方便便捷，更加适用于小片农田，能够补充我国农业缺点。</a:t>
          </a:r>
        </a:p>
      </dsp:txBody>
      <dsp:txXfrm>
        <a:off x="465483" y="1949236"/>
        <a:ext cx="5571434" cy="1092154"/>
      </dsp:txXfrm>
    </dsp:sp>
    <dsp:sp modelId="{CE14E6F8-58BE-4027-8494-913B9C0FDA79}">
      <dsp:nvSpPr>
        <dsp:cNvPr id="0" name=""/>
        <dsp:cNvSpPr/>
      </dsp:nvSpPr>
      <dsp:spPr>
        <a:xfrm>
          <a:off x="0" y="435507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8339D5-922A-460C-8BAB-65664AC68233}">
      <dsp:nvSpPr>
        <dsp:cNvPr id="0" name=""/>
        <dsp:cNvSpPr/>
      </dsp:nvSpPr>
      <dsp:spPr>
        <a:xfrm>
          <a:off x="406400" y="3749913"/>
          <a:ext cx="5689600" cy="1210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b="1" kern="1200" dirty="0"/>
            <a:t>3.</a:t>
          </a:r>
          <a:r>
            <a:rPr lang="zh-CN" altLang="en-US" sz="2000" b="1" kern="1200" dirty="0"/>
            <a:t>可以应对不同硬度的土地，其钻头为可拆卸机构，可以根据不同硬度的土地来更换钻头。</a:t>
          </a:r>
        </a:p>
      </dsp:txBody>
      <dsp:txXfrm>
        <a:off x="465483" y="3808996"/>
        <a:ext cx="557143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#1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ar" val="1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srcNode" val="dummy1a"/>
                  <dgm:param type="dstNode" val="dummy1b"/>
                  <dgm:param type="begSty" val="arr"/>
                  <dgm:param type="endSty" val="noArr"/>
                  <dgm:param type="connRout" val="longCurve"/>
                  <dgm:param type="begPts" val="tL"/>
                  <dgm:param type="endPts" val="tR"/>
                </dgm:alg>
              </dgm:if>
              <dgm:else name="Name175">
                <dgm:alg type="conn">
                  <dgm:param type="srcNode" val="dummy1a"/>
                  <dgm:param type="dstNode" val="dummy1b"/>
                  <dgm:param type="begSty" val="noArr"/>
                  <dgm:param type="endSty" val="arr"/>
                  <dgm:param type="connRout" val="longCurve"/>
                  <dgm:param type="begPts" val="tL"/>
                  <dgm:param type="endPts" val="t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srcNode" val="dummy1a"/>
                  <dgm:param type="dstNode" val="dummy1b"/>
                  <dgm:param type="begSty" val="noArr"/>
                  <dgm:param type="endSty" val="arr"/>
                  <dgm:param type="connRout" val="curve"/>
                  <dgm:param type="begPts" val="tL"/>
                  <dgm:param type="endPts" val="tL"/>
                </dgm:alg>
              </dgm:if>
              <dgm:else name="Name180">
                <dgm:alg type="conn">
                  <dgm:param type="srcNode" val="dummy1a"/>
                  <dgm:param type="dstNode" val="dummy1b"/>
                  <dgm:param type="begSty" val="arr"/>
                  <dgm:param type="endSty" val="noArr"/>
                  <dgm:param type="connRout" val="curve"/>
                  <dgm:param type="begPts" val="tL"/>
                  <dgm:param type="endPts" val="tL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srcNode" val="dummy2a"/>
              <dgm:param type="dstNode" val="dummy2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185">
            <dgm:alg type="conn">
              <dgm:param type="srcNode" val="dummy2a"/>
              <dgm:param type="dstNode" val="dummy2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srcNode" val="dummy3a"/>
              <dgm:param type="dstNode" val="dummy3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189">
            <dgm:alg type="conn">
              <dgm:param type="srcNode" val="dummy3a"/>
              <dgm:param type="dstNode" val="dummy3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srcNode" val="dummy4a"/>
              <dgm:param type="dstNode" val="dummy4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193">
            <dgm:alg type="conn">
              <dgm:param type="srcNode" val="dummy4a"/>
              <dgm:param type="dstNode" val="dummy4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srcNode" val="dummy5a"/>
              <dgm:param type="dstNode" val="dummy5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197">
            <dgm:alg type="conn">
              <dgm:param type="srcNode" val="dummy5a"/>
              <dgm:param type="dstNode" val="dummy5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srcNode" val="dummy6a"/>
              <dgm:param type="dstNode" val="dummy6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201">
            <dgm:alg type="conn">
              <dgm:param type="srcNode" val="dummy6a"/>
              <dgm:param type="dstNode" val="dummy6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srcNode" val="dummy7a"/>
              <dgm:param type="dstNode" val="dummy7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205">
            <dgm:alg type="conn">
              <dgm:param type="srcNode" val="dummy7a"/>
              <dgm:param type="dstNode" val="dummy7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86FBF-8E26-4C9B-92A9-8F21660295D7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56909-6ACE-4FEC-9F28-745381C5F4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576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B1F4D-9A06-41FD-9592-15639BF7370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63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53D4-1743-46DE-A35C-B0B3E7AA1689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0371-4754-4F86-9910-1813B26C1A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53D4-1743-46DE-A35C-B0B3E7AA1689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0371-4754-4F86-9910-1813B26C1A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53D4-1743-46DE-A35C-B0B3E7AA1689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0371-4754-4F86-9910-1813B26C1A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-Office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427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238B23B-DC4D-47F9-FF2E-795C51532D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3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226A6A0-9C2D-507F-7AD8-AC540498B9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26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53D4-1743-46DE-A35C-B0B3E7AA1689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0371-4754-4F86-9910-1813B26C1A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53D4-1743-46DE-A35C-B0B3E7AA1689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0371-4754-4F86-9910-1813B26C1A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53D4-1743-46DE-A35C-B0B3E7AA1689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0371-4754-4F86-9910-1813B26C1A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53D4-1743-46DE-A35C-B0B3E7AA1689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0371-4754-4F86-9910-1813B26C1A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53D4-1743-46DE-A35C-B0B3E7AA1689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0371-4754-4F86-9910-1813B26C1A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53D4-1743-46DE-A35C-B0B3E7AA1689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0371-4754-4F86-9910-1813B26C1A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53D4-1743-46DE-A35C-B0B3E7AA1689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0371-4754-4F86-9910-1813B26C1A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53D4-1743-46DE-A35C-B0B3E7AA1689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0371-4754-4F86-9910-1813B26C1A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53D4-1743-46DE-A35C-B0B3E7AA1689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0371-4754-4F86-9910-1813B26C1A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53D4-1743-46DE-A35C-B0B3E7AA1689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0371-4754-4F86-9910-1813B26C1A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53D4-1743-46DE-A35C-B0B3E7AA1689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0371-4754-4F86-9910-1813B26C1A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53D4-1743-46DE-A35C-B0B3E7AA1689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0371-4754-4F86-9910-1813B26C1A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53D4-1743-46DE-A35C-B0B3E7AA1689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0371-4754-4F86-9910-1813B26C1A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53D4-1743-46DE-A35C-B0B3E7AA1689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0371-4754-4F86-9910-1813B26C1A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53D4-1743-46DE-A35C-B0B3E7AA1689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0371-4754-4F86-9910-1813B26C1A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53D4-1743-46DE-A35C-B0B3E7AA1689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0371-4754-4F86-9910-1813B26C1A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53D4-1743-46DE-A35C-B0B3E7AA1689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0371-4754-4F86-9910-1813B26C1A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53D4-1743-46DE-A35C-B0B3E7AA1689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0371-4754-4F86-9910-1813B26C1A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53D4-1743-46DE-A35C-B0B3E7AA1689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0371-4754-4F86-9910-1813B26C1A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C53D4-1743-46DE-A35C-B0B3E7AA1689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60371-4754-4F86-9910-1813B26C1A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4" r:id="rId13"/>
    <p:sldLayoutId id="21474836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C53D4-1743-46DE-A35C-B0B3E7AA1689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60371-4754-4F86-9910-1813B26C1A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13186" y="1879107"/>
            <a:ext cx="9144000" cy="45719"/>
          </a:xfrm>
        </p:spPr>
        <p:txBody>
          <a:bodyPr>
            <a:normAutofit fontScale="90000"/>
          </a:bodyPr>
          <a:lstStyle/>
          <a:p>
            <a:r>
              <a:rPr lang="zh-CN" altLang="en-US" b="1" dirty="0"/>
              <a:t>小型播种一体机的设计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949388" y="5773271"/>
            <a:ext cx="7718612" cy="886609"/>
          </a:xfrm>
        </p:spPr>
        <p:txBody>
          <a:bodyPr>
            <a:normAutofit lnSpcReduction="10000"/>
          </a:bodyPr>
          <a:lstStyle/>
          <a:p>
            <a:r>
              <a:rPr lang="zh-CN" altLang="en-US" sz="6000" dirty="0"/>
              <a:t>答辩人：付源博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7066" cy="120405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4887"/>
            <a:ext cx="3632200" cy="22701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096" y="0"/>
            <a:ext cx="1322659" cy="12980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515062" y="92765"/>
            <a:ext cx="4300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2.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</a:rPr>
              <a:t>主要功能的设计</a:t>
            </a:r>
          </a:p>
        </p:txBody>
      </p:sp>
      <p:pic>
        <p:nvPicPr>
          <p:cNvPr id="102" name="图片 101"/>
          <p:cNvPicPr/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48385" y="1596390"/>
            <a:ext cx="5121275" cy="4676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6948259" y="2776825"/>
            <a:ext cx="40640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000" b="1" dirty="0"/>
              <a:t>我国具有多种类型的土壤，且其软硬程度不一，则需要要不同的钻头来适配多样的土壤。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44" y="1"/>
            <a:ext cx="1358183" cy="133289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415669" y="141309"/>
            <a:ext cx="314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5">
                    <a:lumMod val="75000"/>
                  </a:schemeClr>
                </a:solidFill>
              </a:rPr>
              <a:t>2.</a:t>
            </a:r>
            <a:r>
              <a:rPr lang="zh-CN" altLang="en-US" sz="2400" dirty="0">
                <a:solidFill>
                  <a:schemeClr val="accent5">
                    <a:lumMod val="75000"/>
                  </a:schemeClr>
                </a:solidFill>
              </a:rPr>
              <a:t>主要功能的设计</a:t>
            </a:r>
          </a:p>
        </p:txBody>
      </p:sp>
      <p:pic>
        <p:nvPicPr>
          <p:cNvPr id="9" name="图片 8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53" y="1756551"/>
            <a:ext cx="2340000" cy="1620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305339" y="4843669"/>
            <a:ext cx="10316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图一为播种的控制杆，图二为播种的导管，图三为控制出口高度的卡槽，图四为播种的出口。导管口与钻头间的距离可以控制种间距。当要播种时拉起图一中的横杆，外壳会上拉至图三筒壁的位置中的卡槽，种子从图四中落出，即可完成播种。</a:t>
            </a:r>
          </a:p>
        </p:txBody>
      </p:sp>
      <p:cxnSp>
        <p:nvCxnSpPr>
          <p:cNvPr id="21" name="直接箭头连接符 20"/>
          <p:cNvCxnSpPr/>
          <p:nvPr/>
        </p:nvCxnSpPr>
        <p:spPr>
          <a:xfrm flipV="1">
            <a:off x="3372678" y="1358348"/>
            <a:ext cx="1013792" cy="1358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4109333" y="1027909"/>
            <a:ext cx="177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拉杆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82B2144-0FF0-0C3E-4746-6D656474FDC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654153" y="1756551"/>
            <a:ext cx="2340000" cy="162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6141E96-5215-F4BA-74C5-2B16581A4F48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271" y="1756551"/>
            <a:ext cx="2340000" cy="162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0388EC3-AAFE-417B-308C-1DBFA47D8F5D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963" y="1756551"/>
            <a:ext cx="2340000" cy="1620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EAC1875-A612-B16F-AB10-02CAD85E7287}"/>
              </a:ext>
            </a:extLst>
          </p:cNvPr>
          <p:cNvSpPr txBox="1"/>
          <p:nvPr/>
        </p:nvSpPr>
        <p:spPr>
          <a:xfrm>
            <a:off x="887118" y="3621298"/>
            <a:ext cx="234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图一</a:t>
            </a:r>
            <a:endParaRPr lang="en-US" altLang="zh-CN" sz="20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D7BDD90-1695-451F-E2C0-133E178044BC}"/>
              </a:ext>
            </a:extLst>
          </p:cNvPr>
          <p:cNvSpPr txBox="1"/>
          <p:nvPr/>
        </p:nvSpPr>
        <p:spPr>
          <a:xfrm>
            <a:off x="3654153" y="3619257"/>
            <a:ext cx="234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图二</a:t>
            </a:r>
            <a:endParaRPr lang="en-US" altLang="zh-CN" sz="20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22128DE-23AF-6194-19C0-870E988BD3F9}"/>
              </a:ext>
            </a:extLst>
          </p:cNvPr>
          <p:cNvSpPr txBox="1"/>
          <p:nvPr/>
        </p:nvSpPr>
        <p:spPr>
          <a:xfrm>
            <a:off x="6229271" y="3625797"/>
            <a:ext cx="2391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图三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82EC4CE-4DA4-FC6E-FEB3-4C22882DC0EB}"/>
              </a:ext>
            </a:extLst>
          </p:cNvPr>
          <p:cNvSpPr txBox="1"/>
          <p:nvPr/>
        </p:nvSpPr>
        <p:spPr>
          <a:xfrm>
            <a:off x="9059963" y="3625797"/>
            <a:ext cx="2244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图四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844" y="1"/>
            <a:ext cx="1358183" cy="133289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415669" y="141309"/>
            <a:ext cx="314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5">
                    <a:lumMod val="75000"/>
                  </a:schemeClr>
                </a:solidFill>
              </a:rPr>
              <a:t>2.</a:t>
            </a:r>
            <a:r>
              <a:rPr lang="zh-CN" altLang="en-US" sz="2400" dirty="0">
                <a:solidFill>
                  <a:schemeClr val="accent5">
                    <a:lumMod val="75000"/>
                  </a:schemeClr>
                </a:solidFill>
              </a:rPr>
              <a:t>主要功能的设计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920365" y="1465580"/>
            <a:ext cx="6495415" cy="418211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208905" y="902335"/>
            <a:ext cx="406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各式各样的种子</a:t>
            </a: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4751070" y="6060440"/>
            <a:ext cx="3169772" cy="3613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 dirty="0"/>
              <a:t>常用种子大概在</a:t>
            </a:r>
            <a:r>
              <a:rPr lang="en-US" altLang="zh-CN" sz="2000" b="1" dirty="0"/>
              <a:t>2—8mm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88026" y="1895060"/>
            <a:ext cx="50159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>
                <a:solidFill>
                  <a:schemeClr val="accent5">
                    <a:lumMod val="50000"/>
                  </a:schemeClr>
                </a:solidFill>
              </a:rPr>
              <a:t>Part 03</a:t>
            </a:r>
            <a:endParaRPr lang="zh-CN" altLang="en-US" sz="8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45734" y="3750366"/>
            <a:ext cx="59005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dirty="0">
                <a:solidFill>
                  <a:schemeClr val="accent5">
                    <a:lumMod val="75000"/>
                  </a:schemeClr>
                </a:solidFill>
              </a:rPr>
              <a:t>产品优势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图示 24"/>
          <p:cNvGraphicFramePr/>
          <p:nvPr/>
        </p:nvGraphicFramePr>
        <p:xfrm>
          <a:off x="3048002" y="1959154"/>
          <a:ext cx="6095998" cy="4063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4" name="文本框 33"/>
          <p:cNvSpPr txBox="1"/>
          <p:nvPr/>
        </p:nvSpPr>
        <p:spPr>
          <a:xfrm>
            <a:off x="4799574" y="2965588"/>
            <a:ext cx="1296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轻松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6096001" y="2965588"/>
            <a:ext cx="1296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环保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4799574" y="4308833"/>
            <a:ext cx="1296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简便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6096001" y="4308833"/>
            <a:ext cx="1296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可控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B0F4DFB-8867-6D06-FB5E-466860D9EC39}"/>
              </a:ext>
            </a:extLst>
          </p:cNvPr>
          <p:cNvSpPr txBox="1"/>
          <p:nvPr/>
        </p:nvSpPr>
        <p:spPr>
          <a:xfrm>
            <a:off x="563274" y="1932920"/>
            <a:ext cx="41088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等线"/>
                <a:ea typeface="等线"/>
                <a:cs typeface="+mn-cs"/>
                <a:sym typeface="+mn-ea"/>
              </a:rPr>
              <a:t>1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等线"/>
                <a:ea typeface="等线"/>
                <a:cs typeface="+mn-cs"/>
                <a:sym typeface="+mn-ea"/>
              </a:rPr>
              <a:t>.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等线"/>
                <a:ea typeface="等线"/>
                <a:cs typeface="+mn-cs"/>
                <a:sym typeface="+mn-ea"/>
              </a:rPr>
              <a:t>将种植的挖坑、润土、播种三个步骤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等线"/>
              <a:ea typeface="等线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等线"/>
                <a:ea typeface="等线"/>
                <a:cs typeface="+mn-cs"/>
                <a:sym typeface="+mn-ea"/>
              </a:rPr>
              <a:t>结合，使耕种更加轻松方便，有效提高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等线"/>
              <a:ea typeface="等线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等线"/>
                <a:ea typeface="等线"/>
                <a:cs typeface="+mn-cs"/>
                <a:sym typeface="+mn-ea"/>
              </a:rPr>
              <a:t>了种植效率和减轻了劳作者的负担，也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等线"/>
              <a:ea typeface="等线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等线"/>
                <a:ea typeface="等线"/>
                <a:cs typeface="+mn-cs"/>
                <a:sym typeface="+mn-ea"/>
              </a:rPr>
              <a:t>提高了种植者的兴趣。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8BD5B3C-221D-9978-3E26-3285DEFEA22F}"/>
              </a:ext>
            </a:extLst>
          </p:cNvPr>
          <p:cNvSpPr txBox="1"/>
          <p:nvPr/>
        </p:nvSpPr>
        <p:spPr>
          <a:xfrm>
            <a:off x="7607804" y="1888010"/>
            <a:ext cx="43396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dirty="0">
                <a:sym typeface="+mn-ea"/>
              </a:rPr>
              <a:t>2.该装置采用按压自动转动结构挖坑，使</a:t>
            </a:r>
            <a:endParaRPr lang="en-US" altLang="zh-CN" sz="1800" b="1" dirty="0">
              <a:sym typeface="+mn-ea"/>
            </a:endParaRPr>
          </a:p>
          <a:p>
            <a:r>
              <a:rPr lang="zh-CN" altLang="en-US" sz="1800" b="1" dirty="0">
                <a:sym typeface="+mn-ea"/>
              </a:rPr>
              <a:t>按压更加方便，并且按压后会自动恢复，</a:t>
            </a:r>
            <a:endParaRPr lang="en-US" altLang="zh-CN" sz="1800" b="1" dirty="0">
              <a:sym typeface="+mn-ea"/>
            </a:endParaRPr>
          </a:p>
          <a:p>
            <a:r>
              <a:rPr lang="zh-CN" altLang="en-US" sz="1800" b="1" dirty="0">
                <a:sym typeface="+mn-ea"/>
              </a:rPr>
              <a:t>相较与大型机械更加环保，更加节约，符</a:t>
            </a:r>
            <a:endParaRPr lang="en-US" altLang="zh-CN" sz="1800" b="1" dirty="0">
              <a:sym typeface="+mn-ea"/>
            </a:endParaRPr>
          </a:p>
          <a:p>
            <a:r>
              <a:rPr lang="zh-CN" altLang="en-US" sz="1800" b="1" dirty="0">
                <a:sym typeface="+mn-ea"/>
              </a:rPr>
              <a:t>合我国农业发展中的环保理念。</a:t>
            </a:r>
            <a:endParaRPr lang="zh-CN" altLang="en-US" sz="18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1EB5BD0-CB1C-9F36-6B40-9796BF9CA25A}"/>
              </a:ext>
            </a:extLst>
          </p:cNvPr>
          <p:cNvSpPr txBox="1"/>
          <p:nvPr/>
        </p:nvSpPr>
        <p:spPr>
          <a:xfrm>
            <a:off x="10643617" y="277980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>
                <a:solidFill>
                  <a:schemeClr val="accent5">
                    <a:lumMod val="75000"/>
                  </a:schemeClr>
                </a:solidFill>
              </a:rPr>
              <a:t>3.</a:t>
            </a:r>
            <a:r>
              <a:rPr lang="zh-CN" altLang="en-US" sz="1800" dirty="0">
                <a:solidFill>
                  <a:schemeClr val="accent5">
                    <a:lumMod val="75000"/>
                  </a:schemeClr>
                </a:solidFill>
              </a:rPr>
              <a:t>技术创新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738F70F-87CB-F734-D637-4C2EEC076D8C}"/>
              </a:ext>
            </a:extLst>
          </p:cNvPr>
          <p:cNvSpPr txBox="1"/>
          <p:nvPr/>
        </p:nvSpPr>
        <p:spPr>
          <a:xfrm>
            <a:off x="548642" y="4967022"/>
            <a:ext cx="41088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dirty="0">
                <a:sym typeface="+mn-ea"/>
              </a:rPr>
              <a:t>3.该产品的钻头为可拆卸钻头，可根据</a:t>
            </a:r>
            <a:endParaRPr lang="en-US" altLang="zh-CN" sz="1800" b="1" dirty="0">
              <a:sym typeface="+mn-ea"/>
            </a:endParaRPr>
          </a:p>
          <a:p>
            <a:r>
              <a:rPr lang="zh-CN" altLang="en-US" sz="1800" b="1" dirty="0">
                <a:sym typeface="+mn-ea"/>
              </a:rPr>
              <a:t>不同的土地更换不同的钻头，更换时只</a:t>
            </a:r>
            <a:endParaRPr lang="en-US" altLang="zh-CN" sz="1800" b="1" dirty="0">
              <a:sym typeface="+mn-ea"/>
            </a:endParaRPr>
          </a:p>
          <a:p>
            <a:r>
              <a:rPr lang="zh-CN" altLang="en-US" sz="1800" b="1" dirty="0">
                <a:sym typeface="+mn-ea"/>
              </a:rPr>
              <a:t>需将钻头取下即可(旋转即可取下）。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8C0A676-008D-BE05-D77C-6623ED4B01A1}"/>
              </a:ext>
            </a:extLst>
          </p:cNvPr>
          <p:cNvSpPr txBox="1"/>
          <p:nvPr/>
        </p:nvSpPr>
        <p:spPr>
          <a:xfrm>
            <a:off x="7702907" y="4996285"/>
            <a:ext cx="45704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/>
              <a:t>4.</a:t>
            </a:r>
            <a:r>
              <a:rPr lang="zh-CN" altLang="en-US" sz="1800" b="1" dirty="0"/>
              <a:t>利用种子导管与转头的自带间隔，精准</a:t>
            </a:r>
            <a:endParaRPr lang="en-US" altLang="zh-CN" sz="1800" b="1" dirty="0"/>
          </a:p>
          <a:p>
            <a:r>
              <a:rPr lang="zh-CN" altLang="en-US" sz="1800" b="1" dirty="0"/>
              <a:t>把控种子直间的间距，种子导管与转头距离</a:t>
            </a:r>
            <a:endParaRPr lang="en-US" altLang="zh-CN" sz="1800" b="1" dirty="0"/>
          </a:p>
          <a:p>
            <a:r>
              <a:rPr lang="zh-CN" altLang="en-US" sz="1800" b="1" dirty="0"/>
              <a:t>可调节，可以更好地适配更多种子所需要</a:t>
            </a:r>
            <a:endParaRPr lang="en-US" altLang="zh-CN" sz="1800" b="1" dirty="0"/>
          </a:p>
          <a:p>
            <a:r>
              <a:rPr lang="zh-CN" altLang="en-US" sz="1800" b="1" dirty="0"/>
              <a:t>的生长环境间距。</a:t>
            </a:r>
          </a:p>
        </p:txBody>
      </p:sp>
    </p:spTree>
    <p:extLst>
      <p:ext uri="{BB962C8B-B14F-4D97-AF65-F5344CB8AC3E}">
        <p14:creationId xmlns:p14="http://schemas.microsoft.com/office/powerpoint/2010/main" val="3536554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9657" cy="12852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246103" y="274162"/>
            <a:ext cx="3359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5">
                    <a:lumMod val="75000"/>
                  </a:schemeClr>
                </a:solidFill>
              </a:rPr>
              <a:t>3.</a:t>
            </a:r>
            <a:r>
              <a:rPr lang="zh-CN" altLang="en-US" sz="2400" dirty="0">
                <a:solidFill>
                  <a:schemeClr val="accent5">
                    <a:lumMod val="75000"/>
                  </a:schemeClr>
                </a:solidFill>
              </a:rPr>
              <a:t>产品优势</a:t>
            </a:r>
          </a:p>
        </p:txBody>
      </p:sp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3170181553"/>
              </p:ext>
            </p:extLst>
          </p:nvPr>
        </p:nvGraphicFramePr>
        <p:xfrm>
          <a:off x="1957645" y="132675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20209" y="1835426"/>
            <a:ext cx="58508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>
                <a:solidFill>
                  <a:schemeClr val="accent5">
                    <a:lumMod val="50000"/>
                  </a:schemeClr>
                </a:solidFill>
              </a:rPr>
              <a:t>Part 04</a:t>
            </a:r>
            <a:endParaRPr lang="zh-CN" altLang="en-US" sz="8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43739" y="3576025"/>
            <a:ext cx="64273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schemeClr val="accent5">
                    <a:lumMod val="75000"/>
                  </a:schemeClr>
                </a:solidFill>
              </a:rPr>
              <a:t>实现目标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741428" y="2058376"/>
            <a:ext cx="9723064" cy="163336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1750116" y="4500469"/>
            <a:ext cx="9723064" cy="163336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762040" y="2674792"/>
            <a:ext cx="75323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dirty="0"/>
              <a:t>做出产品的实体并可以投放到家庭的应用中</a:t>
            </a:r>
          </a:p>
        </p:txBody>
      </p:sp>
      <p:sp>
        <p:nvSpPr>
          <p:cNvPr id="5" name="任意多边形: 形状 4"/>
          <p:cNvSpPr>
            <a:spLocks noChangeAspect="1"/>
          </p:cNvSpPr>
          <p:nvPr/>
        </p:nvSpPr>
        <p:spPr bwMode="auto">
          <a:xfrm>
            <a:off x="1467963" y="2440866"/>
            <a:ext cx="484366" cy="484366"/>
          </a:xfrm>
          <a:custGeom>
            <a:avLst/>
            <a:gdLst>
              <a:gd name="T0" fmla="*/ 7600 w 11786"/>
              <a:gd name="T1" fmla="*/ 2806 h 11786"/>
              <a:gd name="T2" fmla="*/ 3200 w 11786"/>
              <a:gd name="T3" fmla="*/ 7206 h 11786"/>
              <a:gd name="T4" fmla="*/ 3200 w 11786"/>
              <a:gd name="T5" fmla="*/ 8586 h 11786"/>
              <a:gd name="T6" fmla="*/ 4580 w 11786"/>
              <a:gd name="T7" fmla="*/ 8586 h 11786"/>
              <a:gd name="T8" fmla="*/ 8980 w 11786"/>
              <a:gd name="T9" fmla="*/ 4186 h 11786"/>
              <a:gd name="T10" fmla="*/ 7600 w 11786"/>
              <a:gd name="T11" fmla="*/ 2806 h 11786"/>
              <a:gd name="T12" fmla="*/ 8354 w 11786"/>
              <a:gd name="T13" fmla="*/ 2052 h 11786"/>
              <a:gd name="T14" fmla="*/ 9734 w 11786"/>
              <a:gd name="T15" fmla="*/ 3432 h 11786"/>
              <a:gd name="T16" fmla="*/ 10446 w 11786"/>
              <a:gd name="T17" fmla="*/ 2719 h 11786"/>
              <a:gd name="T18" fmla="*/ 9067 w 11786"/>
              <a:gd name="T19" fmla="*/ 1340 h 11786"/>
              <a:gd name="T20" fmla="*/ 8354 w 11786"/>
              <a:gd name="T21" fmla="*/ 2052 h 11786"/>
              <a:gd name="T22" fmla="*/ 9444 w 11786"/>
              <a:gd name="T23" fmla="*/ 209 h 11786"/>
              <a:gd name="T24" fmla="*/ 11577 w 11786"/>
              <a:gd name="T25" fmla="*/ 2342 h 11786"/>
              <a:gd name="T26" fmla="*/ 11577 w 11786"/>
              <a:gd name="T27" fmla="*/ 3096 h 11786"/>
              <a:gd name="T28" fmla="*/ 5177 w 11786"/>
              <a:gd name="T29" fmla="*/ 9496 h 11786"/>
              <a:gd name="T30" fmla="*/ 4800 w 11786"/>
              <a:gd name="T31" fmla="*/ 9652 h 11786"/>
              <a:gd name="T32" fmla="*/ 2667 w 11786"/>
              <a:gd name="T33" fmla="*/ 9652 h 11786"/>
              <a:gd name="T34" fmla="*/ 2134 w 11786"/>
              <a:gd name="T35" fmla="*/ 9119 h 11786"/>
              <a:gd name="T36" fmla="*/ 2134 w 11786"/>
              <a:gd name="T37" fmla="*/ 6986 h 11786"/>
              <a:gd name="T38" fmla="*/ 2290 w 11786"/>
              <a:gd name="T39" fmla="*/ 6609 h 11786"/>
              <a:gd name="T40" fmla="*/ 8690 w 11786"/>
              <a:gd name="T41" fmla="*/ 209 h 11786"/>
              <a:gd name="T42" fmla="*/ 9444 w 11786"/>
              <a:gd name="T43" fmla="*/ 209 h 11786"/>
              <a:gd name="T44" fmla="*/ 1067 w 11786"/>
              <a:gd name="T45" fmla="*/ 10719 h 11786"/>
              <a:gd name="T46" fmla="*/ 10134 w 11786"/>
              <a:gd name="T47" fmla="*/ 10719 h 11786"/>
              <a:gd name="T48" fmla="*/ 10134 w 11786"/>
              <a:gd name="T49" fmla="*/ 6452 h 11786"/>
              <a:gd name="T50" fmla="*/ 10667 w 11786"/>
              <a:gd name="T51" fmla="*/ 5919 h 11786"/>
              <a:gd name="T52" fmla="*/ 11200 w 11786"/>
              <a:gd name="T53" fmla="*/ 6452 h 11786"/>
              <a:gd name="T54" fmla="*/ 11200 w 11786"/>
              <a:gd name="T55" fmla="*/ 11252 h 11786"/>
              <a:gd name="T56" fmla="*/ 10667 w 11786"/>
              <a:gd name="T57" fmla="*/ 11786 h 11786"/>
              <a:gd name="T58" fmla="*/ 534 w 11786"/>
              <a:gd name="T59" fmla="*/ 11786 h 11786"/>
              <a:gd name="T60" fmla="*/ 0 w 11786"/>
              <a:gd name="T61" fmla="*/ 11252 h 11786"/>
              <a:gd name="T62" fmla="*/ 0 w 11786"/>
              <a:gd name="T63" fmla="*/ 1119 h 11786"/>
              <a:gd name="T64" fmla="*/ 534 w 11786"/>
              <a:gd name="T65" fmla="*/ 586 h 11786"/>
              <a:gd name="T66" fmla="*/ 5334 w 11786"/>
              <a:gd name="T67" fmla="*/ 586 h 11786"/>
              <a:gd name="T68" fmla="*/ 5867 w 11786"/>
              <a:gd name="T69" fmla="*/ 1119 h 11786"/>
              <a:gd name="T70" fmla="*/ 5334 w 11786"/>
              <a:gd name="T71" fmla="*/ 1652 h 11786"/>
              <a:gd name="T72" fmla="*/ 1067 w 11786"/>
              <a:gd name="T73" fmla="*/ 1652 h 11786"/>
              <a:gd name="T74" fmla="*/ 1067 w 11786"/>
              <a:gd name="T75" fmla="*/ 10719 h 11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786" h="11786">
                <a:moveTo>
                  <a:pt x="7600" y="2806"/>
                </a:moveTo>
                <a:lnTo>
                  <a:pt x="3200" y="7206"/>
                </a:lnTo>
                <a:lnTo>
                  <a:pt x="3200" y="8586"/>
                </a:lnTo>
                <a:lnTo>
                  <a:pt x="4580" y="8586"/>
                </a:lnTo>
                <a:lnTo>
                  <a:pt x="8980" y="4186"/>
                </a:lnTo>
                <a:lnTo>
                  <a:pt x="7600" y="2806"/>
                </a:lnTo>
                <a:close/>
                <a:moveTo>
                  <a:pt x="8354" y="2052"/>
                </a:moveTo>
                <a:lnTo>
                  <a:pt x="9734" y="3432"/>
                </a:lnTo>
                <a:lnTo>
                  <a:pt x="10446" y="2719"/>
                </a:lnTo>
                <a:lnTo>
                  <a:pt x="9067" y="1340"/>
                </a:lnTo>
                <a:lnTo>
                  <a:pt x="8354" y="2052"/>
                </a:lnTo>
                <a:close/>
                <a:moveTo>
                  <a:pt x="9444" y="209"/>
                </a:moveTo>
                <a:lnTo>
                  <a:pt x="11577" y="2342"/>
                </a:lnTo>
                <a:cubicBezTo>
                  <a:pt x="11786" y="2550"/>
                  <a:pt x="11786" y="2888"/>
                  <a:pt x="11577" y="3096"/>
                </a:cubicBezTo>
                <a:lnTo>
                  <a:pt x="5177" y="9496"/>
                </a:lnTo>
                <a:cubicBezTo>
                  <a:pt x="5077" y="9596"/>
                  <a:pt x="4942" y="9652"/>
                  <a:pt x="4800" y="9652"/>
                </a:cubicBezTo>
                <a:lnTo>
                  <a:pt x="2667" y="9652"/>
                </a:lnTo>
                <a:cubicBezTo>
                  <a:pt x="2372" y="9652"/>
                  <a:pt x="2134" y="9414"/>
                  <a:pt x="2134" y="9119"/>
                </a:cubicBezTo>
                <a:lnTo>
                  <a:pt x="2134" y="6986"/>
                </a:lnTo>
                <a:cubicBezTo>
                  <a:pt x="2134" y="6844"/>
                  <a:pt x="2190" y="6709"/>
                  <a:pt x="2290" y="6609"/>
                </a:cubicBezTo>
                <a:lnTo>
                  <a:pt x="8690" y="209"/>
                </a:lnTo>
                <a:cubicBezTo>
                  <a:pt x="8898" y="0"/>
                  <a:pt x="9236" y="0"/>
                  <a:pt x="9444" y="209"/>
                </a:cubicBezTo>
                <a:close/>
                <a:moveTo>
                  <a:pt x="1067" y="10719"/>
                </a:moveTo>
                <a:lnTo>
                  <a:pt x="10134" y="10719"/>
                </a:lnTo>
                <a:lnTo>
                  <a:pt x="10134" y="6452"/>
                </a:lnTo>
                <a:cubicBezTo>
                  <a:pt x="10134" y="6158"/>
                  <a:pt x="10372" y="5919"/>
                  <a:pt x="10667" y="5919"/>
                </a:cubicBezTo>
                <a:cubicBezTo>
                  <a:pt x="10962" y="5919"/>
                  <a:pt x="11200" y="6158"/>
                  <a:pt x="11200" y="6452"/>
                </a:cubicBezTo>
                <a:lnTo>
                  <a:pt x="11200" y="11252"/>
                </a:lnTo>
                <a:cubicBezTo>
                  <a:pt x="11200" y="11547"/>
                  <a:pt x="10962" y="11786"/>
                  <a:pt x="10667" y="11786"/>
                </a:cubicBezTo>
                <a:lnTo>
                  <a:pt x="534" y="11786"/>
                </a:lnTo>
                <a:cubicBezTo>
                  <a:pt x="239" y="11786"/>
                  <a:pt x="0" y="11547"/>
                  <a:pt x="0" y="11252"/>
                </a:cubicBezTo>
                <a:lnTo>
                  <a:pt x="0" y="1119"/>
                </a:lnTo>
                <a:cubicBezTo>
                  <a:pt x="0" y="824"/>
                  <a:pt x="239" y="586"/>
                  <a:pt x="534" y="586"/>
                </a:cubicBezTo>
                <a:lnTo>
                  <a:pt x="5334" y="586"/>
                </a:lnTo>
                <a:cubicBezTo>
                  <a:pt x="5628" y="586"/>
                  <a:pt x="5867" y="824"/>
                  <a:pt x="5867" y="1119"/>
                </a:cubicBezTo>
                <a:cubicBezTo>
                  <a:pt x="5867" y="1414"/>
                  <a:pt x="5628" y="1652"/>
                  <a:pt x="5334" y="1652"/>
                </a:cubicBezTo>
                <a:lnTo>
                  <a:pt x="1067" y="1652"/>
                </a:lnTo>
                <a:lnTo>
                  <a:pt x="1067" y="1071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095758" y="2996057"/>
            <a:ext cx="1224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endParaRPr lang="zh-CN" altLang="en-US" sz="2000" b="1" dirty="0">
              <a:solidFill>
                <a:schemeClr val="accent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56016" y="4932730"/>
            <a:ext cx="753237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dirty="0"/>
              <a:t>能够有效填补我国小块农田种植麻烦问题，并减轻劳作者的负担。</a:t>
            </a:r>
          </a:p>
        </p:txBody>
      </p:sp>
      <p:sp>
        <p:nvSpPr>
          <p:cNvPr id="9" name="任意多边形: 形状 8"/>
          <p:cNvSpPr>
            <a:spLocks noChangeAspect="1"/>
          </p:cNvSpPr>
          <p:nvPr/>
        </p:nvSpPr>
        <p:spPr bwMode="auto">
          <a:xfrm>
            <a:off x="10429767" y="4832787"/>
            <a:ext cx="484366" cy="484366"/>
          </a:xfrm>
          <a:custGeom>
            <a:avLst/>
            <a:gdLst>
              <a:gd name="T0" fmla="*/ 7600 w 11786"/>
              <a:gd name="T1" fmla="*/ 2806 h 11786"/>
              <a:gd name="T2" fmla="*/ 3200 w 11786"/>
              <a:gd name="T3" fmla="*/ 7206 h 11786"/>
              <a:gd name="T4" fmla="*/ 3200 w 11786"/>
              <a:gd name="T5" fmla="*/ 8586 h 11786"/>
              <a:gd name="T6" fmla="*/ 4580 w 11786"/>
              <a:gd name="T7" fmla="*/ 8586 h 11786"/>
              <a:gd name="T8" fmla="*/ 8980 w 11786"/>
              <a:gd name="T9" fmla="*/ 4186 h 11786"/>
              <a:gd name="T10" fmla="*/ 7600 w 11786"/>
              <a:gd name="T11" fmla="*/ 2806 h 11786"/>
              <a:gd name="T12" fmla="*/ 8354 w 11786"/>
              <a:gd name="T13" fmla="*/ 2052 h 11786"/>
              <a:gd name="T14" fmla="*/ 9734 w 11786"/>
              <a:gd name="T15" fmla="*/ 3432 h 11786"/>
              <a:gd name="T16" fmla="*/ 10446 w 11786"/>
              <a:gd name="T17" fmla="*/ 2719 h 11786"/>
              <a:gd name="T18" fmla="*/ 9067 w 11786"/>
              <a:gd name="T19" fmla="*/ 1340 h 11786"/>
              <a:gd name="T20" fmla="*/ 8354 w 11786"/>
              <a:gd name="T21" fmla="*/ 2052 h 11786"/>
              <a:gd name="T22" fmla="*/ 9444 w 11786"/>
              <a:gd name="T23" fmla="*/ 209 h 11786"/>
              <a:gd name="T24" fmla="*/ 11577 w 11786"/>
              <a:gd name="T25" fmla="*/ 2342 h 11786"/>
              <a:gd name="T26" fmla="*/ 11577 w 11786"/>
              <a:gd name="T27" fmla="*/ 3096 h 11786"/>
              <a:gd name="T28" fmla="*/ 5177 w 11786"/>
              <a:gd name="T29" fmla="*/ 9496 h 11786"/>
              <a:gd name="T30" fmla="*/ 4800 w 11786"/>
              <a:gd name="T31" fmla="*/ 9652 h 11786"/>
              <a:gd name="T32" fmla="*/ 2667 w 11786"/>
              <a:gd name="T33" fmla="*/ 9652 h 11786"/>
              <a:gd name="T34" fmla="*/ 2134 w 11786"/>
              <a:gd name="T35" fmla="*/ 9119 h 11786"/>
              <a:gd name="T36" fmla="*/ 2134 w 11786"/>
              <a:gd name="T37" fmla="*/ 6986 h 11786"/>
              <a:gd name="T38" fmla="*/ 2290 w 11786"/>
              <a:gd name="T39" fmla="*/ 6609 h 11786"/>
              <a:gd name="T40" fmla="*/ 8690 w 11786"/>
              <a:gd name="T41" fmla="*/ 209 h 11786"/>
              <a:gd name="T42" fmla="*/ 9444 w 11786"/>
              <a:gd name="T43" fmla="*/ 209 h 11786"/>
              <a:gd name="T44" fmla="*/ 1067 w 11786"/>
              <a:gd name="T45" fmla="*/ 10719 h 11786"/>
              <a:gd name="T46" fmla="*/ 10134 w 11786"/>
              <a:gd name="T47" fmla="*/ 10719 h 11786"/>
              <a:gd name="T48" fmla="*/ 10134 w 11786"/>
              <a:gd name="T49" fmla="*/ 6452 h 11786"/>
              <a:gd name="T50" fmla="*/ 10667 w 11786"/>
              <a:gd name="T51" fmla="*/ 5919 h 11786"/>
              <a:gd name="T52" fmla="*/ 11200 w 11786"/>
              <a:gd name="T53" fmla="*/ 6452 h 11786"/>
              <a:gd name="T54" fmla="*/ 11200 w 11786"/>
              <a:gd name="T55" fmla="*/ 11252 h 11786"/>
              <a:gd name="T56" fmla="*/ 10667 w 11786"/>
              <a:gd name="T57" fmla="*/ 11786 h 11786"/>
              <a:gd name="T58" fmla="*/ 534 w 11786"/>
              <a:gd name="T59" fmla="*/ 11786 h 11786"/>
              <a:gd name="T60" fmla="*/ 0 w 11786"/>
              <a:gd name="T61" fmla="*/ 11252 h 11786"/>
              <a:gd name="T62" fmla="*/ 0 w 11786"/>
              <a:gd name="T63" fmla="*/ 1119 h 11786"/>
              <a:gd name="T64" fmla="*/ 534 w 11786"/>
              <a:gd name="T65" fmla="*/ 586 h 11786"/>
              <a:gd name="T66" fmla="*/ 5334 w 11786"/>
              <a:gd name="T67" fmla="*/ 586 h 11786"/>
              <a:gd name="T68" fmla="*/ 5867 w 11786"/>
              <a:gd name="T69" fmla="*/ 1119 h 11786"/>
              <a:gd name="T70" fmla="*/ 5334 w 11786"/>
              <a:gd name="T71" fmla="*/ 1652 h 11786"/>
              <a:gd name="T72" fmla="*/ 1067 w 11786"/>
              <a:gd name="T73" fmla="*/ 1652 h 11786"/>
              <a:gd name="T74" fmla="*/ 1067 w 11786"/>
              <a:gd name="T75" fmla="*/ 10719 h 11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786" h="11786">
                <a:moveTo>
                  <a:pt x="7600" y="2806"/>
                </a:moveTo>
                <a:lnTo>
                  <a:pt x="3200" y="7206"/>
                </a:lnTo>
                <a:lnTo>
                  <a:pt x="3200" y="8586"/>
                </a:lnTo>
                <a:lnTo>
                  <a:pt x="4580" y="8586"/>
                </a:lnTo>
                <a:lnTo>
                  <a:pt x="8980" y="4186"/>
                </a:lnTo>
                <a:lnTo>
                  <a:pt x="7600" y="2806"/>
                </a:lnTo>
                <a:close/>
                <a:moveTo>
                  <a:pt x="8354" y="2052"/>
                </a:moveTo>
                <a:lnTo>
                  <a:pt x="9734" y="3432"/>
                </a:lnTo>
                <a:lnTo>
                  <a:pt x="10446" y="2719"/>
                </a:lnTo>
                <a:lnTo>
                  <a:pt x="9067" y="1340"/>
                </a:lnTo>
                <a:lnTo>
                  <a:pt x="8354" y="2052"/>
                </a:lnTo>
                <a:close/>
                <a:moveTo>
                  <a:pt x="9444" y="209"/>
                </a:moveTo>
                <a:lnTo>
                  <a:pt x="11577" y="2342"/>
                </a:lnTo>
                <a:cubicBezTo>
                  <a:pt x="11786" y="2550"/>
                  <a:pt x="11786" y="2888"/>
                  <a:pt x="11577" y="3096"/>
                </a:cubicBezTo>
                <a:lnTo>
                  <a:pt x="5177" y="9496"/>
                </a:lnTo>
                <a:cubicBezTo>
                  <a:pt x="5077" y="9596"/>
                  <a:pt x="4942" y="9652"/>
                  <a:pt x="4800" y="9652"/>
                </a:cubicBezTo>
                <a:lnTo>
                  <a:pt x="2667" y="9652"/>
                </a:lnTo>
                <a:cubicBezTo>
                  <a:pt x="2372" y="9652"/>
                  <a:pt x="2134" y="9414"/>
                  <a:pt x="2134" y="9119"/>
                </a:cubicBezTo>
                <a:lnTo>
                  <a:pt x="2134" y="6986"/>
                </a:lnTo>
                <a:cubicBezTo>
                  <a:pt x="2134" y="6844"/>
                  <a:pt x="2190" y="6709"/>
                  <a:pt x="2290" y="6609"/>
                </a:cubicBezTo>
                <a:lnTo>
                  <a:pt x="8690" y="209"/>
                </a:lnTo>
                <a:cubicBezTo>
                  <a:pt x="8898" y="0"/>
                  <a:pt x="9236" y="0"/>
                  <a:pt x="9444" y="209"/>
                </a:cubicBezTo>
                <a:close/>
                <a:moveTo>
                  <a:pt x="1067" y="10719"/>
                </a:moveTo>
                <a:lnTo>
                  <a:pt x="10134" y="10719"/>
                </a:lnTo>
                <a:lnTo>
                  <a:pt x="10134" y="6452"/>
                </a:lnTo>
                <a:cubicBezTo>
                  <a:pt x="10134" y="6158"/>
                  <a:pt x="10372" y="5919"/>
                  <a:pt x="10667" y="5919"/>
                </a:cubicBezTo>
                <a:cubicBezTo>
                  <a:pt x="10962" y="5919"/>
                  <a:pt x="11200" y="6158"/>
                  <a:pt x="11200" y="6452"/>
                </a:cubicBezTo>
                <a:lnTo>
                  <a:pt x="11200" y="11252"/>
                </a:lnTo>
                <a:cubicBezTo>
                  <a:pt x="11200" y="11547"/>
                  <a:pt x="10962" y="11786"/>
                  <a:pt x="10667" y="11786"/>
                </a:cubicBezTo>
                <a:lnTo>
                  <a:pt x="534" y="11786"/>
                </a:lnTo>
                <a:cubicBezTo>
                  <a:pt x="239" y="11786"/>
                  <a:pt x="0" y="11547"/>
                  <a:pt x="0" y="11252"/>
                </a:cubicBezTo>
                <a:lnTo>
                  <a:pt x="0" y="1119"/>
                </a:lnTo>
                <a:cubicBezTo>
                  <a:pt x="0" y="824"/>
                  <a:pt x="239" y="586"/>
                  <a:pt x="534" y="586"/>
                </a:cubicBezTo>
                <a:lnTo>
                  <a:pt x="5334" y="586"/>
                </a:lnTo>
                <a:cubicBezTo>
                  <a:pt x="5628" y="586"/>
                  <a:pt x="5867" y="824"/>
                  <a:pt x="5867" y="1119"/>
                </a:cubicBezTo>
                <a:cubicBezTo>
                  <a:pt x="5867" y="1414"/>
                  <a:pt x="5628" y="1652"/>
                  <a:pt x="5334" y="1652"/>
                </a:cubicBezTo>
                <a:lnTo>
                  <a:pt x="1067" y="1652"/>
                </a:lnTo>
                <a:lnTo>
                  <a:pt x="1067" y="1071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0057562" y="5387978"/>
            <a:ext cx="1224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</a:t>
            </a:r>
            <a:endParaRPr lang="zh-CN" altLang="en-US" sz="2000" b="1" dirty="0">
              <a:solidFill>
                <a:schemeClr val="accent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9784051" y="615608"/>
            <a:ext cx="3166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4.</a:t>
            </a:r>
            <a:r>
              <a:rPr lang="zh-CN" altLang="en-US" sz="3200" b="1" dirty="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实现目标</a:t>
            </a:r>
          </a:p>
        </p:txBody>
      </p:sp>
    </p:spTree>
    <p:extLst>
      <p:ext uri="{BB962C8B-B14F-4D97-AF65-F5344CB8AC3E}">
        <p14:creationId xmlns:p14="http://schemas.microsoft.com/office/powerpoint/2010/main" val="1978661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13" y="0"/>
            <a:ext cx="1303678" cy="127940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435" y="3024373"/>
            <a:ext cx="1158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/>
              <a:t>恳请各位老师评判指正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99B44403-76E1-4431-B5BA-F370C0D5D402}"/>
              </a:ext>
            </a:extLst>
          </p:cNvPr>
          <p:cNvSpPr/>
          <p:nvPr/>
        </p:nvSpPr>
        <p:spPr>
          <a:xfrm>
            <a:off x="10509112" y="5241510"/>
            <a:ext cx="1682888" cy="1616490"/>
          </a:xfrm>
          <a:custGeom>
            <a:avLst/>
            <a:gdLst>
              <a:gd name="connsiteX0" fmla="*/ 1365956 w 1682888"/>
              <a:gd name="connsiteY0" fmla="*/ 0 h 1616490"/>
              <a:gd name="connsiteX1" fmla="*/ 1641244 w 1682888"/>
              <a:gd name="connsiteY1" fmla="*/ 27752 h 1616490"/>
              <a:gd name="connsiteX2" fmla="*/ 1682888 w 1682888"/>
              <a:gd name="connsiteY2" fmla="*/ 38459 h 1616490"/>
              <a:gd name="connsiteX3" fmla="*/ 1682888 w 1682888"/>
              <a:gd name="connsiteY3" fmla="*/ 1616490 h 1616490"/>
              <a:gd name="connsiteX4" fmla="*/ 23974 w 1682888"/>
              <a:gd name="connsiteY4" fmla="*/ 1616490 h 1616490"/>
              <a:gd name="connsiteX5" fmla="*/ 7052 w 1682888"/>
              <a:gd name="connsiteY5" fmla="*/ 1505617 h 1616490"/>
              <a:gd name="connsiteX6" fmla="*/ 0 w 1682888"/>
              <a:gd name="connsiteY6" fmla="*/ 1365956 h 1616490"/>
              <a:gd name="connsiteX7" fmla="*/ 1365956 w 1682888"/>
              <a:gd name="connsiteY7" fmla="*/ 0 h 161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82888" h="1616490">
                <a:moveTo>
                  <a:pt x="1365956" y="0"/>
                </a:moveTo>
                <a:cubicBezTo>
                  <a:pt x="1460256" y="0"/>
                  <a:pt x="1552323" y="9556"/>
                  <a:pt x="1641244" y="27752"/>
                </a:cubicBezTo>
                <a:lnTo>
                  <a:pt x="1682888" y="38459"/>
                </a:lnTo>
                <a:lnTo>
                  <a:pt x="1682888" y="1616490"/>
                </a:lnTo>
                <a:lnTo>
                  <a:pt x="23974" y="1616490"/>
                </a:lnTo>
                <a:lnTo>
                  <a:pt x="7052" y="1505617"/>
                </a:lnTo>
                <a:cubicBezTo>
                  <a:pt x="2389" y="1459698"/>
                  <a:pt x="0" y="1413106"/>
                  <a:pt x="0" y="1365956"/>
                </a:cubicBezTo>
                <a:cubicBezTo>
                  <a:pt x="0" y="611559"/>
                  <a:pt x="611559" y="0"/>
                  <a:pt x="13659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F164A79-75F4-416C-98CD-00EAA176E723}"/>
              </a:ext>
            </a:extLst>
          </p:cNvPr>
          <p:cNvSpPr txBox="1"/>
          <p:nvPr/>
        </p:nvSpPr>
        <p:spPr>
          <a:xfrm>
            <a:off x="1122592" y="2021531"/>
            <a:ext cx="1538883" cy="281493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8800" b="1" dirty="0">
                <a:latin typeface="等线 Light" panose="02010600030101010101" pitchFamily="2" charset="-122"/>
                <a:ea typeface="等线 Light" panose="02010600030101010101" pitchFamily="2" charset="-122"/>
              </a:rPr>
              <a:t>目录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8D83E26-6C4C-43BE-BFBC-A3F40388E52E}"/>
              </a:ext>
            </a:extLst>
          </p:cNvPr>
          <p:cNvSpPr/>
          <p:nvPr/>
        </p:nvSpPr>
        <p:spPr>
          <a:xfrm>
            <a:off x="9536450" y="581795"/>
            <a:ext cx="537138" cy="53713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763896EF-0C14-4A90-85E4-D30D8B182E52}"/>
              </a:ext>
            </a:extLst>
          </p:cNvPr>
          <p:cNvSpPr/>
          <p:nvPr/>
        </p:nvSpPr>
        <p:spPr>
          <a:xfrm>
            <a:off x="10201245" y="0"/>
            <a:ext cx="1975360" cy="850364"/>
          </a:xfrm>
          <a:custGeom>
            <a:avLst/>
            <a:gdLst>
              <a:gd name="connsiteX0" fmla="*/ 0 w 1975360"/>
              <a:gd name="connsiteY0" fmla="*/ 0 h 850364"/>
              <a:gd name="connsiteX1" fmla="*/ 1975360 w 1975360"/>
              <a:gd name="connsiteY1" fmla="*/ 0 h 850364"/>
              <a:gd name="connsiteX2" fmla="*/ 1970376 w 1975360"/>
              <a:gd name="connsiteY2" fmla="*/ 49444 h 850364"/>
              <a:gd name="connsiteX3" fmla="*/ 987680 w 1975360"/>
              <a:gd name="connsiteY3" fmla="*/ 850364 h 850364"/>
              <a:gd name="connsiteX4" fmla="*/ 4984 w 1975360"/>
              <a:gd name="connsiteY4" fmla="*/ 49444 h 85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5360" h="850364">
                <a:moveTo>
                  <a:pt x="0" y="0"/>
                </a:moveTo>
                <a:lnTo>
                  <a:pt x="1975360" y="0"/>
                </a:lnTo>
                <a:lnTo>
                  <a:pt x="1970376" y="49444"/>
                </a:lnTo>
                <a:cubicBezTo>
                  <a:pt x="1876843" y="506528"/>
                  <a:pt x="1472415" y="850364"/>
                  <a:pt x="987680" y="850364"/>
                </a:cubicBezTo>
                <a:cubicBezTo>
                  <a:pt x="502945" y="850364"/>
                  <a:pt x="98517" y="506528"/>
                  <a:pt x="4984" y="494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8B94FE9B-8A39-458F-AD56-52D6F04BFC81}"/>
              </a:ext>
            </a:extLst>
          </p:cNvPr>
          <p:cNvSpPr/>
          <p:nvPr/>
        </p:nvSpPr>
        <p:spPr>
          <a:xfrm>
            <a:off x="4498201" y="2432046"/>
            <a:ext cx="2641433" cy="5107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</a:rPr>
              <a:t>创作背景及意义</a:t>
            </a: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7792C430-7CC7-41AC-8005-7B8460E0219A}"/>
              </a:ext>
            </a:extLst>
          </p:cNvPr>
          <p:cNvSpPr/>
          <p:nvPr/>
        </p:nvSpPr>
        <p:spPr>
          <a:xfrm>
            <a:off x="3760508" y="2374844"/>
            <a:ext cx="789527" cy="635675"/>
          </a:xfrm>
          <a:prstGeom prst="roundRect">
            <a:avLst>
              <a:gd name="adj" fmla="val 14857"/>
            </a:avLst>
          </a:prstGeom>
          <a:solidFill>
            <a:schemeClr val="accent1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zh-CN" sz="3200" b="1" dirty="0">
                <a:latin typeface="等线 Light" panose="02010600030101010101" pitchFamily="2" charset="-122"/>
                <a:ea typeface="等线 Light" panose="02010600030101010101" pitchFamily="2" charset="-122"/>
              </a:rPr>
              <a:t>01</a:t>
            </a:r>
            <a:endParaRPr lang="zh-CN" altLang="en-US" sz="4000" b="1" dirty="0"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D486FD9A-67B4-4CBB-85C7-C662FE154F3F}"/>
              </a:ext>
            </a:extLst>
          </p:cNvPr>
          <p:cNvSpPr/>
          <p:nvPr/>
        </p:nvSpPr>
        <p:spPr>
          <a:xfrm>
            <a:off x="8289358" y="2437295"/>
            <a:ext cx="2661493" cy="5107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</a:rPr>
              <a:t>主要功能的设计</a:t>
            </a:r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18A0739B-8E8E-4136-B2D3-BB8A161E6D50}"/>
              </a:ext>
            </a:extLst>
          </p:cNvPr>
          <p:cNvSpPr/>
          <p:nvPr/>
        </p:nvSpPr>
        <p:spPr>
          <a:xfrm>
            <a:off x="7590387" y="2374844"/>
            <a:ext cx="789527" cy="635675"/>
          </a:xfrm>
          <a:prstGeom prst="roundRect">
            <a:avLst>
              <a:gd name="adj" fmla="val 14857"/>
            </a:avLst>
          </a:prstGeom>
          <a:solidFill>
            <a:schemeClr val="accent1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zh-CN" sz="3200" b="1" dirty="0">
                <a:latin typeface="等线 Light" panose="02010600030101010101" pitchFamily="2" charset="-122"/>
                <a:ea typeface="等线 Light" panose="02010600030101010101" pitchFamily="2" charset="-122"/>
              </a:rPr>
              <a:t>02</a:t>
            </a:r>
            <a:endParaRPr lang="zh-CN" altLang="en-US" sz="4000" b="1" dirty="0"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1E10487F-C91A-4C70-AAC7-993E7922F7D1}"/>
              </a:ext>
            </a:extLst>
          </p:cNvPr>
          <p:cNvSpPr/>
          <p:nvPr/>
        </p:nvSpPr>
        <p:spPr>
          <a:xfrm>
            <a:off x="4481419" y="4029211"/>
            <a:ext cx="2641433" cy="5107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</a:rPr>
              <a:t>产品优势</a:t>
            </a:r>
          </a:p>
        </p:txBody>
      </p: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F9A41AE3-DD73-46F6-B686-280227F5AA9B}"/>
              </a:ext>
            </a:extLst>
          </p:cNvPr>
          <p:cNvSpPr/>
          <p:nvPr/>
        </p:nvSpPr>
        <p:spPr>
          <a:xfrm>
            <a:off x="3760508" y="3966760"/>
            <a:ext cx="789527" cy="635675"/>
          </a:xfrm>
          <a:prstGeom prst="roundRect">
            <a:avLst>
              <a:gd name="adj" fmla="val 14857"/>
            </a:avLst>
          </a:prstGeom>
          <a:solidFill>
            <a:schemeClr val="accent1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zh-CN" sz="3200" b="1" dirty="0">
                <a:latin typeface="等线 Light" panose="02010600030101010101" pitchFamily="2" charset="-122"/>
                <a:ea typeface="等线 Light" panose="02010600030101010101" pitchFamily="2" charset="-122"/>
              </a:rPr>
              <a:t>03</a:t>
            </a:r>
            <a:endParaRPr lang="zh-CN" altLang="en-US" sz="4000" b="1" dirty="0"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sp>
        <p:nvSpPr>
          <p:cNvPr id="60" name="矩形: 圆角 59">
            <a:extLst>
              <a:ext uri="{FF2B5EF4-FFF2-40B4-BE49-F238E27FC236}">
                <a16:creationId xmlns:a16="http://schemas.microsoft.com/office/drawing/2014/main" id="{6BCBC7AB-FB77-4188-95CE-BEB3DA47E72A}"/>
              </a:ext>
            </a:extLst>
          </p:cNvPr>
          <p:cNvSpPr/>
          <p:nvPr/>
        </p:nvSpPr>
        <p:spPr>
          <a:xfrm>
            <a:off x="8265847" y="4044935"/>
            <a:ext cx="2661493" cy="497384"/>
          </a:xfrm>
          <a:prstGeom prst="roundRect">
            <a:avLst>
              <a:gd name="adj" fmla="val 12793"/>
            </a:avLst>
          </a:prstGeom>
          <a:solidFill>
            <a:schemeClr val="bg1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</a:rPr>
              <a:t>实现目标</a:t>
            </a:r>
          </a:p>
        </p:txBody>
      </p:sp>
      <p:sp>
        <p:nvSpPr>
          <p:cNvPr id="61" name="矩形: 圆角 60">
            <a:extLst>
              <a:ext uri="{FF2B5EF4-FFF2-40B4-BE49-F238E27FC236}">
                <a16:creationId xmlns:a16="http://schemas.microsoft.com/office/drawing/2014/main" id="{DBC712C3-CEB9-4BC0-B944-155867ABCEF3}"/>
              </a:ext>
            </a:extLst>
          </p:cNvPr>
          <p:cNvSpPr/>
          <p:nvPr/>
        </p:nvSpPr>
        <p:spPr>
          <a:xfrm>
            <a:off x="7590387" y="3966760"/>
            <a:ext cx="789527" cy="635675"/>
          </a:xfrm>
          <a:prstGeom prst="roundRect">
            <a:avLst>
              <a:gd name="adj" fmla="val 14857"/>
            </a:avLst>
          </a:prstGeom>
          <a:solidFill>
            <a:schemeClr val="accent1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zh-CN" sz="3200" b="1" dirty="0">
                <a:latin typeface="等线 Light" panose="02010600030101010101" pitchFamily="2" charset="-122"/>
                <a:ea typeface="等线 Light" panose="02010600030101010101" pitchFamily="2" charset="-122"/>
              </a:rPr>
              <a:t>04</a:t>
            </a:r>
            <a:endParaRPr lang="zh-CN" altLang="en-US" sz="4000" b="1" dirty="0"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72F932CD-A8CD-440D-BC2B-3EEBD38EB96F}"/>
              </a:ext>
            </a:extLst>
          </p:cNvPr>
          <p:cNvSpPr/>
          <p:nvPr/>
        </p:nvSpPr>
        <p:spPr>
          <a:xfrm>
            <a:off x="-1" y="0"/>
            <a:ext cx="492503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50800" dir="5400000" sx="101000" sy="101000" algn="ctr" rotWithShape="0">
              <a:srgbClr val="2056FF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3DEF81D-D882-4186-B332-678D31ED882E}"/>
              </a:ext>
            </a:extLst>
          </p:cNvPr>
          <p:cNvGrpSpPr/>
          <p:nvPr/>
        </p:nvGrpSpPr>
        <p:grpSpPr>
          <a:xfrm>
            <a:off x="3021870" y="1942784"/>
            <a:ext cx="157492" cy="2943026"/>
            <a:chOff x="2903337" y="1942784"/>
            <a:chExt cx="157492" cy="2943026"/>
          </a:xfrm>
        </p:grpSpPr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160F77F6-1119-4295-A373-5BFF56E8C469}"/>
                </a:ext>
              </a:extLst>
            </p:cNvPr>
            <p:cNvCxnSpPr>
              <a:cxnSpLocks/>
            </p:cNvCxnSpPr>
            <p:nvPr/>
          </p:nvCxnSpPr>
          <p:spPr>
            <a:xfrm>
              <a:off x="2982083" y="2171265"/>
              <a:ext cx="0" cy="2502717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28C8575-CE7D-4808-81D2-114F72D1B146}"/>
                </a:ext>
              </a:extLst>
            </p:cNvPr>
            <p:cNvSpPr/>
            <p:nvPr/>
          </p:nvSpPr>
          <p:spPr>
            <a:xfrm rot="18900000">
              <a:off x="2903337" y="1942784"/>
              <a:ext cx="157492" cy="1574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CA4833BD-38D2-4066-AE85-B93E846EFE64}"/>
                </a:ext>
              </a:extLst>
            </p:cNvPr>
            <p:cNvSpPr/>
            <p:nvPr/>
          </p:nvSpPr>
          <p:spPr>
            <a:xfrm rot="18900000">
              <a:off x="2903337" y="4728318"/>
              <a:ext cx="157492" cy="1574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80A6486F-BE81-43BB-B607-836BE155CDC6}"/>
                </a:ext>
              </a:extLst>
            </p:cNvPr>
            <p:cNvSpPr/>
            <p:nvPr/>
          </p:nvSpPr>
          <p:spPr>
            <a:xfrm rot="18900000">
              <a:off x="2903337" y="2048617"/>
              <a:ext cx="157492" cy="1574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B91ACF41-5428-49A2-AE75-87091F08DC83}"/>
                </a:ext>
              </a:extLst>
            </p:cNvPr>
            <p:cNvSpPr/>
            <p:nvPr/>
          </p:nvSpPr>
          <p:spPr>
            <a:xfrm rot="18900000">
              <a:off x="2903337" y="4597093"/>
              <a:ext cx="157492" cy="1574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6985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144000" cy="1257300"/>
          </a:xfrm>
        </p:spPr>
        <p:txBody>
          <a:bodyPr>
            <a:noAutofit/>
          </a:bodyPr>
          <a:lstStyle/>
          <a:p>
            <a:r>
              <a:rPr lang="en-US" altLang="zh-CN" sz="8800" dirty="0">
                <a:solidFill>
                  <a:schemeClr val="accent5">
                    <a:lumMod val="75000"/>
                  </a:schemeClr>
                </a:solidFill>
              </a:rPr>
              <a:t>Part 01</a:t>
            </a:r>
            <a:endParaRPr lang="zh-CN" altLang="en-US" sz="8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CN" altLang="en-US" sz="8800" dirty="0">
                <a:solidFill>
                  <a:schemeClr val="accent5">
                    <a:lumMod val="50000"/>
                  </a:schemeClr>
                </a:solidFill>
              </a:rPr>
              <a:t>创作背景及意义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7" y="2260543"/>
            <a:ext cx="3690830" cy="245506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6581"/>
            <a:ext cx="1297858" cy="127369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463685" y="4715604"/>
            <a:ext cx="2732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大型耕种一体机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304504" y="5220471"/>
            <a:ext cx="1856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成本高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941238" y="5635863"/>
            <a:ext cx="214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耕种方便省力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672328" y="6063718"/>
            <a:ext cx="2640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适合用于大片农田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792" y="2260543"/>
            <a:ext cx="3617578" cy="245506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183953" y="4715604"/>
            <a:ext cx="3427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中型耕种一体机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582156" y="5210773"/>
            <a:ext cx="2645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/>
              <a:t>成本适中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506387" y="5623998"/>
            <a:ext cx="2782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/>
              <a:t>耕种方便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373720" y="6049088"/>
            <a:ext cx="3047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/>
              <a:t>适用于农村中型农田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9618311" y="87394"/>
            <a:ext cx="474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</a:t>
            </a:r>
            <a:r>
              <a:rPr lang="zh-CN" alt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创作背景及意义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C8DE1CA-DD5F-9788-8BA4-70AF25B31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598" y="848431"/>
            <a:ext cx="4072481" cy="305436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844DAC1-874D-B204-1F25-E29213756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378"/>
            <a:ext cx="1298561" cy="127417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1A2616D-3FBE-FF9A-774F-8436DFE8BC80}"/>
              </a:ext>
            </a:extLst>
          </p:cNvPr>
          <p:cNvSpPr txBox="1"/>
          <p:nvPr/>
        </p:nvSpPr>
        <p:spPr>
          <a:xfrm>
            <a:off x="2185336" y="4486620"/>
            <a:ext cx="80906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kern="100" dirty="0">
                <a:effectLst/>
                <a:ea typeface="黑体" panose="02010609060101010101" pitchFamily="49" charset="-122"/>
                <a:cs typeface="Times New Roman" panose="02020603050405020304" pitchFamily="18" charset="0"/>
              </a:rPr>
              <a:t>背景</a:t>
            </a:r>
            <a:r>
              <a:rPr lang="en-US" altLang="zh-CN" sz="2000" kern="100" dirty="0">
                <a:effectLst/>
                <a:ea typeface="黑体" panose="02010609060101010101" pitchFamily="49" charset="-122"/>
                <a:cs typeface="Times New Roman" panose="02020603050405020304" pitchFamily="18" charset="0"/>
              </a:rPr>
              <a:t>:</a:t>
            </a:r>
            <a:r>
              <a:rPr lang="zh-CN" altLang="zh-CN" sz="2000" kern="100" dirty="0">
                <a:effectLst/>
                <a:ea typeface="黑体" panose="02010609060101010101" pitchFamily="49" charset="-122"/>
                <a:cs typeface="Times New Roman" panose="02020603050405020304" pitchFamily="18" charset="0"/>
              </a:rPr>
              <a:t>我国</a:t>
            </a:r>
            <a:r>
              <a:rPr lang="zh-CN" altLang="zh-CN" sz="2000" kern="100" dirty="0">
                <a:solidFill>
                  <a:srgbClr val="FF0000"/>
                </a:solidFill>
                <a:effectLst/>
                <a:ea typeface="黑体" panose="02010609060101010101" pitchFamily="49" charset="-122"/>
                <a:cs typeface="Times New Roman" panose="02020603050405020304" pitchFamily="18" charset="0"/>
              </a:rPr>
              <a:t>西部耕地面积小，分布零星，少有大规模种植地，多为家用耕地</a:t>
            </a:r>
            <a:r>
              <a:rPr lang="zh-CN" altLang="zh-CN" sz="2000" kern="100" dirty="0">
                <a:effectLst/>
                <a:ea typeface="黑体" panose="02010609060101010101" pitchFamily="49" charset="-122"/>
                <a:cs typeface="Times New Roman" panose="02020603050405020304" pitchFamily="18" charset="0"/>
              </a:rPr>
              <a:t>，国内外所发展完善的播种机难以很好解决西部耕地种植情况，则需要补充小型播种机来更好的适配我国西部耕地种植情况。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03398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92556" y="1982450"/>
            <a:ext cx="54068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>
                <a:solidFill>
                  <a:schemeClr val="accent1">
                    <a:lumMod val="75000"/>
                  </a:schemeClr>
                </a:solidFill>
              </a:rPr>
              <a:t>Part 02</a:t>
            </a:r>
            <a:endParaRPr lang="zh-CN" altLang="en-US" sz="8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77617" y="3876261"/>
            <a:ext cx="94289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accent5">
                    <a:lumMod val="75000"/>
                  </a:schemeClr>
                </a:solidFill>
              </a:rPr>
              <a:t>主要功能的设计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096" y="0"/>
            <a:ext cx="1322659" cy="12980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515062" y="92765"/>
            <a:ext cx="4300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2.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</a:rPr>
              <a:t>主要功能的设计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95" y="1739900"/>
            <a:ext cx="5460365" cy="39414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881390" y="2824480"/>
            <a:ext cx="4578303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000" b="1" dirty="0">
                <a:sym typeface="+mn-ea"/>
              </a:rPr>
              <a:t>本产品由水箱，种子导管，导水软管，螺旋按压结构，种子拉杆以及钻头五部分构成，以此将润土，挖坑和播种三个过程进行了整合。</a:t>
            </a: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3F2255CB-A61C-4FBB-577D-96504A2C1EAB}"/>
              </a:ext>
            </a:extLst>
          </p:cNvPr>
          <p:cNvCxnSpPr>
            <a:cxnSpLocks/>
          </p:cNvCxnSpPr>
          <p:nvPr/>
        </p:nvCxnSpPr>
        <p:spPr>
          <a:xfrm flipV="1">
            <a:off x="4389120" y="1298035"/>
            <a:ext cx="662311" cy="12988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383E4240-BB5C-6855-55A2-E02F53277775}"/>
              </a:ext>
            </a:extLst>
          </p:cNvPr>
          <p:cNvCxnSpPr>
            <a:cxnSpLocks/>
          </p:cNvCxnSpPr>
          <p:nvPr/>
        </p:nvCxnSpPr>
        <p:spPr>
          <a:xfrm flipV="1">
            <a:off x="3482035" y="1381804"/>
            <a:ext cx="153624" cy="26196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D439511E-C083-76A7-9A68-05525E6EABA5}"/>
              </a:ext>
            </a:extLst>
          </p:cNvPr>
          <p:cNvCxnSpPr>
            <a:cxnSpLocks/>
          </p:cNvCxnSpPr>
          <p:nvPr/>
        </p:nvCxnSpPr>
        <p:spPr>
          <a:xfrm>
            <a:off x="2018995" y="2728570"/>
            <a:ext cx="58522" cy="34966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03470627-C6EF-CC91-B935-D391526CFAD6}"/>
              </a:ext>
            </a:extLst>
          </p:cNvPr>
          <p:cNvCxnSpPr>
            <a:cxnSpLocks/>
          </p:cNvCxnSpPr>
          <p:nvPr/>
        </p:nvCxnSpPr>
        <p:spPr>
          <a:xfrm>
            <a:off x="2231136" y="4352544"/>
            <a:ext cx="1580083" cy="17706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9D22B8A7-CF5C-D2E1-391F-382E7FFFA3A1}"/>
              </a:ext>
            </a:extLst>
          </p:cNvPr>
          <p:cNvCxnSpPr>
            <a:cxnSpLocks/>
          </p:cNvCxnSpPr>
          <p:nvPr/>
        </p:nvCxnSpPr>
        <p:spPr>
          <a:xfrm flipH="1" flipV="1">
            <a:off x="2018995" y="1298035"/>
            <a:ext cx="314554" cy="12988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BCBCDD38-AF46-2478-05C1-41C890EC69FB}"/>
              </a:ext>
            </a:extLst>
          </p:cNvPr>
          <p:cNvSpPr txBox="1"/>
          <p:nvPr/>
        </p:nvSpPr>
        <p:spPr>
          <a:xfrm>
            <a:off x="4591383" y="944597"/>
            <a:ext cx="90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5.</a:t>
            </a:r>
            <a:r>
              <a:rPr lang="zh-CN" altLang="en-US" sz="2000" b="1" dirty="0"/>
              <a:t>水箱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B7A3A30-19C0-3F0C-C91A-0387C0511BF6}"/>
              </a:ext>
            </a:extLst>
          </p:cNvPr>
          <p:cNvSpPr txBox="1"/>
          <p:nvPr/>
        </p:nvSpPr>
        <p:spPr>
          <a:xfrm>
            <a:off x="3635659" y="6071621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3.</a:t>
            </a:r>
            <a:r>
              <a:rPr lang="zh-CN" altLang="en-US" sz="2000" b="1" dirty="0"/>
              <a:t>种子导管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8B8D899-D4D1-5F73-0320-63BD04052F7B}"/>
              </a:ext>
            </a:extLst>
          </p:cNvPr>
          <p:cNvSpPr txBox="1"/>
          <p:nvPr/>
        </p:nvSpPr>
        <p:spPr>
          <a:xfrm>
            <a:off x="2879919" y="1006184"/>
            <a:ext cx="141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4.</a:t>
            </a:r>
            <a:r>
              <a:rPr lang="zh-CN" altLang="en-US" sz="2000" b="1" dirty="0"/>
              <a:t>导水软管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B7D1574-A943-08A7-F035-9838FF4ED30F}"/>
              </a:ext>
            </a:extLst>
          </p:cNvPr>
          <p:cNvSpPr txBox="1"/>
          <p:nvPr/>
        </p:nvSpPr>
        <p:spPr>
          <a:xfrm>
            <a:off x="1367943" y="6217924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2.</a:t>
            </a:r>
            <a:r>
              <a:rPr lang="zh-CN" altLang="en-US" sz="2000" b="1" dirty="0"/>
              <a:t>种子拉杆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AE9D1E8-11BE-EF1F-EEBC-25919A2034FF}"/>
              </a:ext>
            </a:extLst>
          </p:cNvPr>
          <p:cNvSpPr txBox="1"/>
          <p:nvPr/>
        </p:nvSpPr>
        <p:spPr>
          <a:xfrm>
            <a:off x="965612" y="981694"/>
            <a:ext cx="1991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1..</a:t>
            </a:r>
            <a:r>
              <a:rPr lang="zh-CN" altLang="en-US" sz="2000" b="1" dirty="0"/>
              <a:t>螺旋按压结构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096" y="0"/>
            <a:ext cx="1322659" cy="12980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515062" y="92765"/>
            <a:ext cx="4300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2.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</a:rPr>
              <a:t>主要功能的设计</a:t>
            </a:r>
          </a:p>
        </p:txBody>
      </p:sp>
      <p:pic>
        <p:nvPicPr>
          <p:cNvPr id="6" name="图片 5" descr="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390" y="498475"/>
            <a:ext cx="3538855" cy="608076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D03431D-7C3D-1141-CB4D-40BED01C7F94}"/>
              </a:ext>
            </a:extLst>
          </p:cNvPr>
          <p:cNvSpPr txBox="1"/>
          <p:nvPr/>
        </p:nvSpPr>
        <p:spPr>
          <a:xfrm>
            <a:off x="6246415" y="2386939"/>
            <a:ext cx="5057795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sz="2000" b="1" dirty="0"/>
              <a:t>按压转动螺旋升降结构节省了能源的利用，</a:t>
            </a:r>
            <a:endParaRPr lang="en-US" altLang="zh-CN" sz="2000" b="1" dirty="0"/>
          </a:p>
          <a:p>
            <a:r>
              <a:rPr lang="zh-CN" altLang="en-US" sz="2000" b="1" dirty="0"/>
              <a:t>且相比于抽拉式结构更加省力。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096" y="0"/>
            <a:ext cx="1322659" cy="12980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515062" y="92765"/>
            <a:ext cx="4300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2.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</a:rPr>
              <a:t>主要功能的设计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021393" y="2723198"/>
            <a:ext cx="532737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000" b="1" dirty="0"/>
              <a:t>设备的挖坑设备（钻头），由按压自动转动结构控制，按压装置控制转头的转动。钻头和转杆中间由连接器，达到可替换的效果。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1046" y="2940730"/>
            <a:ext cx="3661801" cy="39172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537F226-5C3F-8003-FF2A-78CC6F37E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046" y="92765"/>
            <a:ext cx="3661801" cy="2847966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YxMTE0Y2VkNmNkOTQ0ZjZlNWExODBlYzUwMmY5Yjc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">
      <a:majorFont>
        <a:latin typeface="等线 Light"/>
        <a:ea typeface="等线 Light"/>
        <a:cs typeface=""/>
      </a:majorFont>
      <a:minorFont>
        <a:latin typeface="等线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697</Words>
  <Application>Microsoft Office PowerPoint</Application>
  <PresentationFormat>宽屏</PresentationFormat>
  <Paragraphs>84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23" baseType="lpstr">
      <vt:lpstr>等线</vt:lpstr>
      <vt:lpstr>等线 Light</vt:lpstr>
      <vt:lpstr>Arial</vt:lpstr>
      <vt:lpstr>Office 主题​​</vt:lpstr>
      <vt:lpstr>1_Office 主题​​</vt:lpstr>
      <vt:lpstr>小型播种一体机的设计</vt:lpstr>
      <vt:lpstr>PowerPoint 演示文稿</vt:lpstr>
      <vt:lpstr>Part 01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小型播种一体机的设计</dc:title>
  <dc:creator>源博 付</dc:creator>
  <cp:lastModifiedBy>源博 付</cp:lastModifiedBy>
  <cp:revision>11</cp:revision>
  <dcterms:created xsi:type="dcterms:W3CDTF">2023-10-28T06:40:00Z</dcterms:created>
  <dcterms:modified xsi:type="dcterms:W3CDTF">2023-11-03T10:24:07Z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1BF209F2DE1041F99830CD3AECF92B2A_12</vt:lpwstr>
  </property>
  <property fmtid="{D5CDD505-2E9C-101B-9397-08002B2CF9AE}" pid="3" name="KSOProductBuildVer">
    <vt:lpwstr>2052-12.1.0.15712</vt:lpwstr>
  </property>
</Properties>
</file>