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4" r:id="rId7"/>
    <p:sldId id="260" r:id="rId8"/>
    <p:sldId id="269" r:id="rId9"/>
    <p:sldId id="261" r:id="rId10"/>
    <p:sldId id="262" r:id="rId11"/>
    <p:sldId id="263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C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" y="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85F0-B0CB-4F9C-8E59-625646FF18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D54B-AF22-4674-930B-0DFDEC93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85F0-B0CB-4F9C-8E59-625646FF18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D54B-AF22-4674-930B-0DFDEC93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85F0-B0CB-4F9C-8E59-625646FF18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D54B-AF22-4674-930B-0DFDEC93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85F0-B0CB-4F9C-8E59-625646FF18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D54B-AF22-4674-930B-0DFDEC93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85F0-B0CB-4F9C-8E59-625646FF18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D54B-AF22-4674-930B-0DFDEC93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85F0-B0CB-4F9C-8E59-625646FF18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D54B-AF22-4674-930B-0DFDEC93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85F0-B0CB-4F9C-8E59-625646FF18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D54B-AF22-4674-930B-0DFDEC93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85F0-B0CB-4F9C-8E59-625646FF18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D54B-AF22-4674-930B-0DFDEC93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85F0-B0CB-4F9C-8E59-625646FF18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D54B-AF22-4674-930B-0DFDEC93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85F0-B0CB-4F9C-8E59-625646FF18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D54B-AF22-4674-930B-0DFDEC93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85F0-B0CB-4F9C-8E59-625646FF18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D54B-AF22-4674-930B-0DFDEC93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885F0-B0CB-4F9C-8E59-625646FF18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3D54B-AF22-4674-930B-0DFDEC9337B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79094" y="2771776"/>
            <a:ext cx="4471849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护田机器人</a:t>
            </a:r>
            <a:endParaRPr lang="zh-CN" altLang="en-US" sz="6000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67320" y="2667942"/>
            <a:ext cx="745863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80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521618" y="2243137"/>
            <a:ext cx="2371725" cy="223599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718070" y="2371723"/>
            <a:ext cx="1978819" cy="1978819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0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264819" y="3429000"/>
            <a:ext cx="6886575" cy="11287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     创新点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264817" y="4929186"/>
            <a:ext cx="6886575" cy="99298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  商业计划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264818" y="646514"/>
            <a:ext cx="6886575" cy="942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  项目背景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264817" y="1928814"/>
            <a:ext cx="6886575" cy="99298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  项目简介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2376" y="609600"/>
            <a:ext cx="254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项目背景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36160" y="367665"/>
            <a:ext cx="6844665" cy="569531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稻草人是农村常见的“安防设备”。因为有“人”的外形，有风时它会摆动手臂并发出声音。农民常常在稻田间扎上一个，用于驱赶麻雀之类的鸟儿，避免其偷食庄稼。科技在不断发展，稻草人也应与时俱进。在当前的低门槛</a:t>
            </a: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AI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开发工具的支持下，学生完全能够设计出一款类似于稻草人的智能作品，让“它”从仅仅 “外表像人”走向“内心也像人”</a:t>
            </a: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过摄像头，准确判断是否有鸟儿来偷食或者有野猪来破坏，并且能根据不同的情况发出不同的音效来驱逐，同时通过警报通知主人。当然，也可以用这种智能化的护田机器人监视是否有小偷来盗取，或者其他的意外情况，只要通电它就能够日夜工作，保护民财产。</a:t>
            </a:r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2265" y="1132205"/>
            <a:ext cx="4182745" cy="4894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0683" y="672353"/>
            <a:ext cx="2832846" cy="56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项目简介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53223" y="1020781"/>
            <a:ext cx="8050306" cy="51816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tx1"/>
                </a:solidFill>
              </a:rPr>
              <a:t>护田机器人，外观是稻草人的形状，包括头部，身体，手臂，腿部。手臂是一个机械驱鸟臂，头部上方是两片太阳能板，身体中间安置了一个大功率灭虫灯、一个旋钮和电子控制模块，腿部用来固定智能稻草人。其中，电子控制模块是基于单片机的电子控制模块，包括蓄电池、存储硬盘、红外传感器、扬声器、三基色 </a:t>
            </a:r>
            <a:r>
              <a:rPr lang="en-US" altLang="zh-CN" sz="3200" dirty="0">
                <a:solidFill>
                  <a:schemeClr val="tx1"/>
                </a:solidFill>
              </a:rPr>
              <a:t>LED </a:t>
            </a:r>
            <a:r>
              <a:rPr lang="zh-CN" altLang="en-US" sz="3200" dirty="0">
                <a:solidFill>
                  <a:schemeClr val="tx1"/>
                </a:solidFill>
              </a:rPr>
              <a:t>灯、电机、电源模块和光敏电阻。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311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工作原理如下：</a:t>
            </a:r>
            <a:endParaRPr lang="zh-CN" altLang="en-US" sz="3110"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lang="zh-CN" altLang="en-US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（1）利用光敏电阻来控制继电器开关，切换电机和灭虫灯的供电电路；（2）白天时，太阳能电池板开始工作，给单片机芯片、电机、扬声器和 LED 提供电能并且给蓄电池充电；（3）白天时，红外传感器对鸟类进行实时检测，当鸟飞入有效探测范围时，护田机器人开始驱鸟：</a:t>
            </a:r>
            <a:r>
              <a:rPr lang="zh-CN" altLang="en-US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护田机器</a:t>
            </a:r>
            <a:r>
              <a:rPr lang="zh-CN" altLang="en-US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人通过机械驱动臂的摇摆、扬声器发出的音频和蓝光驱赶接近农田的鸟类，使用者可以通过旋钮改变频闪的蓝光的波光以适应不同地区的鸟类；（4）晚上时，蓄电池给灭虫灯供电，利用飞虫的趋光性灭虫。（5）下雨天和晚上，</a:t>
            </a:r>
            <a:r>
              <a:rPr lang="zh-CN" altLang="en-US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护田机器</a:t>
            </a:r>
            <a:r>
              <a:rPr lang="zh-CN" altLang="en-US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人的驱鸟臂收拢，晴天驱鸟臂张开。</a:t>
            </a:r>
            <a:r>
              <a:rPr lang="zh-CN" altLang="en-US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护田机器</a:t>
            </a:r>
            <a:r>
              <a:rPr lang="zh-CN" altLang="en-US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人可以代替人来驱赶鸟类和害虫，效率高，手段多；没有鸟类和害虫是也可以“休息”；能够自适应于大部分地区，智能化程度高。</a:t>
            </a:r>
            <a:endParaRPr lang="zh-CN" altLang="en-US"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endParaRPr lang="zh-CN" altLang="en-US"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3777" y="284442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展示：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210" y="1299845"/>
            <a:ext cx="4639945" cy="363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440" y="1299845"/>
            <a:ext cx="5094605" cy="36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257935" y="5032375"/>
            <a:ext cx="99085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  <a:highlight>
                  <a:srgbClr val="00FFFF"/>
                </a:highlight>
              </a:rPr>
              <a:t>      </a:t>
            </a:r>
            <a:r>
              <a:rPr lang="zh-CN" altLang="en-US">
                <a:solidFill>
                  <a:schemeClr val="tx1"/>
                </a:solidFill>
                <a:highlight>
                  <a:srgbClr val="00FFFF"/>
                </a:highlight>
              </a:rPr>
              <a:t>其中，1 是太阳能板；2 是蓄电池箱；3 是蓄电池；4 是灭虫电网；5 是 LED灯；6 是中控台；7是储虫盘；8 是储虫盘托；9 是控制电路板；10 是启动开关；11 是电机；12 是电机固定座；13 和 14 是 U 型架；15 是驱鸟臂；16 是支架连接件；17 是延长杆；18 是三角支架。</a:t>
            </a:r>
            <a:endParaRPr lang="zh-CN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1" name="图片 11" descr="三维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675" y="969010"/>
            <a:ext cx="3246755" cy="4474210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745" y="999490"/>
            <a:ext cx="5918200" cy="44430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480185" y="5649595"/>
            <a:ext cx="2910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 </a:t>
            </a:r>
            <a:r>
              <a:rPr lang="zh-CN" altLang="en-US">
                <a:highlight>
                  <a:srgbClr val="00FFFF"/>
                </a:highlight>
              </a:rPr>
              <a:t>三维图</a:t>
            </a:r>
            <a:endParaRPr lang="zh-CN" altLang="en-US">
              <a:highlight>
                <a:srgbClr val="00FFFF"/>
              </a:highligh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38800" y="5680075"/>
            <a:ext cx="40170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               </a:t>
            </a:r>
            <a:r>
              <a:rPr lang="en-US" altLang="zh-CN">
                <a:highlight>
                  <a:srgbClr val="00FFFF"/>
                </a:highlight>
              </a:rPr>
              <a:t> </a:t>
            </a:r>
            <a:r>
              <a:rPr lang="zh-CN" altLang="en-US">
                <a:highlight>
                  <a:srgbClr val="00FFFF"/>
                </a:highlight>
              </a:rPr>
              <a:t>面包板电路</a:t>
            </a:r>
            <a:endParaRPr lang="zh-CN" altLang="en-US">
              <a:highlight>
                <a:srgbClr val="00FFFF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7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1694" y="744071"/>
            <a:ext cx="2402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创新点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86636" y="744071"/>
            <a:ext cx="8973670" cy="58001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工作原理如下：</a:t>
            </a:r>
            <a:endParaRPr lang="zh-CN" altLang="en-US" dirty="0"/>
          </a:p>
          <a:p>
            <a:r>
              <a:rPr lang="zh-CN" altLang="en-US" sz="2700" dirty="0">
                <a:solidFill>
                  <a:schemeClr val="tx1"/>
                </a:solidFill>
              </a:rPr>
              <a:t>1.白天驱鸟，晚上灭虫，全天候保护农田的庄稼，大幅度</a:t>
            </a:r>
            <a:endParaRPr lang="zh-CN" altLang="en-US" sz="2700" dirty="0">
              <a:solidFill>
                <a:schemeClr val="tx1"/>
              </a:solidFill>
            </a:endParaRPr>
          </a:p>
          <a:p>
            <a:r>
              <a:rPr lang="zh-CN" altLang="en-US" sz="2700" dirty="0">
                <a:solidFill>
                  <a:schemeClr val="tx1"/>
                </a:solidFill>
              </a:rPr>
              <a:t>减少虫害和鸟类的偷食；2.可以根据不同地区鸟的种类改</a:t>
            </a:r>
            <a:endParaRPr lang="zh-CN" altLang="en-US" sz="2700" dirty="0">
              <a:solidFill>
                <a:schemeClr val="tx1"/>
              </a:solidFill>
            </a:endParaRPr>
          </a:p>
          <a:p>
            <a:r>
              <a:rPr lang="zh-CN" altLang="en-US" sz="2700" dirty="0">
                <a:solidFill>
                  <a:schemeClr val="tx1"/>
                </a:solidFill>
              </a:rPr>
              <a:t>变频闪蓝光的波长，适应性强；3.有太阳时太阳能供电，</a:t>
            </a:r>
            <a:endParaRPr lang="zh-CN" altLang="en-US" sz="2700" dirty="0">
              <a:solidFill>
                <a:schemeClr val="tx1"/>
              </a:solidFill>
            </a:endParaRPr>
          </a:p>
          <a:p>
            <a:r>
              <a:rPr lang="zh-CN" altLang="en-US" sz="2700" dirty="0">
                <a:solidFill>
                  <a:schemeClr val="tx1"/>
                </a:solidFill>
              </a:rPr>
              <a:t>同时给蓄电池充电；没有太阳时，蓄电池供电；能源清洁，</a:t>
            </a:r>
            <a:endParaRPr lang="zh-CN" altLang="en-US" sz="2700" dirty="0">
              <a:solidFill>
                <a:schemeClr val="tx1"/>
              </a:solidFill>
            </a:endParaRPr>
          </a:p>
          <a:p>
            <a:r>
              <a:rPr lang="zh-CN" altLang="en-US" sz="2700" dirty="0">
                <a:solidFill>
                  <a:schemeClr val="tx1"/>
                </a:solidFill>
              </a:rPr>
              <a:t>绿色环保；4.驱鸟时，机械臂、频闪蓝光和扬声器一起工</a:t>
            </a:r>
            <a:endParaRPr lang="zh-CN" altLang="en-US" sz="2700" dirty="0">
              <a:solidFill>
                <a:schemeClr val="tx1"/>
              </a:solidFill>
            </a:endParaRPr>
          </a:p>
          <a:p>
            <a:r>
              <a:rPr lang="zh-CN" altLang="en-US" sz="2700" dirty="0">
                <a:solidFill>
                  <a:schemeClr val="tx1"/>
                </a:solidFill>
              </a:rPr>
              <a:t>作，驱鸟效果好；5.外形是稻草人，造型美观，抗风能力</a:t>
            </a:r>
            <a:endParaRPr lang="zh-CN" altLang="en-US" sz="2700" dirty="0">
              <a:solidFill>
                <a:schemeClr val="tx1"/>
              </a:solidFill>
            </a:endParaRPr>
          </a:p>
          <a:p>
            <a:r>
              <a:rPr lang="zh-CN" altLang="en-US" sz="2700" dirty="0">
                <a:solidFill>
                  <a:schemeClr val="tx1"/>
                </a:solidFill>
              </a:rPr>
              <a:t>强，结构稳定实用；6.下雨天，驱鸟臂不工作，省电安全；</a:t>
            </a:r>
            <a:endParaRPr lang="zh-CN" altLang="en-US" sz="2700" dirty="0">
              <a:solidFill>
                <a:schemeClr val="tx1"/>
              </a:solidFill>
            </a:endParaRPr>
          </a:p>
          <a:p>
            <a:r>
              <a:rPr lang="zh-CN" altLang="en-US" sz="2700" dirty="0">
                <a:solidFill>
                  <a:schemeClr val="tx1"/>
                </a:solidFill>
              </a:rPr>
              <a:t>7.护田机器人的程序可以自定义修改完善，后期可以添加远程人机交互设备，智能化程度高。</a:t>
            </a:r>
            <a:endParaRPr lang="zh-CN" altLang="en-US" sz="2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7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3071" y="463736"/>
            <a:ext cx="2102224" cy="1325563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应用前景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89225" y="1028065"/>
            <a:ext cx="7965440" cy="41421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华文宋体" panose="02010600040101010101" charset="-122"/>
                <a:ea typeface="华文宋体" panose="02010600040101010101" charset="-122"/>
              </a:rPr>
              <a:t>随着技术的不断发展进步，这类廉价实用的护田机器人将会逐渐完善各项功能，并且添加其他功能，更加的绿色环保和节约能源，能够防火防水和应对突发情况不至于被轻易损坏和污染环境。护田机器人的程序可以自定义修改完善，后期可以添加远程人机交互设备，智能化程度高。在智能化的大趋势下，护田机器人会被大范围应用到农田中保护庄稼，减少农民损失，谨防触碰到耕地红线，为保护和提高农作物的收成做出贡献。</a:t>
            </a:r>
            <a:endParaRPr lang="en-US" altLang="zh-CN" sz="2800">
              <a:solidFill>
                <a:schemeClr val="tx1"/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10692,&quot;width&quot;:14292}"/>
</p:tagLst>
</file>

<file path=ppt/tags/tag2.xml><?xml version="1.0" encoding="utf-8"?>
<p:tagLst xmlns:p="http://schemas.openxmlformats.org/presentationml/2006/main">
  <p:tag name="KSO_WPP_MARK_KEY" val="71d428c6-7c4e-4de0-a877-f7b9018a46ec"/>
  <p:tag name="COMMONDATA" val="eyJoZGlkIjoiNjgzYmM3ZWEyNmI3MjRiNWNlNDU5MzE0ZDA3MTYxNm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1460</Words>
  <Application>WPS 演示</Application>
  <PresentationFormat>宽屏</PresentationFormat>
  <Paragraphs>51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华文宋体</vt:lpstr>
      <vt:lpstr>Arial Unicode MS</vt:lpstr>
      <vt:lpstr>等线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工作原理如下：</vt:lpstr>
      <vt:lpstr>模型展示：</vt:lpstr>
      <vt:lpstr>PowerPoint 演示文稿</vt:lpstr>
      <vt:lpstr>PowerPoint 演示文稿</vt:lpstr>
      <vt:lpstr>4.应用前景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 琨</dc:creator>
  <cp:lastModifiedBy>流夜‘。’残殇</cp:lastModifiedBy>
  <cp:revision>11</cp:revision>
  <dcterms:created xsi:type="dcterms:W3CDTF">2022-11-01T15:00:00Z</dcterms:created>
  <dcterms:modified xsi:type="dcterms:W3CDTF">2022-11-14T12:43:18Z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B8150C2BFE5847C2921C04F7453EBD92</vt:lpwstr>
  </property>
  <property fmtid="{D5CDD505-2E9C-101B-9397-08002B2CF9AE}" pid="3" name="KSOProductBuildVer">
    <vt:lpwstr>2052-11.1.0.12763</vt:lpwstr>
  </property>
</Properties>
</file>